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ED2F-F162-9D42-AF61-834E9DB9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55D196-D4A4-3B46-A425-5E9AA8FDE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C6668E-A727-904F-B297-9FF315CC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A974D-9BE4-424F-8540-4FA87785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BFA9E8-9186-CE43-AEC7-F91423A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57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F70DB-289B-7C45-86CC-789AEADC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D96577-8B17-7348-8457-C52339A4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C2DCE-BA1E-154A-BA5B-DEF47CFF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95BF-6716-5141-9B86-305C5923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96CD3-6226-1745-BA02-EE57B40C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4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CF954F-CADD-2142-B3F8-B1B29FA64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B075B-E050-B44C-91CE-A5D5E01D8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8CA96-0450-FA43-B306-097DA5C9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B2CAD-06AD-C24A-92B4-2FE4AF2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38EFC-7F89-4149-A3AF-9DF6BC3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2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4FD9A-2465-9442-A082-A473299F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853222-9E73-9747-B934-51B0644C9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8BD4D-6E06-E944-B0B4-EC8E9598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26EDA-6E20-C141-A9AE-DE2618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1B8F4-48E4-8641-90DE-51A74733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61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764AA-ED69-4A4C-9EB6-6E442DD0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B72D0E-E8D4-0543-96E8-AA58DD9A8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EDA47-2EC1-E342-B4DF-1A2FB5B0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B750D-E5F3-C849-90A7-FACAF85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3CFAB-5514-A345-AEAE-1A83D3DF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62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2BC71-B040-044E-9EFE-5F8FDCF0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CE7E8-81D5-4247-81BC-3CD850128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B5E530-DBAC-6B40-9EC8-045DB5847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C9B445-8802-3342-B518-55DA4427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5627-48A3-F742-8297-1FE97960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F876BB-19DE-7240-89A9-D3186914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1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0F064-054E-8646-AD78-EC36BB2E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08C80-B12A-E140-9CB8-427CD96E9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BB6D63-9BF3-2C49-8AFF-04CFF887D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50DCAA-8E53-124C-811F-E0C1B0D68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BC3C5-FCF2-2645-BC2E-74CC039B8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CD875D-9300-7E4C-9A8D-23D88C85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9311F1-7808-6841-9F7C-29D4BD68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5CE9DC-0783-364B-B3CB-A40FD78B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816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88E93-9596-B948-BB60-77DB87DA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B3F04B-AB30-824D-8685-EE25BA1F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E614EF-BEC4-4F46-8EAA-99A9FBC2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905490-7C12-0B4D-8869-5232EA7B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76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91E0AB-6BDC-BC40-A91C-7C2773A4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048084-F832-824F-BE0E-7033AFEA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5D11BA-C74D-FD4C-B203-7750663D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5DF8B-5578-3A48-9F41-2FFD34B1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8DE62C-ACA1-9E4C-8B8E-FD97269D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50A6D7-4980-F249-9C52-6E83C5B5C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EDAF9-AC80-E943-9BF0-131D97A8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922FAC-D599-6445-B1AD-C0555DD1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5DB1E-2A85-C044-A4E4-515BC912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50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DF59E-20D5-764F-9AE3-8F906AB8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9A56FA-97A1-FE48-82EC-95F9FC45F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D38E68-3400-594E-A05E-C85464078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767A9-6687-EC44-96BA-A9A61F79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FE6716-C810-754A-AC90-4E078A8D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41512E-1D23-4D40-A5CF-1983C0C9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8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6C2FE-49A4-9443-9D91-C9D4ED8A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94DC6-56D9-6644-B801-4AEF7634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AF531-01A0-FD49-84F4-FD0BD6F4E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9B13-C494-E444-8EE0-D8A8B9E21707}" type="datetimeFigureOut">
              <a:rPr lang="es-CO" smtClean="0"/>
              <a:t>23/11/2022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B46BC-DBCF-3149-8170-8BD51C28B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B4C6E-5D53-D94F-A051-4EE10403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6BF3-0AA3-2B42-A8D7-93A585BD0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28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427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Ágora Barrio San Luís Cra. 33 No. 100-24 </dc:title>
  <dc:creator>Microsoft Office User</dc:creator>
  <cp:lastModifiedBy>PARRA FERNANDEZ DIEGO ALFONSO</cp:lastModifiedBy>
  <cp:revision>2</cp:revision>
  <dcterms:created xsi:type="dcterms:W3CDTF">2022-06-07T21:50:49Z</dcterms:created>
  <dcterms:modified xsi:type="dcterms:W3CDTF">2022-11-23T14:37:14Z</dcterms:modified>
</cp:coreProperties>
</file>