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77"/>
  </p:notesMasterIdLst>
  <p:handoutMasterIdLst>
    <p:handoutMasterId r:id="rId78"/>
  </p:handoutMasterIdLst>
  <p:sldIdLst>
    <p:sldId id="256" r:id="rId5"/>
    <p:sldId id="257" r:id="rId6"/>
    <p:sldId id="258" r:id="rId7"/>
    <p:sldId id="260" r:id="rId8"/>
    <p:sldId id="314" r:id="rId9"/>
    <p:sldId id="315" r:id="rId10"/>
    <p:sldId id="316" r:id="rId11"/>
    <p:sldId id="261" r:id="rId12"/>
    <p:sldId id="317" r:id="rId13"/>
    <p:sldId id="318" r:id="rId14"/>
    <p:sldId id="319" r:id="rId15"/>
    <p:sldId id="259" r:id="rId16"/>
    <p:sldId id="320" r:id="rId17"/>
    <p:sldId id="321" r:id="rId18"/>
    <p:sldId id="322" r:id="rId19"/>
    <p:sldId id="323" r:id="rId20"/>
    <p:sldId id="324" r:id="rId21"/>
    <p:sldId id="277" r:id="rId22"/>
    <p:sldId id="278" r:id="rId23"/>
    <p:sldId id="280" r:id="rId24"/>
    <p:sldId id="282" r:id="rId25"/>
    <p:sldId id="325" r:id="rId26"/>
    <p:sldId id="378" r:id="rId27"/>
    <p:sldId id="287" r:id="rId28"/>
    <p:sldId id="379" r:id="rId29"/>
    <p:sldId id="380" r:id="rId30"/>
    <p:sldId id="381" r:id="rId31"/>
    <p:sldId id="281" r:id="rId32"/>
    <p:sldId id="382" r:id="rId33"/>
    <p:sldId id="383" r:id="rId34"/>
    <p:sldId id="262" r:id="rId35"/>
    <p:sldId id="263" r:id="rId36"/>
    <p:sldId id="264" r:id="rId37"/>
    <p:sldId id="275" r:id="rId38"/>
    <p:sldId id="265" r:id="rId39"/>
    <p:sldId id="266" r:id="rId40"/>
    <p:sldId id="267" r:id="rId41"/>
    <p:sldId id="268" r:id="rId42"/>
    <p:sldId id="269" r:id="rId43"/>
    <p:sldId id="270" r:id="rId44"/>
    <p:sldId id="271" r:id="rId45"/>
    <p:sldId id="272" r:id="rId46"/>
    <p:sldId id="273" r:id="rId47"/>
    <p:sldId id="274" r:id="rId48"/>
    <p:sldId id="384" r:id="rId49"/>
    <p:sldId id="385" r:id="rId50"/>
    <p:sldId id="386" r:id="rId51"/>
    <p:sldId id="387" r:id="rId52"/>
    <p:sldId id="388" r:id="rId53"/>
    <p:sldId id="389" r:id="rId54"/>
    <p:sldId id="390" r:id="rId55"/>
    <p:sldId id="391" r:id="rId56"/>
    <p:sldId id="392" r:id="rId57"/>
    <p:sldId id="393" r:id="rId58"/>
    <p:sldId id="307" r:id="rId59"/>
    <p:sldId id="395" r:id="rId60"/>
    <p:sldId id="396" r:id="rId61"/>
    <p:sldId id="397" r:id="rId62"/>
    <p:sldId id="398" r:id="rId63"/>
    <p:sldId id="399" r:id="rId64"/>
    <p:sldId id="400" r:id="rId65"/>
    <p:sldId id="401" r:id="rId66"/>
    <p:sldId id="402" r:id="rId67"/>
    <p:sldId id="403" r:id="rId68"/>
    <p:sldId id="404" r:id="rId69"/>
    <p:sldId id="405" r:id="rId70"/>
    <p:sldId id="406" r:id="rId71"/>
    <p:sldId id="407" r:id="rId72"/>
    <p:sldId id="408" r:id="rId73"/>
    <p:sldId id="409" r:id="rId74"/>
    <p:sldId id="410" r:id="rId75"/>
    <p:sldId id="394" r:id="rId76"/>
  </p:sldIdLst>
  <p:sldSz cx="12192000" cy="6858000"/>
  <p:notesSz cx="6858000" cy="9926638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FF9933"/>
    <a:srgbClr val="E3E6EC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1667" autoAdjust="0"/>
  </p:normalViewPr>
  <p:slideViewPr>
    <p:cSldViewPr snapToGrid="0">
      <p:cViewPr varScale="1">
        <p:scale>
          <a:sx n="105" d="100"/>
          <a:sy n="105" d="100"/>
        </p:scale>
        <p:origin x="7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../embeddings/oleObject2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Libro1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Libro1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Libro1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dirty="0"/>
              <a:t>FUNCIONAMIENTO </a:t>
            </a:r>
          </a:p>
        </c:rich>
      </c:tx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2">
                  <a:lumMod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8.3333333333333332E-3"/>
                  <c:y val="-3.7037037037037077E-2"/>
                </c:manualLayout>
              </c:layout>
              <c:tx>
                <c:rich>
                  <a:bodyPr/>
                  <a:lstStyle/>
                  <a:p>
                    <a:fld id="{13D56159-AEEA-4F23-996D-2615BFB2D6DA}" type="VALUE">
                      <a:rPr lang="en-US" b="1">
                        <a:solidFill>
                          <a:sysClr val="windowText" lastClr="000000"/>
                        </a:solidFill>
                      </a:rPr>
                      <a:pPr/>
                      <a:t>[VALOR]</a:t>
                    </a:fld>
                    <a:endParaRPr lang="es-CO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18D-478D-A20C-FC0C055A9D84}"/>
                </c:ext>
              </c:extLst>
            </c:dLbl>
            <c:dLbl>
              <c:idx val="1"/>
              <c:layout>
                <c:manualLayout>
                  <c:x val="5.5555555555555558E-3"/>
                  <c:y val="-5.5555555555555552E-2"/>
                </c:manualLayout>
              </c:layout>
              <c:tx>
                <c:rich>
                  <a:bodyPr/>
                  <a:lstStyle/>
                  <a:p>
                    <a:fld id="{DF6DB715-7D0C-492A-A5FB-91939B9B0A17}" type="VALUE">
                      <a:rPr lang="en-US" b="1">
                        <a:solidFill>
                          <a:sysClr val="windowText" lastClr="000000"/>
                        </a:solidFill>
                      </a:rPr>
                      <a:pPr/>
                      <a:t>[VALOR]</a:t>
                    </a:fld>
                    <a:endParaRPr lang="es-CO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18D-478D-A20C-FC0C055A9D84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Hoja1!$B$6:$C$7</c:f>
              <c:multiLvlStrCache>
                <c:ptCount val="2"/>
                <c:lvl>
                  <c:pt idx="0">
                    <c:v>Prestación Servicios Profesionales </c:v>
                  </c:pt>
                  <c:pt idx="1">
                    <c:v>Prestación Servicios de Apoyo a la Gestión</c:v>
                  </c:pt>
                </c:lvl>
                <c:lvl>
                  <c:pt idx="0">
                    <c:v>40</c:v>
                  </c:pt>
                  <c:pt idx="1">
                    <c:v>37</c:v>
                  </c:pt>
                </c:lvl>
              </c:multiLvlStrCache>
            </c:multiLvlStrRef>
          </c:cat>
          <c:val>
            <c:numRef>
              <c:f>Hoja1!$D$6:$D$7</c:f>
              <c:numCache>
                <c:formatCode>"$"#,##0_);[Red]\("$"#,##0\)</c:formatCode>
                <c:ptCount val="2"/>
                <c:pt idx="0">
                  <c:v>1287856666</c:v>
                </c:pt>
                <c:pt idx="1">
                  <c:v>449033333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618D-478D-A20C-FC0C055A9D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326560"/>
        <c:axId val="26343632"/>
        <c:axId val="0"/>
      </c:bar3DChart>
      <c:catAx>
        <c:axId val="17326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chemeClr val="bg1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6343632"/>
        <c:crosses val="autoZero"/>
        <c:auto val="1"/>
        <c:lblAlgn val="ctr"/>
        <c:lblOffset val="100"/>
        <c:noMultiLvlLbl val="0"/>
      </c:catAx>
      <c:valAx>
        <c:axId val="26343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solidFill>
            <a:schemeClr val="bg1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7326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0" i="0" u="none" strike="noStrike" kern="1200" cap="none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INVERSION</a:t>
            </a:r>
          </a:p>
        </c:rich>
      </c:tx>
      <c:layout>
        <c:manualLayout>
          <c:xMode val="edge"/>
          <c:yMode val="edge"/>
          <c:x val="0.40413888888888888"/>
          <c:y val="1.38888888888888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cap="none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1">
                  <a:lumMod val="75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81D-4A16-AAA9-14DEBC2205A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translucentPowder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81D-4A16-AAA9-14DEBC2205A9}"/>
              </c:ext>
            </c:extLst>
          </c:dPt>
          <c:dLbls>
            <c:dLbl>
              <c:idx val="0"/>
              <c:layout>
                <c:manualLayout>
                  <c:x val="4.5815190342386417E-2"/>
                  <c:y val="-5.074622177784524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B709285-8718-4F16-9727-31FC0A35F6AA}" type="VALUE">
                      <a:rPr lang="en-US" b="1">
                        <a:solidFill>
                          <a:sysClr val="windowText" lastClr="000000"/>
                        </a:solidFill>
                      </a:rPr>
                      <a:pPr>
                        <a:defRPr/>
                      </a:pPr>
                      <a:t>[VALOR]</a:t>
                    </a:fld>
                    <a:endParaRPr lang="es-CO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188041766228666"/>
                      <c:h val="0.1382826691235362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81D-4A16-AAA9-14DEBC2205A9}"/>
                </c:ext>
              </c:extLst>
            </c:dLbl>
            <c:dLbl>
              <c:idx val="1"/>
              <c:layout>
                <c:manualLayout>
                  <c:x val="4.4325696521435497E-2"/>
                  <c:y val="-6.06596865358624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8007F05-D28E-48AA-B92E-2F34D6FF2BE5}" type="VALUE">
                      <a:rPr lang="en-US" b="1">
                        <a:solidFill>
                          <a:sysClr val="windowText" lastClr="000000"/>
                        </a:solidFill>
                      </a:rPr>
                      <a:pPr>
                        <a:defRPr/>
                      </a:pPr>
                      <a:t>[VALOR]</a:t>
                    </a:fld>
                    <a:endParaRPr lang="es-CO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58231214865021"/>
                      <c:h val="0.1351247716315323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81D-4A16-AAA9-14DEBC2205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Hoja1!$B$8:$C$9</c:f>
              <c:multiLvlStrCache>
                <c:ptCount val="2"/>
                <c:lvl>
                  <c:pt idx="0">
                    <c:v>Prestación Servicios Profesionales</c:v>
                  </c:pt>
                  <c:pt idx="1">
                    <c:v>Prestación Servicios de Apoyo a la Gestión</c:v>
                  </c:pt>
                </c:lvl>
                <c:lvl>
                  <c:pt idx="0">
                    <c:v>43</c:v>
                  </c:pt>
                  <c:pt idx="1">
                    <c:v>10</c:v>
                  </c:pt>
                </c:lvl>
              </c:multiLvlStrCache>
            </c:multiLvlStrRef>
          </c:cat>
          <c:val>
            <c:numRef>
              <c:f>Hoja1!$D$8:$D$9</c:f>
              <c:numCache>
                <c:formatCode>"$"#,##0_);[Red]\("$"#,##0\)</c:formatCode>
                <c:ptCount val="2"/>
                <c:pt idx="0">
                  <c:v>1783069285</c:v>
                </c:pt>
                <c:pt idx="1">
                  <c:v>159750000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81D-4A16-AAA9-14DEBC2205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542256"/>
        <c:axId val="241529360"/>
        <c:axId val="0"/>
      </c:bar3DChart>
      <c:catAx>
        <c:axId val="2354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41529360"/>
        <c:crosses val="autoZero"/>
        <c:auto val="1"/>
        <c:lblAlgn val="ctr"/>
        <c:lblOffset val="100"/>
        <c:noMultiLvlLbl val="0"/>
      </c:catAx>
      <c:valAx>
        <c:axId val="241529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354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828677067864149E-2"/>
          <c:y val="3.275413232527509E-2"/>
          <c:w val="0.88631639331817835"/>
          <c:h val="0.9006517282790580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99E-42DB-9341-F2DD55B5027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9E-42DB-9341-F2DD55B5027C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99E-42DB-9341-F2DD55B5027C}"/>
                </c:ext>
              </c:extLst>
            </c:dLbl>
            <c:dLbl>
              <c:idx val="4"/>
              <c:layout>
                <c:manualLayout>
                  <c:x val="-7.2534605529372064E-17"/>
                  <c:y val="-7.0393374741200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99E-42DB-9341-F2DD55B5027C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99E-42DB-9341-F2DD55B5027C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99E-42DB-9341-F2DD55B5027C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99E-42DB-9341-F2DD55B5027C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99E-42DB-9341-F2DD55B502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Hoja1!$B$2:$B$13</c:f>
              <c:numCache>
                <c:formatCode>_("$"* #,##0_);_("$"* \(#,##0\);_("$"* "-"_);_(@_)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68000000</c:v>
                </c:pt>
                <c:pt idx="3">
                  <c:v>0</c:v>
                </c:pt>
                <c:pt idx="4">
                  <c:v>98000000</c:v>
                </c:pt>
                <c:pt idx="5">
                  <c:v>42000000</c:v>
                </c:pt>
                <c:pt idx="6">
                  <c:v>0</c:v>
                </c:pt>
                <c:pt idx="7">
                  <c:v>1755606000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34666667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9E-42DB-9341-F2DD55B50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45095648"/>
        <c:axId val="1645096192"/>
      </c:barChart>
      <c:catAx>
        <c:axId val="164509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45096192"/>
        <c:crosses val="autoZero"/>
        <c:auto val="1"/>
        <c:lblAlgn val="ctr"/>
        <c:lblOffset val="100"/>
        <c:noMultiLvlLbl val="0"/>
      </c:catAx>
      <c:valAx>
        <c:axId val="1645096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45095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757276221856123E-2"/>
          <c:y val="9.0534979423868317E-2"/>
          <c:w val="0.95167490389895659"/>
          <c:h val="0.90946502057613166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A89-4479-99CB-4747FA19654A}"/>
              </c:ext>
            </c:extLst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A89-4479-99CB-4747FA19654A}"/>
              </c:ext>
            </c:extLst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A89-4479-99CB-4747FA19654A}"/>
              </c:ext>
            </c:extLst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A89-4479-99CB-4747FA19654A}"/>
              </c:ext>
            </c:extLst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A89-4479-99CB-4747FA19654A}"/>
              </c:ext>
            </c:extLst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A89-4479-99CB-4747FA19654A}"/>
              </c:ext>
            </c:extLst>
          </c:dPt>
          <c:dLbls>
            <c:dLbl>
              <c:idx val="0"/>
              <c:layout>
                <c:manualLayout>
                  <c:x val="5.7438327972134107E-2"/>
                  <c:y val="-4.1917122507803717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A89-4479-99CB-4747FA19654A}"/>
                </c:ext>
              </c:extLst>
            </c:dLbl>
            <c:dLbl>
              <c:idx val="1"/>
              <c:layout>
                <c:manualLayout>
                  <c:x val="-5.705789059472581E-2"/>
                  <c:y val="0.10508621906132698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2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A89-4479-99CB-4747FA19654A}"/>
                </c:ext>
              </c:extLst>
            </c:dLbl>
            <c:dLbl>
              <c:idx val="2"/>
              <c:layout>
                <c:manualLayout>
                  <c:x val="-0.18239821655398791"/>
                  <c:y val="-0.12578021265448744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3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005025627504326"/>
                      <c:h val="0.123884514435695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A89-4479-99CB-4747FA19654A}"/>
                </c:ext>
              </c:extLst>
            </c:dLbl>
            <c:dLbl>
              <c:idx val="3"/>
              <c:layout>
                <c:manualLayout>
                  <c:x val="0.12574183934770708"/>
                  <c:y val="-0.23808652950639234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A89-4479-99CB-4747FA19654A}"/>
                </c:ext>
              </c:extLst>
            </c:dLbl>
            <c:dLbl>
              <c:idx val="4"/>
              <c:layout>
                <c:manualLayout>
                  <c:x val="0.16541377533287788"/>
                  <c:y val="5.6129596703637853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A89-4479-99CB-4747FA19654A}"/>
                </c:ext>
              </c:extLst>
            </c:dLbl>
            <c:dLbl>
              <c:idx val="5"/>
              <c:layout>
                <c:manualLayout>
                  <c:x val="2.2155426918667093E-2"/>
                  <c:y val="6.0824654982643299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A89-4479-99CB-4747FA19654A}"/>
                </c:ext>
              </c:extLst>
            </c:dLbl>
            <c:spPr>
              <a:solidFill>
                <a:sysClr val="window" lastClr="FFFFFF">
                  <a:alpha val="90000"/>
                </a:sysClr>
              </a:solidFill>
              <a:ln w="12700" cap="flat" cmpd="sng" algn="ctr">
                <a:solidFill>
                  <a:srgbClr val="4F81BD"/>
                </a:solidFill>
                <a:round/>
              </a:ln>
              <a:effectLst>
                <a:outerShdw blurRad="50800" dist="38100" dir="2700000" algn="tl" rotWithShape="0">
                  <a:srgbClr val="4F81BD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DEUDA1!$C$5:$C$10</c:f>
              <c:strCache>
                <c:ptCount val="6"/>
                <c:pt idx="0">
                  <c:v>ITAU</c:v>
                </c:pt>
                <c:pt idx="1">
                  <c:v>BBVA</c:v>
                </c:pt>
                <c:pt idx="2">
                  <c:v>BOGOTA</c:v>
                </c:pt>
                <c:pt idx="3">
                  <c:v>OCCIDENTE</c:v>
                </c:pt>
                <c:pt idx="4">
                  <c:v>COLPATRIA</c:v>
                </c:pt>
                <c:pt idx="5">
                  <c:v>BANCO AGRARIO DE COLOMBIA</c:v>
                </c:pt>
              </c:strCache>
            </c:strRef>
          </c:cat>
          <c:val>
            <c:numRef>
              <c:f>DEUDA1!$D$5:$D$10</c:f>
              <c:numCache>
                <c:formatCode>#,##0</c:formatCode>
                <c:ptCount val="6"/>
                <c:pt idx="0">
                  <c:v>668672015.63999963</c:v>
                </c:pt>
                <c:pt idx="1">
                  <c:v>32355549020.910004</c:v>
                </c:pt>
                <c:pt idx="2">
                  <c:v>54003112895.93</c:v>
                </c:pt>
                <c:pt idx="3">
                  <c:v>44571078145</c:v>
                </c:pt>
                <c:pt idx="4">
                  <c:v>57679824531</c:v>
                </c:pt>
                <c:pt idx="5">
                  <c:v>22248419399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A89-4479-99CB-4747FA19654A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A89-4479-99CB-4747FA19654A}"/>
              </c:ext>
            </c:extLst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A89-4479-99CB-4747FA19654A}"/>
              </c:ext>
            </c:extLst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A89-4479-99CB-4747FA19654A}"/>
              </c:ext>
            </c:extLst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A89-4479-99CB-4747FA19654A}"/>
              </c:ext>
            </c:extLst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A89-4479-99CB-4747FA19654A}"/>
              </c:ext>
            </c:extLst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A89-4479-99CB-4747FA19654A}"/>
              </c:ext>
            </c:extLst>
          </c:dPt>
          <c:dLbls>
            <c:dLbl>
              <c:idx val="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E-FA89-4479-99CB-4747FA19654A}"/>
                </c:ext>
              </c:extLst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2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0-FA89-4479-99CB-4747FA19654A}"/>
                </c:ext>
              </c:extLst>
            </c:dLbl>
            <c:dLbl>
              <c:idx val="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3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2-FA89-4479-99CB-4747FA19654A}"/>
                </c:ext>
              </c:extLst>
            </c:dLbl>
            <c:dLbl>
              <c:idx val="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4-FA89-4479-99CB-4747FA19654A}"/>
                </c:ext>
              </c:extLst>
            </c:dLbl>
            <c:dLbl>
              <c:idx val="4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6-FA89-4479-99CB-4747FA19654A}"/>
                </c:ext>
              </c:extLst>
            </c:dLbl>
            <c:dLbl>
              <c:idx val="5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8-FA89-4479-99CB-4747FA19654A}"/>
                </c:ext>
              </c:extLst>
            </c:dLbl>
            <c:spPr>
              <a:solidFill>
                <a:sysClr val="window" lastClr="FFFFFF">
                  <a:alpha val="90000"/>
                </a:sysClr>
              </a:solidFill>
              <a:ln w="12700" cap="flat" cmpd="sng" algn="ctr">
                <a:solidFill>
                  <a:srgbClr val="C0504D"/>
                </a:solidFill>
                <a:round/>
              </a:ln>
              <a:effectLst>
                <a:outerShdw blurRad="50800" dist="38100" dir="2700000" algn="tl" rotWithShape="0">
                  <a:srgbClr val="C0504D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DEUDA1!$C$5:$C$10</c:f>
              <c:strCache>
                <c:ptCount val="6"/>
                <c:pt idx="0">
                  <c:v>ITAU</c:v>
                </c:pt>
                <c:pt idx="1">
                  <c:v>BBVA</c:v>
                </c:pt>
                <c:pt idx="2">
                  <c:v>BOGOTA</c:v>
                </c:pt>
                <c:pt idx="3">
                  <c:v>OCCIDENTE</c:v>
                </c:pt>
                <c:pt idx="4">
                  <c:v>COLPATRIA</c:v>
                </c:pt>
                <c:pt idx="5">
                  <c:v>BANCO AGRARIO DE COLOMBIA</c:v>
                </c:pt>
              </c:strCache>
            </c:strRef>
          </c:cat>
          <c:val>
            <c:numRef>
              <c:f>DEUDA1!$E$5:$E$10</c:f>
              <c:numCache>
                <c:formatCode>0.00%</c:formatCode>
                <c:ptCount val="6"/>
                <c:pt idx="0">
                  <c:v>3.1611714015672521E-3</c:v>
                </c:pt>
                <c:pt idx="1">
                  <c:v>0.15296204096265695</c:v>
                </c:pt>
                <c:pt idx="2">
                  <c:v>0.25530169064848424</c:v>
                </c:pt>
                <c:pt idx="3">
                  <c:v>0.21071140151444495</c:v>
                </c:pt>
                <c:pt idx="4">
                  <c:v>0.27268347932924503</c:v>
                </c:pt>
                <c:pt idx="5">
                  <c:v>0.10518021614360154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A89-4479-99CB-4747FA19654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arlow Medium"/>
                <a:ea typeface="+mn-ea"/>
                <a:cs typeface="+mn-cs"/>
              </a:defRPr>
            </a:pPr>
            <a:r>
              <a:rPr lang="es-CO" dirty="0">
                <a:latin typeface="Barlow Medium"/>
              </a:rPr>
              <a:t>VALOR DECLARADO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arlow Medium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explosion val="6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B869-4F0D-B0DF-D54594AC2A98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B869-4F0D-B0DF-D54594AC2A98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B869-4F0D-B0DF-D54594AC2A98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B869-4F0D-B0DF-D54594AC2A98}"/>
              </c:ext>
            </c:extLst>
          </c:dPt>
          <c:dLbls>
            <c:dLbl>
              <c:idx val="3"/>
              <c:layout>
                <c:manualLayout>
                  <c:x val="0.23507740384676756"/>
                  <c:y val="-6.91345628962724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Barlow Medium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193320474180209"/>
                      <c:h val="0.1775415495396321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B869-4F0D-B0DF-D54594AC2A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rlow Medium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Hoja1!$A$1:$A$4</c:f>
              <c:strCache>
                <c:ptCount val="4"/>
                <c:pt idx="0">
                  <c:v>primer Trimestre</c:v>
                </c:pt>
                <c:pt idx="1">
                  <c:v>segundo trimestre </c:v>
                </c:pt>
                <c:pt idx="2">
                  <c:v>tercer trimestre</c:v>
                </c:pt>
                <c:pt idx="3">
                  <c:v>cuarto trimestre </c:v>
                </c:pt>
              </c:strCache>
            </c:strRef>
          </c:cat>
          <c:val>
            <c:numRef>
              <c:f>Hoja1!$B$1:$B$4</c:f>
              <c:numCache>
                <c:formatCode>_("$"\ * #,##0_);_("$"\ * \(#,##0\);_("$"\ * "-"??_);_(@_)</c:formatCode>
                <c:ptCount val="4"/>
                <c:pt idx="0">
                  <c:v>384031596</c:v>
                </c:pt>
                <c:pt idx="1">
                  <c:v>353244490</c:v>
                </c:pt>
                <c:pt idx="2">
                  <c:v>113755795</c:v>
                </c:pt>
                <c:pt idx="3">
                  <c:v>984481563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869-4F0D-B0DF-D54594AC2A98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arlow Medium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arlow Medium"/>
                <a:ea typeface="+mn-ea"/>
                <a:cs typeface="+mn-cs"/>
              </a:defRPr>
            </a:pPr>
            <a:r>
              <a:rPr lang="es-CO" dirty="0">
                <a:latin typeface="Barlow Medium"/>
              </a:rPr>
              <a:t>RETENCIO</a:t>
            </a:r>
            <a:r>
              <a:rPr lang="es-CO" baseline="0" dirty="0">
                <a:latin typeface="Barlow Medium"/>
              </a:rPr>
              <a:t>N DE INDUSTRIA Y COMERCIO 2021</a:t>
            </a:r>
            <a:endParaRPr lang="es-CO" dirty="0">
              <a:latin typeface="Barlow Medium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arlow Medium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INGRESOS 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Hoja1!$A$2:$A$5</c:f>
              <c:strCache>
                <c:ptCount val="4"/>
                <c:pt idx="0">
                  <c:v>PRIMER TRIMESTRE</c:v>
                </c:pt>
                <c:pt idx="1">
                  <c:v>SEGUNDO TRIMESTRE </c:v>
                </c:pt>
                <c:pt idx="2">
                  <c:v>TERCER TRIMESTRE</c:v>
                </c:pt>
                <c:pt idx="3">
                  <c:v>CUARTO TRIMESTRE</c:v>
                </c:pt>
              </c:strCache>
            </c:strRef>
          </c:cat>
          <c:val>
            <c:numRef>
              <c:f>Hoja1!$B$2:$B$5</c:f>
              <c:numCache>
                <c:formatCode>_("$"\ * #,##0_);_("$"\ * \(#,##0\);_("$"\ * "-"??_);_(@_)</c:formatCode>
                <c:ptCount val="4"/>
                <c:pt idx="0">
                  <c:v>7974448136</c:v>
                </c:pt>
                <c:pt idx="1">
                  <c:v>52138024888</c:v>
                </c:pt>
                <c:pt idx="2">
                  <c:v>39878460960</c:v>
                </c:pt>
                <c:pt idx="3">
                  <c:v>42389667862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F1-451C-916D-023347472410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N°. DECLARACIONES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Hoja1!$A$2:$A$5</c:f>
              <c:strCache>
                <c:ptCount val="4"/>
                <c:pt idx="0">
                  <c:v>PRIMER TRIMESTRE</c:v>
                </c:pt>
                <c:pt idx="1">
                  <c:v>SEGUNDO TRIMESTRE </c:v>
                </c:pt>
                <c:pt idx="2">
                  <c:v>TERCER TRIMESTRE</c:v>
                </c:pt>
                <c:pt idx="3">
                  <c:v>CUARTO TRIMESTRE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6200</c:v>
                </c:pt>
                <c:pt idx="1">
                  <c:v>18781</c:v>
                </c:pt>
                <c:pt idx="2">
                  <c:v>12419</c:v>
                </c:pt>
                <c:pt idx="3">
                  <c:v>11963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F1-451C-916D-0233474724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53772816"/>
        <c:axId val="353771696"/>
      </c:barChart>
      <c:catAx>
        <c:axId val="353772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53771696"/>
        <c:crosses val="autoZero"/>
        <c:auto val="1"/>
        <c:lblAlgn val="ctr"/>
        <c:lblOffset val="100"/>
        <c:noMultiLvlLbl val="0"/>
      </c:catAx>
      <c:valAx>
        <c:axId val="353771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\ * #,##0_);_(&quot;$&quot;\ * \(#,##0\);_(&quot;$&quot;\ 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53772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C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Beneficio</a:t>
            </a:r>
            <a:r>
              <a:rPr lang="es-CO" b="1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 De Progresividad</a:t>
            </a:r>
            <a:endParaRPr lang="es-C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 Medium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1 er Trimestre</c:v>
                </c:pt>
                <c:pt idx="1">
                  <c:v>2 do Trimestre</c:v>
                </c:pt>
                <c:pt idx="2">
                  <c:v>3 er Trimestre</c:v>
                </c:pt>
                <c:pt idx="3">
                  <c:v>4 To Trimestre</c:v>
                </c:pt>
              </c:strCache>
            </c:strRef>
          </c:cat>
          <c:val>
            <c:numRef>
              <c:f>Hoja1!$B$2:$B$5</c:f>
              <c:numCache>
                <c:formatCode>_("$"\ * #,##0_);_("$"\ * \(#,##0\);_("$"\ * "-"??_);_(@_)</c:formatCode>
                <c:ptCount val="4"/>
                <c:pt idx="0">
                  <c:v>381816000</c:v>
                </c:pt>
                <c:pt idx="1">
                  <c:v>85598000</c:v>
                </c:pt>
                <c:pt idx="2">
                  <c:v>105022000</c:v>
                </c:pt>
                <c:pt idx="3">
                  <c:v>17196000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F9-42B2-A0CE-1611E3D6D6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6345488"/>
        <c:axId val="766346048"/>
      </c:barChart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Hoja1!$A$2:$A$5</c:f>
              <c:strCache>
                <c:ptCount val="4"/>
                <c:pt idx="0">
                  <c:v>1 er Trimestre</c:v>
                </c:pt>
                <c:pt idx="1">
                  <c:v>2 do Trimestre</c:v>
                </c:pt>
                <c:pt idx="2">
                  <c:v>3 er Trimestre</c:v>
                </c:pt>
                <c:pt idx="3">
                  <c:v>4 To Trimestre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90</c:v>
                </c:pt>
                <c:pt idx="1">
                  <c:v>68</c:v>
                </c:pt>
                <c:pt idx="2">
                  <c:v>18</c:v>
                </c:pt>
                <c:pt idx="3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9F9-42B2-A0CE-1611E3D6D6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62030624"/>
        <c:axId val="762030064"/>
      </c:lineChart>
      <c:catAx>
        <c:axId val="766345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66346048"/>
        <c:crosses val="autoZero"/>
        <c:auto val="1"/>
        <c:lblAlgn val="ctr"/>
        <c:lblOffset val="100"/>
        <c:noMultiLvlLbl val="0"/>
      </c:catAx>
      <c:valAx>
        <c:axId val="766346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\ * #,##0_);_(&quot;$&quot;\ * \(#,##0\);_(&quot;$&quot;\ 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66345488"/>
        <c:crosses val="autoZero"/>
        <c:crossBetween val="between"/>
      </c:valAx>
      <c:valAx>
        <c:axId val="76203006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62030624"/>
        <c:crosses val="max"/>
        <c:crossBetween val="between"/>
      </c:valAx>
      <c:catAx>
        <c:axId val="7620306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620300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s-CO" sz="1600" b="1" dirty="0">
                <a:effectLst/>
              </a:rPr>
              <a:t>Impuesto</a:t>
            </a:r>
            <a:r>
              <a:rPr lang="es-CO" sz="1600" b="1" baseline="0" dirty="0">
                <a:effectLst/>
              </a:rPr>
              <a:t> de Alumbrado Publico</a:t>
            </a:r>
            <a:endParaRPr lang="es-CO" sz="1600" b="1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F99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582E-4BCB-86F4-F425690DC390}"/>
              </c:ext>
            </c:extLst>
          </c:dPt>
          <c:dPt>
            <c:idx val="1"/>
            <c:invertIfNegative val="0"/>
            <c:bubble3D val="0"/>
            <c:spPr>
              <a:solidFill>
                <a:srgbClr val="FF99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582E-4BCB-86F4-F425690DC390}"/>
              </c:ext>
            </c:extLst>
          </c:dPt>
          <c:dPt>
            <c:idx val="2"/>
            <c:invertIfNegative val="0"/>
            <c:bubble3D val="0"/>
            <c:spPr>
              <a:solidFill>
                <a:srgbClr val="FF99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582E-4BCB-86F4-F425690DC390}"/>
              </c:ext>
            </c:extLst>
          </c:dPt>
          <c:dPt>
            <c:idx val="3"/>
            <c:invertIfNegative val="0"/>
            <c:bubble3D val="0"/>
            <c:spPr>
              <a:solidFill>
                <a:srgbClr val="FF99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582E-4BCB-86F4-F425690DC390}"/>
              </c:ext>
            </c:extLst>
          </c:dPt>
          <c:cat>
            <c:strRef>
              <c:f>Hoja1!$A$9:$A$12</c:f>
              <c:strCache>
                <c:ptCount val="4"/>
                <c:pt idx="0">
                  <c:v>1er. Trimestre</c:v>
                </c:pt>
                <c:pt idx="1">
                  <c:v>2do. Trimestre</c:v>
                </c:pt>
                <c:pt idx="2">
                  <c:v>3er. Trimestre</c:v>
                </c:pt>
                <c:pt idx="3">
                  <c:v>4to. Trimestre</c:v>
                </c:pt>
              </c:strCache>
            </c:strRef>
          </c:cat>
          <c:val>
            <c:numRef>
              <c:f>Hoja1!$C$9:$C$12</c:f>
              <c:numCache>
                <c:formatCode>General</c:formatCode>
                <c:ptCount val="4"/>
                <c:pt idx="0">
                  <c:v>10106624931</c:v>
                </c:pt>
                <c:pt idx="1">
                  <c:v>10664458348</c:v>
                </c:pt>
                <c:pt idx="2">
                  <c:v>10941041414</c:v>
                </c:pt>
                <c:pt idx="3">
                  <c:v>13482780254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8-582E-4BCB-86F4-F425690DC3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3488688"/>
        <c:axId val="363489248"/>
        <c:axId val="462511088"/>
      </c:bar3DChart>
      <c:catAx>
        <c:axId val="363488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63489248"/>
        <c:crosses val="autoZero"/>
        <c:auto val="1"/>
        <c:lblAlgn val="ctr"/>
        <c:lblOffset val="100"/>
        <c:noMultiLvlLbl val="0"/>
      </c:catAx>
      <c:valAx>
        <c:axId val="363489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63488688"/>
        <c:crosses val="autoZero"/>
        <c:crossBetween val="between"/>
      </c:valAx>
      <c:serAx>
        <c:axId val="462511088"/>
        <c:scaling>
          <c:orientation val="minMax"/>
        </c:scaling>
        <c:delete val="1"/>
        <c:axPos val="b"/>
        <c:majorTickMark val="none"/>
        <c:minorTickMark val="none"/>
        <c:tickLblPos val="nextTo"/>
        <c:crossAx val="363489248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8AAB71-3991-4E4F-B596-C23D1B89D1D7}" type="doc">
      <dgm:prSet loTypeId="urn:microsoft.com/office/officeart/2008/layout/VerticalCurvedList" loCatId="list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es-CO"/>
        </a:p>
      </dgm:t>
    </dgm:pt>
    <dgm:pt modelId="{3248B2A6-115F-459B-ADA3-39628E81C07A}">
      <dgm:prSet custT="1"/>
      <dgm:spPr>
        <a:xfrm>
          <a:off x="1120100" y="975704"/>
          <a:ext cx="6227296" cy="179216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ctr">
            <a:buNone/>
          </a:pPr>
          <a:r>
            <a:rPr lang="es-CO" sz="4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PRESUPUESTO</a:t>
          </a:r>
          <a:endParaRPr lang="es-CO" sz="2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99C2340-6E56-4164-9B40-38E5BDE733BB}" type="parTrans" cxnId="{616110F2-AE50-41C3-BCA2-50CB73E80ADE}">
      <dgm:prSet/>
      <dgm:spPr/>
      <dgm:t>
        <a:bodyPr/>
        <a:lstStyle/>
        <a:p>
          <a:endParaRPr lang="es-CO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8F4890-ED89-411A-98E0-53DAD80EB7BD}" type="sibTrans" cxnId="{616110F2-AE50-41C3-BCA2-50CB73E80ADE}">
      <dgm:prSet/>
      <dgm:spPr>
        <a:xfrm>
          <a:off x="-3889831" y="-649294"/>
          <a:ext cx="5042159" cy="5042159"/>
        </a:xfrm>
        <a:prstGeom prst="blockArc">
          <a:avLst>
            <a:gd name="adj1" fmla="val 18900000"/>
            <a:gd name="adj2" fmla="val 2700000"/>
            <a:gd name="adj3" fmla="val 428"/>
          </a:avLst>
        </a:prstGeom>
        <a:noFill/>
        <a:ln w="25400" cap="flat" cmpd="sng" algn="ctr">
          <a:solidFill>
            <a:srgbClr val="9BBB5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s-CO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E23BD2-1649-4ECF-B888-B8817AD60E11}" type="pres">
      <dgm:prSet presAssocID="{198AAB71-3991-4E4F-B596-C23D1B89D1D7}" presName="Name0" presStyleCnt="0">
        <dgm:presLayoutVars>
          <dgm:chMax val="7"/>
          <dgm:chPref val="7"/>
          <dgm:dir/>
        </dgm:presLayoutVars>
      </dgm:prSet>
      <dgm:spPr/>
    </dgm:pt>
    <dgm:pt modelId="{E0DF2E75-DC37-4D88-BEDA-EC42B8D3077D}" type="pres">
      <dgm:prSet presAssocID="{198AAB71-3991-4E4F-B596-C23D1B89D1D7}" presName="Name1" presStyleCnt="0"/>
      <dgm:spPr/>
    </dgm:pt>
    <dgm:pt modelId="{438759EE-2D1E-45B7-9574-DDF0A7A2A58B}" type="pres">
      <dgm:prSet presAssocID="{198AAB71-3991-4E4F-B596-C23D1B89D1D7}" presName="cycle" presStyleCnt="0"/>
      <dgm:spPr/>
    </dgm:pt>
    <dgm:pt modelId="{F341942C-FF24-4C73-AE38-E8F9A213D2EA}" type="pres">
      <dgm:prSet presAssocID="{198AAB71-3991-4E4F-B596-C23D1B89D1D7}" presName="srcNode" presStyleLbl="node1" presStyleIdx="0" presStyleCnt="1"/>
      <dgm:spPr/>
    </dgm:pt>
    <dgm:pt modelId="{0A8A1381-362E-49FF-A47B-8C6530801E98}" type="pres">
      <dgm:prSet presAssocID="{198AAB71-3991-4E4F-B596-C23D1B89D1D7}" presName="conn" presStyleLbl="parChTrans1D2" presStyleIdx="0" presStyleCnt="1"/>
      <dgm:spPr>
        <a:prstGeom prst="blockArc">
          <a:avLst>
            <a:gd name="adj1" fmla="val 18900000"/>
            <a:gd name="adj2" fmla="val 2700000"/>
            <a:gd name="adj3" fmla="val 428"/>
          </a:avLst>
        </a:prstGeom>
      </dgm:spPr>
    </dgm:pt>
    <dgm:pt modelId="{83F90C80-17DB-446A-91B8-11369913ED13}" type="pres">
      <dgm:prSet presAssocID="{198AAB71-3991-4E4F-B596-C23D1B89D1D7}" presName="extraNode" presStyleLbl="node1" presStyleIdx="0" presStyleCnt="1"/>
      <dgm:spPr/>
    </dgm:pt>
    <dgm:pt modelId="{003EFDE8-E4DA-424C-8917-1787A60F6DE2}" type="pres">
      <dgm:prSet presAssocID="{198AAB71-3991-4E4F-B596-C23D1B89D1D7}" presName="dstNode" presStyleLbl="node1" presStyleIdx="0" presStyleCnt="1"/>
      <dgm:spPr/>
    </dgm:pt>
    <dgm:pt modelId="{8F2782BB-BF87-4639-923F-C539525E0396}" type="pres">
      <dgm:prSet presAssocID="{3248B2A6-115F-459B-ADA3-39628E81C07A}" presName="text_1" presStyleLbl="node1" presStyleIdx="0" presStyleCnt="1">
        <dgm:presLayoutVars>
          <dgm:bulletEnabled val="1"/>
        </dgm:presLayoutVars>
      </dgm:prSet>
      <dgm:spPr>
        <a:prstGeom prst="rect">
          <a:avLst/>
        </a:prstGeom>
      </dgm:spPr>
    </dgm:pt>
    <dgm:pt modelId="{E998BB4C-4C71-4E04-9D5B-D43A6C07CE30}" type="pres">
      <dgm:prSet presAssocID="{3248B2A6-115F-459B-ADA3-39628E81C07A}" presName="accent_1" presStyleCnt="0"/>
      <dgm:spPr/>
    </dgm:pt>
    <dgm:pt modelId="{3EBEE978-CD16-4B76-9C5E-E77E98A6E400}" type="pres">
      <dgm:prSet presAssocID="{3248B2A6-115F-459B-ADA3-39628E81C07A}" presName="accentRepeatNode" presStyleLbl="solidFgAcc1" presStyleIdx="0" presStyleCnt="1"/>
      <dgm:spPr>
        <a:xfrm>
          <a:off x="0" y="751684"/>
          <a:ext cx="2240201" cy="2240201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</dgm:ptLst>
  <dgm:cxnLst>
    <dgm:cxn modelId="{89ECAA10-AAC6-412B-BE31-9E14A713EDD3}" type="presOf" srcId="{3248B2A6-115F-459B-ADA3-39628E81C07A}" destId="{8F2782BB-BF87-4639-923F-C539525E0396}" srcOrd="0" destOrd="0" presId="urn:microsoft.com/office/officeart/2008/layout/VerticalCurvedList"/>
    <dgm:cxn modelId="{1CB29F80-DEFA-4442-8AD3-403AC033BDB4}" type="presOf" srcId="{198AAB71-3991-4E4F-B596-C23D1B89D1D7}" destId="{99E23BD2-1649-4ECF-B888-B8817AD60E11}" srcOrd="0" destOrd="0" presId="urn:microsoft.com/office/officeart/2008/layout/VerticalCurvedList"/>
    <dgm:cxn modelId="{F97B7199-86BE-4E7E-BA88-6705882643E9}" type="presOf" srcId="{468F4890-ED89-411A-98E0-53DAD80EB7BD}" destId="{0A8A1381-362E-49FF-A47B-8C6530801E98}" srcOrd="0" destOrd="0" presId="urn:microsoft.com/office/officeart/2008/layout/VerticalCurvedList"/>
    <dgm:cxn modelId="{616110F2-AE50-41C3-BCA2-50CB73E80ADE}" srcId="{198AAB71-3991-4E4F-B596-C23D1B89D1D7}" destId="{3248B2A6-115F-459B-ADA3-39628E81C07A}" srcOrd="0" destOrd="0" parTransId="{199C2340-6E56-4164-9B40-38E5BDE733BB}" sibTransId="{468F4890-ED89-411A-98E0-53DAD80EB7BD}"/>
    <dgm:cxn modelId="{2BE4A08B-0399-4585-9C52-419AD09CC5AD}" type="presParOf" srcId="{99E23BD2-1649-4ECF-B888-B8817AD60E11}" destId="{E0DF2E75-DC37-4D88-BEDA-EC42B8D3077D}" srcOrd="0" destOrd="0" presId="urn:microsoft.com/office/officeart/2008/layout/VerticalCurvedList"/>
    <dgm:cxn modelId="{84AC07F3-D805-4538-AA60-B7919B1DE165}" type="presParOf" srcId="{E0DF2E75-DC37-4D88-BEDA-EC42B8D3077D}" destId="{438759EE-2D1E-45B7-9574-DDF0A7A2A58B}" srcOrd="0" destOrd="0" presId="urn:microsoft.com/office/officeart/2008/layout/VerticalCurvedList"/>
    <dgm:cxn modelId="{677939D2-1246-4F6F-8AF5-CA15634B345A}" type="presParOf" srcId="{438759EE-2D1E-45B7-9574-DDF0A7A2A58B}" destId="{F341942C-FF24-4C73-AE38-E8F9A213D2EA}" srcOrd="0" destOrd="0" presId="urn:microsoft.com/office/officeart/2008/layout/VerticalCurvedList"/>
    <dgm:cxn modelId="{D59F1850-C038-4408-8943-1703FF0C0DB0}" type="presParOf" srcId="{438759EE-2D1E-45B7-9574-DDF0A7A2A58B}" destId="{0A8A1381-362E-49FF-A47B-8C6530801E98}" srcOrd="1" destOrd="0" presId="urn:microsoft.com/office/officeart/2008/layout/VerticalCurvedList"/>
    <dgm:cxn modelId="{0DCD491C-A4F7-48C1-B7C6-27530EC7F687}" type="presParOf" srcId="{438759EE-2D1E-45B7-9574-DDF0A7A2A58B}" destId="{83F90C80-17DB-446A-91B8-11369913ED13}" srcOrd="2" destOrd="0" presId="urn:microsoft.com/office/officeart/2008/layout/VerticalCurvedList"/>
    <dgm:cxn modelId="{55FEABE8-7BC0-4E31-9D26-EEE8EC4D403F}" type="presParOf" srcId="{438759EE-2D1E-45B7-9574-DDF0A7A2A58B}" destId="{003EFDE8-E4DA-424C-8917-1787A60F6DE2}" srcOrd="3" destOrd="0" presId="urn:microsoft.com/office/officeart/2008/layout/VerticalCurvedList"/>
    <dgm:cxn modelId="{E4909C8E-BA5A-4705-8038-E9148EC12959}" type="presParOf" srcId="{E0DF2E75-DC37-4D88-BEDA-EC42B8D3077D}" destId="{8F2782BB-BF87-4639-923F-C539525E0396}" srcOrd="1" destOrd="0" presId="urn:microsoft.com/office/officeart/2008/layout/VerticalCurvedList"/>
    <dgm:cxn modelId="{867195B6-7BED-49FD-9D41-611C082C32AA}" type="presParOf" srcId="{E0DF2E75-DC37-4D88-BEDA-EC42B8D3077D}" destId="{E998BB4C-4C71-4E04-9D5B-D43A6C07CE30}" srcOrd="2" destOrd="0" presId="urn:microsoft.com/office/officeart/2008/layout/VerticalCurvedList"/>
    <dgm:cxn modelId="{8D2AA076-9FCC-4F90-A538-D1004B6C4094}" type="presParOf" srcId="{E998BB4C-4C71-4E04-9D5B-D43A6C07CE30}" destId="{3EBEE978-CD16-4B76-9C5E-E77E98A6E40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8A1381-362E-49FF-A47B-8C6530801E98}">
      <dsp:nvSpPr>
        <dsp:cNvPr id="0" name=""/>
        <dsp:cNvSpPr/>
      </dsp:nvSpPr>
      <dsp:spPr>
        <a:xfrm>
          <a:off x="-4291193" y="-716752"/>
          <a:ext cx="5569277" cy="5569277"/>
        </a:xfrm>
        <a:prstGeom prst="blockArc">
          <a:avLst>
            <a:gd name="adj1" fmla="val 18900000"/>
            <a:gd name="adj2" fmla="val 2700000"/>
            <a:gd name="adj3" fmla="val 428"/>
          </a:avLst>
        </a:prstGeom>
        <a:noFill/>
        <a:ln w="25400" cap="flat" cmpd="sng" algn="ctr">
          <a:solidFill>
            <a:srgbClr val="9BBB5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2782BB-BF87-4639-923F-C539525E0396}">
      <dsp:nvSpPr>
        <dsp:cNvPr id="0" name=""/>
        <dsp:cNvSpPr/>
      </dsp:nvSpPr>
      <dsp:spPr>
        <a:xfrm>
          <a:off x="1245501" y="1071484"/>
          <a:ext cx="8326362" cy="199280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41385" tIns="111760" rIns="111760" bIns="11176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4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PRESUPUESTO</a:t>
          </a:r>
          <a:endParaRPr lang="es-CO" sz="2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245501" y="1071484"/>
        <a:ext cx="8326362" cy="1992803"/>
      </dsp:txXfrm>
    </dsp:sp>
    <dsp:sp modelId="{3EBEE978-CD16-4B76-9C5E-E77E98A6E400}">
      <dsp:nvSpPr>
        <dsp:cNvPr id="0" name=""/>
        <dsp:cNvSpPr/>
      </dsp:nvSpPr>
      <dsp:spPr>
        <a:xfrm>
          <a:off x="0" y="822384"/>
          <a:ext cx="2491003" cy="2491003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4403A1DD-1AC1-4DFA-88D0-0A7BB4703F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2DFFFF2-8E36-43E6-A066-BE14608E24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FD21D0-C402-45B2-A7E1-F968FDEC4A1B}" type="datetimeFigureOut">
              <a:rPr lang="es-CO"/>
              <a:pPr>
                <a:defRPr/>
              </a:pPr>
              <a:t>23/02/2022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01F9A09-A531-4FD5-A984-FEA5F1BD2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E72CC4A-935F-4166-BA2F-CC46717CCB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2816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9D6D763-A6F2-4B5E-9EBA-9140DBE85C24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12A7F79D-22E0-4062-8BF2-E1F5DF1558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EBA6DDE-6B2B-4A4F-B12D-A4AD8B1701E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99B980D-69F5-4EB9-8A5C-8798C6A2112C}" type="datetimeFigureOut">
              <a:rPr lang="es-CO"/>
              <a:pPr>
                <a:defRPr/>
              </a:pPr>
              <a:t>23/02/2022</a:t>
            </a:fld>
            <a:endParaRPr lang="es-CO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25441486-D986-4FDC-AB40-C26EE625C5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O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6CA5ECBF-6495-4E3A-9E64-CBBAFD8942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776788"/>
            <a:ext cx="5486400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Editar los estilos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CO" noProof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07626B8-A002-4850-81A9-81B8AA03245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F48BB24-A7D5-4348-A51A-D65D5B1EE7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5CF4BBA-F328-4DA9-B9DB-A8B434C8BE69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Google Shape;104;ga37943ea5b_0_425:notes">
            <a:extLst>
              <a:ext uri="{FF2B5EF4-FFF2-40B4-BE49-F238E27FC236}">
                <a16:creationId xmlns:a16="http://schemas.microsoft.com/office/drawing/2014/main" id="{30611C96-8B23-4DEF-89F6-DA5BAD5B6E0C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Google Shape;105;ga37943ea5b_0_425:notes">
            <a:extLst>
              <a:ext uri="{FF2B5EF4-FFF2-40B4-BE49-F238E27FC236}">
                <a16:creationId xmlns:a16="http://schemas.microsoft.com/office/drawing/2014/main" id="{60FE55F6-3B9D-4B27-903D-B64DA07F91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O" altLang="es-C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Google Shape;1442;g92345ea75e_0_4:notes">
            <a:extLst>
              <a:ext uri="{FF2B5EF4-FFF2-40B4-BE49-F238E27FC236}">
                <a16:creationId xmlns:a16="http://schemas.microsoft.com/office/drawing/2014/main" id="{765102CB-30F1-4A23-AC91-534185B58DB6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Google Shape;1443;g92345ea75e_0_4:notes">
            <a:extLst>
              <a:ext uri="{FF2B5EF4-FFF2-40B4-BE49-F238E27FC236}">
                <a16:creationId xmlns:a16="http://schemas.microsoft.com/office/drawing/2014/main" id="{E89745CE-107D-44B4-82BF-B3E8D15898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O" altLang="es-C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Google Shape;334;ga3a867f825_1_15:notes">
            <a:extLst>
              <a:ext uri="{FF2B5EF4-FFF2-40B4-BE49-F238E27FC236}">
                <a16:creationId xmlns:a16="http://schemas.microsoft.com/office/drawing/2014/main" id="{51CE8D5C-516B-4E8E-8764-872302688763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Google Shape;335;ga3a867f825_1_15:notes">
            <a:extLst>
              <a:ext uri="{FF2B5EF4-FFF2-40B4-BE49-F238E27FC236}">
                <a16:creationId xmlns:a16="http://schemas.microsoft.com/office/drawing/2014/main" id="{9993CBFB-0739-44D3-933C-4AF0EBD8BC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O" altLang="es-C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Google Shape;889;ga2a1a40689_0_728:notes">
            <a:extLst>
              <a:ext uri="{FF2B5EF4-FFF2-40B4-BE49-F238E27FC236}">
                <a16:creationId xmlns:a16="http://schemas.microsoft.com/office/drawing/2014/main" id="{92E80673-CAE6-4844-AA93-B5B7161FB13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Google Shape;890;ga2a1a40689_0_728:notes">
            <a:extLst>
              <a:ext uri="{FF2B5EF4-FFF2-40B4-BE49-F238E27FC236}">
                <a16:creationId xmlns:a16="http://schemas.microsoft.com/office/drawing/2014/main" id="{E030F2A0-CB06-48E0-9B6C-D65585AA8A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O" altLang="es-CO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Google Shape;509;ga3a867f825_1_648:notes">
            <a:extLst>
              <a:ext uri="{FF2B5EF4-FFF2-40B4-BE49-F238E27FC236}">
                <a16:creationId xmlns:a16="http://schemas.microsoft.com/office/drawing/2014/main" id="{2683BD8E-2D0F-4752-8DB9-D80EC5926131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Google Shape;510;ga3a867f825_1_648:notes">
            <a:extLst>
              <a:ext uri="{FF2B5EF4-FFF2-40B4-BE49-F238E27FC236}">
                <a16:creationId xmlns:a16="http://schemas.microsoft.com/office/drawing/2014/main" id="{F28A5C6F-1579-45A6-8950-A50122482A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O" altLang="es-C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Google Shape;1442;g92345ea75e_0_4:notes">
            <a:extLst>
              <a:ext uri="{FF2B5EF4-FFF2-40B4-BE49-F238E27FC236}">
                <a16:creationId xmlns:a16="http://schemas.microsoft.com/office/drawing/2014/main" id="{A46CBA50-6804-444C-88F7-561EC596B2CD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Google Shape;1443;g92345ea75e_0_4:notes">
            <a:extLst>
              <a:ext uri="{FF2B5EF4-FFF2-40B4-BE49-F238E27FC236}">
                <a16:creationId xmlns:a16="http://schemas.microsoft.com/office/drawing/2014/main" id="{13FAF4CC-4FE9-4FFF-A81C-65C84328F5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O" altLang="es-C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ED7EF8-7C5B-4C35-B5B1-C915DB5EE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FA168-9225-4A13-87D4-371874FA7746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8737EA-0D5A-4813-8BE4-A37354557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279E03-8C46-475C-A6E1-4FA4FA2F0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1E5DA-D9DF-43AC-A782-33A0EB3FBE0D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575748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52060F-CED5-474E-BBFC-A410624F6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ADC6E-A4BA-4200-9AE1-64C407D5CF3B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4D54100-EBCA-4DB0-9208-951676E73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9887D6-D66C-44CD-B147-F5C9E0452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D1824-C3C6-4774-AFBB-0EC033DA2A95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067886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E899DF-4608-44BE-8882-DF8373EC8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A7D4D-81AF-49CF-BED7-2C5AEED870A6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09CB055-E053-48B0-B835-A33FC6C34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75BAFD-EF51-4E90-BCFF-2503044C4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99029-C3AA-43C7-B38D-2D99A1EA521C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462257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E4425C-8292-417D-9015-9E16ADD3A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A4DCF-9AE1-4C8B-87A4-54B2159685B8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3C95A2-89CB-4E0D-8773-B6795FB0B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D5D08C-DE89-460C-81E9-59BE17307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3182C-CF54-4DD3-B71A-21C9A8EC4420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4093301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1D5F894-717C-4D7F-B9AB-39B4AEF4C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41A99-88AA-4457-83BF-68B22EA08F72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E40FEF-3CD7-4E05-B095-5F33BFF8B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549E78-FBB4-4010-81B9-7A428B671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7A3FC-9676-4529-B506-0787D2BEC01D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2456697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A3480A-7543-46F3-A0E4-3DFFD595E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3BEC9-298A-4ECC-B9FB-CF74B14EA9AE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7181676-9F4C-4F3D-9F62-0AF6386DB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1F1327-5932-4AE4-A0E6-7C0035166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0BFF9-023F-421A-A647-D8ED5A3494A3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822869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E2F6A8C8-C551-4CC3-B03D-B045CDBAF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3BA2F-6329-4FF0-8362-FB6344D3C3FC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15579402-A029-4765-9E69-099603C34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29E4D88F-E1F9-451F-8A64-91259583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D4ED9-459E-4303-BF3A-BFC49C064D33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2305590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3">
            <a:extLst>
              <a:ext uri="{FF2B5EF4-FFF2-40B4-BE49-F238E27FC236}">
                <a16:creationId xmlns:a16="http://schemas.microsoft.com/office/drawing/2014/main" id="{13D4BA4D-4E47-443E-9A40-9A5CFD3E2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0289E-867A-4FDD-96DE-479EFE70FC0E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8" name="Marcador de pie de página 4">
            <a:extLst>
              <a:ext uri="{FF2B5EF4-FFF2-40B4-BE49-F238E27FC236}">
                <a16:creationId xmlns:a16="http://schemas.microsoft.com/office/drawing/2014/main" id="{A3E2BF1F-06E4-4665-8BFE-867954DDC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Marcador de número de diapositiva 5">
            <a:extLst>
              <a:ext uri="{FF2B5EF4-FFF2-40B4-BE49-F238E27FC236}">
                <a16:creationId xmlns:a16="http://schemas.microsoft.com/office/drawing/2014/main" id="{76E76D84-E445-4CD0-99DC-339CA6E2D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7679C-7B43-4C6A-B14D-6AB771511AD9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4061806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286F6B57-0E60-4AB5-8F3C-7EC55672D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B578B-85CE-41A3-A769-3EB76B8EF023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ACA0242D-E8F6-4B19-9BC9-9B1A6BC7B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5">
            <a:extLst>
              <a:ext uri="{FF2B5EF4-FFF2-40B4-BE49-F238E27FC236}">
                <a16:creationId xmlns:a16="http://schemas.microsoft.com/office/drawing/2014/main" id="{02EEE945-8AA7-4BAE-9E5D-AE1A0383D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A6750-51B8-4304-9351-ED859899ECAE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198701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>
            <a:extLst>
              <a:ext uri="{FF2B5EF4-FFF2-40B4-BE49-F238E27FC236}">
                <a16:creationId xmlns:a16="http://schemas.microsoft.com/office/drawing/2014/main" id="{E4D14E8F-B80E-40C4-93C1-C2F14C286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9C978-3653-4C14-9B30-E828954BE9C4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3" name="Marcador de pie de página 4">
            <a:extLst>
              <a:ext uri="{FF2B5EF4-FFF2-40B4-BE49-F238E27FC236}">
                <a16:creationId xmlns:a16="http://schemas.microsoft.com/office/drawing/2014/main" id="{E84A5C5A-02E4-4D6C-8ADC-8D1F850D7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FEBE2F12-F5E6-4E2B-89FD-F7A5D53FA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A6C1A-82E1-4DC5-86EA-8B7171C7E58D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4061388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89E1ECEF-F4B5-41EB-B3BC-C52EA7ACA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F0962-5C13-408B-B95A-98CA2322B54E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42EC79C7-972D-489F-8AEA-6C0177DC1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8671D054-559C-4192-9E61-AF6E8A471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B4221-DADA-4303-95C3-8AEBEF120621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2858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2A46E2-D2EA-4BE1-A5C8-387283FF2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5FCF8-87CE-46A4-AED0-22E606DE83A7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5292CF-2205-41E2-A707-5CC8C8F6B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67D882E-0D97-4554-83E6-624E3043E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F9247-EB73-43FD-9595-581023771C6D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510288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B4376D16-DC27-424C-88E8-FC244B03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E10EB-B583-4F29-B695-A579163A11B6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9A99D696-FAA0-469F-9C33-DA07F7156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78050C35-D508-4E35-BA6E-2CDEFDFB3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A3507-B2B4-4E2D-8B3A-AE0C21188284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27581915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307456-FA55-4FD2-B0C3-C419D6D6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91C81-455B-4089-95F0-316858202C2A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64DAD7-589E-40C8-AAA3-D646ECE84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CA5AA2-3DA9-42F7-8F7F-83C7AB0A1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65F7D-B132-434D-87D2-1AB8824F66FB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3568426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7C063F-FAD4-4FD7-9E9C-9B725F3C8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70EE-0024-4B4F-842F-737A35516350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C90455-89AD-4775-B9FB-2268A14D5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007F2B-A26A-4E97-BDFB-352CCCEED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99FFD-CFD1-4B23-A384-759D895BB16A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8223967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BA978-0AB5-4E2B-AC41-383146800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34746-C548-4F04-9FD2-8291D6B70010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84574-D781-47CC-BA7E-43813D8EC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999902-DF8C-4224-9C4F-E1C3EBF9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C2927-004D-4F2C-84F7-2AC3FA20D433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208732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D83124-B17C-4665-890B-4EBC69BB9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ADBB-748B-46E9-B24F-2F1111249AA1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B6CD4E-12D4-4B98-8742-58D5D5019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7A9D8-E760-469A-A7C4-A8FAFE83A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F5760-CA8F-4381-9B65-2C264CFE3F4B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210882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8AFF01-2769-4669-990A-23BD91CE0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1A1D2-FD80-4B51-9258-FF22D229B2D9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2E339-C966-4C36-B017-7D92DA4D5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C2671F-803A-49F3-B193-819577FB3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5D1C8-4FBD-4C4F-9166-FF96D8D5D97F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327647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203C31-430A-4D11-806D-CEDF91C8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85E55-3CF6-48AE-BCC1-4D76DD19A24E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C3CEA3-000B-4552-8945-C0DA45D89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C69C0B-2347-4BDB-8C9B-2B216EEB8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A9167-0A02-4200-86EB-1CA8CA4864FD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597510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9B17974-A360-4FB2-9CF7-64586A57C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D2C73-EA98-41CC-B021-0F5BCE0D7681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7A5A157-BAB6-4B3F-82F8-F7C1DB94B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429107F-D7D7-4C35-86D2-4127BC884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52A1D-96BC-4CEB-A768-AE8EF7E1D2A3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183877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6251DBE-79BE-4050-9F9F-6F5E5CE97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995ED-AECE-4EAF-A2FF-9FE7E20585AD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68D58DE-4115-4F49-B6C5-3B5959380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19EDAEB-0D5F-49DE-89CE-98D5537E0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E8CB8-C05C-4A83-A044-406B0C313911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223399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A8BFAFE-165F-4D60-AFCF-BA1F515BF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62E44-86B9-48BE-AC0E-9ADA07B94DED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181B23B-115D-4391-9DAD-247DDE427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BD73F5-A07D-4EF4-855E-C35939CEA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D341F-51B0-497B-AC2B-C40672B744C8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89132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09F308-A4D0-41A2-A314-B426B5358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7FB02-29A4-42A9-8429-7459173D5C27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551C49-F6D2-41B2-B27F-0C23F0FB8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819B4C-FFD9-46A7-9F88-0596AA794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F3299-C189-4E7A-9DF8-56107E25D2C9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386903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C35F9A-A31D-4A38-9019-B791EBAF1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09A73-D100-4338-888F-E3B949998937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732CC1-CCE5-4FEF-AE40-B503EAD79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BEB5C2-1D86-4646-A09F-FAF06F3A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F56AD-F014-4B28-B16F-B573D19FFEB6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623348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A46191-2623-4CD8-AEFD-18A718B99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B6F43-4FDA-4D63-A8E8-AD0D25B9FB98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53AAD1-699D-444B-99C2-1F420E112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35DC170-0578-42BA-8C3D-A13801B2B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41B60-5FB1-415A-8014-79D0DF6FD774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108677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F83C3-6D95-4635-88C1-A094C771D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82E60-3D6D-40A1-9491-4D739B6AEE78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C8754C-B7CC-407E-88B7-7D6568F0F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33145-BD21-4C06-8626-AACE2A9AB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A3BC3-65E7-4FE2-8A5D-7CD070C16F28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733945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3043E-817C-4471-9A7D-9269CA39D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6B24A-9A14-404D-B338-22AB2E694A7F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EE544-610B-4F2F-BCA7-5D8672857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E9A04-33B6-4801-BCC9-B65E9A370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446A0-962C-4D1F-B09B-E827C38B07A4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734679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4574D-3359-48A2-B3D1-EDD76176C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B364E-B6C3-400B-A4D8-80416AE4926C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2CA61-E8F7-4244-84A5-40ABBCA08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5482E-D854-46AB-9B3D-27B3E8DCF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6D7E9-5294-4412-8798-55EB48076EB4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999555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E373A-6C2B-4011-98B0-63950BF63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9EF2C-DFE2-4898-90E1-0F72E68AAFB6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E9D338-8239-49E5-9874-34130C00D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5DEAB-6EEA-49F9-B520-A9FEB4BC7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92541-6BEC-43BB-B0B4-71A00D12EBF1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357578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41D6EC-5E62-4B5F-8811-447B2665E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05A57-1CB6-492E-82BF-367B26DF2054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BE9A9E-792D-481B-A2C1-5BAB30A3D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BE90D-8312-47CF-A5AB-1D1943EE9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F56E2-CAC3-4DE8-A6FE-F0CDC208025C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587502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56FCCFE-5C91-4455-B8FD-4EF307DDC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83467-4012-4196-9BBC-4A368E6F7DDE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1574260-CCDA-4857-9053-1CF850C6E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C93B784-7D00-4FF4-9AC0-6A7CC1E95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123AD-78B4-4F24-BD56-CA4B95CA05F2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81719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7D961F5-42A4-445B-8F29-1341B2D7B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96F9B-FBC0-49EA-AE7B-2334A84960CE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910F0EA-E0DA-4A0F-9EA8-07CEC16E6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2E1C1B6-62F3-4550-9ABD-08C87F9A5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2EA33-A6FC-47D9-9104-19E2CB52A824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672215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466C591-3137-4497-A673-8900AA7FF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A5AC-2D2F-41C0-98D9-553CFC90FB7B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DFC9BF9-7C83-411D-B1B4-4437D689D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C6EFCC8-E3D3-4999-995C-8E8C8AE85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5C902-2F0D-4463-A568-941A286F7B7F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21139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D7558491-6269-48C8-B019-97C92BC54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FBEAD-46B1-43FC-9210-29E2BB0A0398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0183B5C7-A657-4945-8B34-817EBD313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EF85A9CB-86CB-4B52-8EA0-5AFFC7A74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54EC-8DB1-4E02-B2D3-720148B5651D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2250616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2DE6908-FD27-4D85-99FE-537D48B2E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69F23-32FA-4FD4-8907-595080549D0B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33155A0-89AF-475E-BBC8-A42D364E7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502B948-BBCA-42E8-A607-BF1438BEE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96B6-47F5-486C-8A01-C71A3DF2F8F0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118032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EE0E3F1-588B-4BCE-AA32-7994B0B95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8268C-0B2D-4F6E-B280-45FDB875E3CA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9D287E-3C03-4963-8561-AC4D41715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D13A74-E82A-4AE2-BA57-6B21CA056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666A1-DD19-416B-AC5C-30F3F0E9811A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212771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F7B472-6B76-4D9D-852F-6B988CB79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A9D58-A197-48FE-92BC-F31ABC574DD3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E5DADE-C536-496F-882B-A6203320F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2604ED-D576-4A5D-A6BC-3B47E29BC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EBAF0-B9C7-427A-A11A-57802C876C76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964703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67DBD-6ACD-46A8-8CFB-2AF714C3A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578BA-4679-425D-AF91-7994B08B85EC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F5326-ED3F-4352-928D-E4B8BA0E7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BAB79D-4C3E-4705-84E8-335791F25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E3242-6876-4E5E-A935-B00D53D9F29F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479829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08CA1D-F537-49EA-ABEC-8B2FC7D2B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382CC-ABE6-46A4-B3DF-8CFBBE8A60B9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C068E2-C935-4CA7-BB4A-8B876072F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811399-20F8-455B-BF86-57F5FC458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46981-8988-4E81-8FDC-8121CD393A16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1172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3">
            <a:extLst>
              <a:ext uri="{FF2B5EF4-FFF2-40B4-BE49-F238E27FC236}">
                <a16:creationId xmlns:a16="http://schemas.microsoft.com/office/drawing/2014/main" id="{4F4A899E-EF43-40D1-A425-ADE96EC3F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D57A9-FD6E-4F58-A91E-8FD5DCC0D1A7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8" name="Marcador de pie de página 4">
            <a:extLst>
              <a:ext uri="{FF2B5EF4-FFF2-40B4-BE49-F238E27FC236}">
                <a16:creationId xmlns:a16="http://schemas.microsoft.com/office/drawing/2014/main" id="{6018CAD4-704A-4F17-9471-781C28884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Marcador de número de diapositiva 5">
            <a:extLst>
              <a:ext uri="{FF2B5EF4-FFF2-40B4-BE49-F238E27FC236}">
                <a16:creationId xmlns:a16="http://schemas.microsoft.com/office/drawing/2014/main" id="{3915B397-A789-457C-9E43-6761F5376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DAD08-9843-4F8B-93DE-5EB1C8B8B983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208948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246B8834-7D5C-417F-BD39-CFB906FCE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01A12-7A36-4B33-A176-0FDFB56DEA15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E75E91ED-1DCF-4BBC-B477-AC5518E5F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5">
            <a:extLst>
              <a:ext uri="{FF2B5EF4-FFF2-40B4-BE49-F238E27FC236}">
                <a16:creationId xmlns:a16="http://schemas.microsoft.com/office/drawing/2014/main" id="{5DB2B06C-DA1F-4FCB-AFB6-FB48AD5BA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12B42-F6BA-43EF-8865-4D3C3A0513EA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1380550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>
            <a:extLst>
              <a:ext uri="{FF2B5EF4-FFF2-40B4-BE49-F238E27FC236}">
                <a16:creationId xmlns:a16="http://schemas.microsoft.com/office/drawing/2014/main" id="{57818BC8-65AE-4549-9035-1E799606A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4EAEE-DF69-4550-B3B9-4C6E2F20DC76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3" name="Marcador de pie de página 4">
            <a:extLst>
              <a:ext uri="{FF2B5EF4-FFF2-40B4-BE49-F238E27FC236}">
                <a16:creationId xmlns:a16="http://schemas.microsoft.com/office/drawing/2014/main" id="{643AB556-7913-414E-B255-F88734867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51512AE7-08C0-4339-A583-10BB5E5A3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CC847-A46C-4837-BC1D-993A0D1E2153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57625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2416ECF6-F79D-4D5A-889C-CB22033A7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F9DC3-3361-4C97-8DEC-8A24538EDEAD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53991AAD-E299-40FA-B41B-106C16E03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9D4558A2-5070-4B81-98AE-554B64763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E8C0A-C2A6-4793-A56F-A424C96C6C90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496971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CC32CC54-CCD3-423D-8A46-1B1E1C8CF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514FA-8DFC-4739-8A63-E70C177FC075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3B0F31BB-E006-425D-B1E8-75740A9E3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252817A4-1E5A-40AA-8C60-DDBE99CE6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EBF02-CCF4-4649-BF3A-CD6FB11E5909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332434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>
            <a:extLst>
              <a:ext uri="{FF2B5EF4-FFF2-40B4-BE49-F238E27FC236}">
                <a16:creationId xmlns:a16="http://schemas.microsoft.com/office/drawing/2014/main" id="{A2BFAA3E-3BFD-4F2E-8A4C-585E48F5AE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</a:p>
        </p:txBody>
      </p:sp>
      <p:sp>
        <p:nvSpPr>
          <p:cNvPr id="1027" name="Marcador de texto 2">
            <a:extLst>
              <a:ext uri="{FF2B5EF4-FFF2-40B4-BE49-F238E27FC236}">
                <a16:creationId xmlns:a16="http://schemas.microsoft.com/office/drawing/2014/main" id="{92973034-E521-4B5B-A3B0-7A7C036591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los estilos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158311-8545-4DCA-AD46-D45C21A4C4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CDB5FF-E326-4218-BAFA-1F7A8DB37759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B89358-B620-4E6A-A126-CEEB71BE7A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8F593B-27FE-4A1B-A556-CF1102AA40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1A8EE4B-A2A5-4E70-81D9-59638E06BC90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arcador de título 1">
            <a:extLst>
              <a:ext uri="{FF2B5EF4-FFF2-40B4-BE49-F238E27FC236}">
                <a16:creationId xmlns:a16="http://schemas.microsoft.com/office/drawing/2014/main" id="{ACFD81E9-9735-4429-9383-612F06D849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</a:p>
        </p:txBody>
      </p:sp>
      <p:sp>
        <p:nvSpPr>
          <p:cNvPr id="2051" name="Marcador de texto 2">
            <a:extLst>
              <a:ext uri="{FF2B5EF4-FFF2-40B4-BE49-F238E27FC236}">
                <a16:creationId xmlns:a16="http://schemas.microsoft.com/office/drawing/2014/main" id="{ACA28198-842B-43C5-AA83-46E124D3D7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los estilos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CCFFB2-FB6D-4068-B10F-0ED19FD1AA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F35D24-7C9B-4532-AF6E-4E93F1D2EBB9}" type="datetimeFigureOut">
              <a:rPr lang="es-ES"/>
              <a:pPr>
                <a:defRPr/>
              </a:pPr>
              <a:t>23/02/2022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7C8310-014E-46E3-80F4-27D2C53A00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081CC0-C1FD-4144-A222-3202D37663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076C2F8-54EF-41C4-9D2D-998DAB5DD5BB}" type="slidenum">
              <a:rPr lang="es-ES" altLang="es-CO"/>
              <a:pPr>
                <a:defRPr/>
              </a:pPr>
              <a:t>‹Nº›</a:t>
            </a:fld>
            <a:endParaRPr lang="es-ES" alt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>
            <a:extLst>
              <a:ext uri="{FF2B5EF4-FFF2-40B4-BE49-F238E27FC236}">
                <a16:creationId xmlns:a16="http://schemas.microsoft.com/office/drawing/2014/main" id="{F48B9CFE-D057-4F9A-93E9-784840C21B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Haga clic para modificar el estilo de título del patrón</a:t>
            </a:r>
            <a:endParaRPr lang="en-US" altLang="es-CO"/>
          </a:p>
        </p:txBody>
      </p:sp>
      <p:sp>
        <p:nvSpPr>
          <p:cNvPr id="3075" name="Text Placeholder 2">
            <a:extLst>
              <a:ext uri="{FF2B5EF4-FFF2-40B4-BE49-F238E27FC236}">
                <a16:creationId xmlns:a16="http://schemas.microsoft.com/office/drawing/2014/main" id="{EA6B94E4-66F8-406D-BBD0-5FB202AA62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Editar los estilos de texto del patrón</a:t>
            </a:r>
          </a:p>
          <a:p>
            <a:pPr lvl="1"/>
            <a:r>
              <a:rPr lang="es-ES" altLang="es-CO"/>
              <a:t>Segundo nivel</a:t>
            </a:r>
          </a:p>
          <a:p>
            <a:pPr lvl="2"/>
            <a:r>
              <a:rPr lang="es-ES" altLang="es-CO"/>
              <a:t>Tercer nivel</a:t>
            </a:r>
          </a:p>
          <a:p>
            <a:pPr lvl="3"/>
            <a:r>
              <a:rPr lang="es-ES" altLang="es-CO"/>
              <a:t>Cuarto nivel</a:t>
            </a:r>
          </a:p>
          <a:p>
            <a:pPr lvl="4"/>
            <a:r>
              <a:rPr lang="es-ES" altLang="es-CO"/>
              <a:t>Quinto nivel</a:t>
            </a:r>
            <a:endParaRPr lang="en-US" altLang="es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19BCF-4B55-4FC3-9308-1342253F6B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047B82-E6DA-4F8C-AE03-973F9C8C2F68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FF07D-4772-47DD-B03F-E76B59D6D0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1C815-9DBB-42C4-B398-F4DD28C78A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001998-FBA9-43C2-8DFB-82F362A68FAE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>
            <a:extLst>
              <a:ext uri="{FF2B5EF4-FFF2-40B4-BE49-F238E27FC236}">
                <a16:creationId xmlns:a16="http://schemas.microsoft.com/office/drawing/2014/main" id="{2A0E45EC-1529-475F-8316-4EF0D3CD74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Haga clic para modificar el estilo de título del patrón</a:t>
            </a:r>
            <a:endParaRPr lang="en-US" altLang="es-CO"/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BF0E6C64-4565-4759-B381-C366831BC7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Editar los estilos de texto del patrón</a:t>
            </a:r>
          </a:p>
          <a:p>
            <a:pPr lvl="1"/>
            <a:r>
              <a:rPr lang="es-ES" altLang="es-CO"/>
              <a:t>Segundo nivel</a:t>
            </a:r>
          </a:p>
          <a:p>
            <a:pPr lvl="2"/>
            <a:r>
              <a:rPr lang="es-ES" altLang="es-CO"/>
              <a:t>Tercer nivel</a:t>
            </a:r>
          </a:p>
          <a:p>
            <a:pPr lvl="3"/>
            <a:r>
              <a:rPr lang="es-ES" altLang="es-CO"/>
              <a:t>Cuarto nivel</a:t>
            </a:r>
          </a:p>
          <a:p>
            <a:pPr lvl="4"/>
            <a:r>
              <a:rPr lang="es-ES" altLang="es-CO"/>
              <a:t>Quinto nivel</a:t>
            </a:r>
            <a:endParaRPr lang="en-US" altLang="es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1E411-B676-42FB-86A6-FB4DF32B4C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8288331-AF02-444D-9B06-421295671917}" type="datetimeFigureOut">
              <a:rPr lang="es-CO"/>
              <a:pPr>
                <a:defRPr/>
              </a:pPr>
              <a:t>23/02/2022</a:t>
            </a:fld>
            <a:endParaRPr lang="es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DC6998-CE8F-4C84-A65F-9F11D3D8D6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334CB-1ED7-46DF-A3FD-CA4C5D498F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7A17A0A-7903-4D6F-8AF5-947087FADC72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.png"/><Relationship Id="rId4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Imagen 4" descr="Diagrama&#10;&#10;Descripción generada automáticamente">
            <a:extLst>
              <a:ext uri="{FF2B5EF4-FFF2-40B4-BE49-F238E27FC236}">
                <a16:creationId xmlns:a16="http://schemas.microsoft.com/office/drawing/2014/main" id="{E28CDE85-009B-419A-A584-2E769E084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CuadroTexto 5">
            <a:extLst>
              <a:ext uri="{FF2B5EF4-FFF2-40B4-BE49-F238E27FC236}">
                <a16:creationId xmlns:a16="http://schemas.microsoft.com/office/drawing/2014/main" id="{0D450D7B-5231-4033-B42D-FA3D16360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3825" y="2859088"/>
            <a:ext cx="94043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ES" alt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INFORME DE </a:t>
            </a:r>
            <a:r>
              <a:rPr lang="es-ES" alt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GESTION VIGENCIA 2021                                                                    SECRETARIA DE HACIENDA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ES" alt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4863DD5C-A4F0-4EB2-BDBA-6C91244B1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203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CuadroTexto 5">
            <a:extLst>
              <a:ext uri="{FF2B5EF4-FFF2-40B4-BE49-F238E27FC236}">
                <a16:creationId xmlns:a16="http://schemas.microsoft.com/office/drawing/2014/main" id="{642A048B-868D-4F91-8EC7-03BF8FED3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8163"/>
            <a:ext cx="11125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s-CO" altLang="es-CO" sz="4000" b="1" u="sng">
                <a:solidFill>
                  <a:srgbClr val="33CC33"/>
                </a:solidFill>
              </a:rPr>
              <a:t>ACCIONES EJECUTADAS</a:t>
            </a:r>
            <a:endParaRPr lang="es-CO" altLang="es-CO" sz="4000" u="sng">
              <a:solidFill>
                <a:srgbClr val="33CC33"/>
              </a:solidFill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0D0BE89-1A7D-4875-A746-1C16C3B0FA46}"/>
              </a:ext>
            </a:extLst>
          </p:cNvPr>
          <p:cNvGraphicFramePr>
            <a:graphicFrameLocks noGrp="1"/>
          </p:cNvGraphicFramePr>
          <p:nvPr/>
        </p:nvGraphicFramePr>
        <p:xfrm>
          <a:off x="673100" y="1498600"/>
          <a:ext cx="10164763" cy="4149725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597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7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effectLst/>
                          <a:latin typeface="Barlow Medium"/>
                        </a:rPr>
                        <a:t>ACTIVIDAD</a:t>
                      </a:r>
                      <a:endParaRPr lang="es-CO" sz="2000" dirty="0">
                        <a:effectLst/>
                        <a:latin typeface="Barlow Medium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8" marR="4444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effectLst/>
                          <a:latin typeface="Barlow Medium"/>
                        </a:rPr>
                        <a:t>RECURSO</a:t>
                      </a:r>
                      <a:endParaRPr lang="es-CO" sz="2000" dirty="0">
                        <a:effectLst/>
                        <a:latin typeface="Barlow Medium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8" marR="4444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29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2000" b="1" dirty="0">
                          <a:effectLst/>
                          <a:latin typeface="Barlow Medium"/>
                        </a:rPr>
                        <a:t>Garantizar operatividad y continuidad de las estrategias encaminadas a la promoción de la competitividad, productividad e innovación empresarial</a:t>
                      </a:r>
                      <a:endParaRPr lang="es-CO" sz="2000" b="1" dirty="0">
                        <a:effectLst/>
                        <a:latin typeface="Barlow Medium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6" marB="457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effectLst/>
                          <a:latin typeface="Barlow Medium"/>
                        </a:rPr>
                        <a:t>$ 242.666.667</a:t>
                      </a:r>
                      <a:endParaRPr lang="es-CO" sz="1600" b="1" dirty="0">
                        <a:effectLst/>
                        <a:latin typeface="Barlow Medium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6" marB="457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971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800" b="1" dirty="0">
                          <a:effectLst/>
                          <a:latin typeface="Barlow Medium"/>
                        </a:rPr>
                        <a:t>Establecer alianzas estratégicas y/o convenios que permitan la focalización y asignación efectiva del servicio de apoyo financiero y no financiero a pequeñas y medianas empresas del programa de reactivación económica "Bucaramanga Progresa”</a:t>
                      </a:r>
                      <a:endParaRPr lang="es-CO" sz="1800" b="1" dirty="0">
                        <a:effectLst/>
                        <a:latin typeface="Barlow Medium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6" marB="457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effectLst/>
                          <a:latin typeface="Barlow Medium"/>
                        </a:rPr>
                        <a:t>$1.755.606.000</a:t>
                      </a:r>
                      <a:endParaRPr lang="es-CO" sz="1600" b="1" dirty="0">
                        <a:effectLst/>
                        <a:latin typeface="Barlow Medium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6" marB="457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2A70FFC0-E14B-4C54-BD34-4838FEDA9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203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CuadroTexto 5">
            <a:extLst>
              <a:ext uri="{FF2B5EF4-FFF2-40B4-BE49-F238E27FC236}">
                <a16:creationId xmlns:a16="http://schemas.microsoft.com/office/drawing/2014/main" id="{48A81831-B439-4702-A6E4-D3FCCE75D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560388"/>
            <a:ext cx="11125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s-CO" altLang="es-CO" sz="4000" b="1">
                <a:solidFill>
                  <a:srgbClr val="33CC33"/>
                </a:solidFill>
              </a:rPr>
              <a:t>AVANCE DE LA META DEL PDM</a:t>
            </a:r>
            <a:endParaRPr lang="es-CO" altLang="es-CO" sz="4000">
              <a:solidFill>
                <a:srgbClr val="33CC33"/>
              </a:solidFill>
            </a:endParaRPr>
          </a:p>
        </p:txBody>
      </p:sp>
      <p:sp>
        <p:nvSpPr>
          <p:cNvPr id="17412" name="CuadroTexto 2">
            <a:extLst>
              <a:ext uri="{FF2B5EF4-FFF2-40B4-BE49-F238E27FC236}">
                <a16:creationId xmlns:a16="http://schemas.microsoft.com/office/drawing/2014/main" id="{721C3285-6FB5-467E-8335-6C5F1E2C7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1475" y="1660525"/>
            <a:ext cx="42354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es-CO" altLang="es-CO" b="1">
                <a:solidFill>
                  <a:srgbClr val="7030A0"/>
                </a:solidFill>
                <a:latin typeface="Barlow Medium" pitchFamily="2" charset="0"/>
              </a:rPr>
              <a:t>100% de Cumplimiento con convenio cofinanciado con el SENA fondo EMPRENDER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7F6F279-EB47-44FF-8C10-C7E4122D8239}"/>
              </a:ext>
            </a:extLst>
          </p:cNvPr>
          <p:cNvSpPr txBox="1"/>
          <p:nvPr/>
        </p:nvSpPr>
        <p:spPr>
          <a:xfrm>
            <a:off x="7312025" y="2981325"/>
            <a:ext cx="2030413" cy="1200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CO" sz="7200" dirty="0">
                <a:solidFill>
                  <a:prstClr val="white"/>
                </a:solidFill>
              </a:rPr>
              <a:t>25%</a:t>
            </a:r>
          </a:p>
        </p:txBody>
      </p:sp>
      <p:sp>
        <p:nvSpPr>
          <p:cNvPr id="17414" name="CuadroTexto 6">
            <a:extLst>
              <a:ext uri="{FF2B5EF4-FFF2-40B4-BE49-F238E27FC236}">
                <a16:creationId xmlns:a16="http://schemas.microsoft.com/office/drawing/2014/main" id="{44CA89A8-F4BA-4ECD-BB0B-B37BAAE66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400" y="3581400"/>
            <a:ext cx="4368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es-CO" altLang="es-CO" b="1">
                <a:solidFill>
                  <a:srgbClr val="7030A0"/>
                </a:solidFill>
                <a:latin typeface="Barlow Medium" pitchFamily="2" charset="0"/>
              </a:rPr>
              <a:t>Convocatoria BGA Progresa en trabajo conjunto con IMEBU</a:t>
            </a:r>
          </a:p>
        </p:txBody>
      </p:sp>
      <p:sp>
        <p:nvSpPr>
          <p:cNvPr id="17415" name="CuadroTexto 7">
            <a:extLst>
              <a:ext uri="{FF2B5EF4-FFF2-40B4-BE49-F238E27FC236}">
                <a16:creationId xmlns:a16="http://schemas.microsoft.com/office/drawing/2014/main" id="{FF59E468-5D03-45BE-8D53-D2F4250D2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1225" y="2073275"/>
            <a:ext cx="5562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3600" b="1">
                <a:solidFill>
                  <a:srgbClr val="000000"/>
                </a:solidFill>
                <a:latin typeface="Barlow Medium" pitchFamily="2" charset="0"/>
              </a:rPr>
              <a:t>Porcentaje de Avance</a:t>
            </a:r>
          </a:p>
        </p:txBody>
      </p:sp>
      <p:pic>
        <p:nvPicPr>
          <p:cNvPr id="17416" name="Imagen 8">
            <a:extLst>
              <a:ext uri="{FF2B5EF4-FFF2-40B4-BE49-F238E27FC236}">
                <a16:creationId xmlns:a16="http://schemas.microsoft.com/office/drawing/2014/main" id="{FE07C19A-FA14-43E3-945B-0E4EDC8B7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2003425"/>
            <a:ext cx="715962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Imagen 9">
            <a:extLst>
              <a:ext uri="{FF2B5EF4-FFF2-40B4-BE49-F238E27FC236}">
                <a16:creationId xmlns:a16="http://schemas.microsoft.com/office/drawing/2014/main" id="{F3534E64-681F-403A-A09E-5E988EEA0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3684588"/>
            <a:ext cx="715962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FC5F934B-2E37-4C30-B46F-05A684511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CuadroTexto 5">
            <a:extLst>
              <a:ext uri="{FF2B5EF4-FFF2-40B4-BE49-F238E27FC236}">
                <a16:creationId xmlns:a16="http://schemas.microsoft.com/office/drawing/2014/main" id="{53DB11BB-27CD-450A-92F5-901ECFAE6C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8088" y="1133475"/>
            <a:ext cx="802322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ES" sz="6000" b="1">
                <a:solidFill>
                  <a:srgbClr val="FFFFFF"/>
                </a:solidFill>
                <a:latin typeface="Barlow" pitchFamily="2" charset="0"/>
              </a:rPr>
              <a:t>Modernizar el proceso financiero y presupuestal de la Secretaría de Hacienda.</a:t>
            </a:r>
            <a:endParaRPr lang="es-ES" altLang="es-ES" sz="6000" b="1">
              <a:solidFill>
                <a:srgbClr val="FFFFFF"/>
              </a:solidFill>
              <a:latin typeface="Barlow" pitchFamily="2" charset="0"/>
            </a:endParaRPr>
          </a:p>
        </p:txBody>
      </p:sp>
      <p:sp>
        <p:nvSpPr>
          <p:cNvPr id="18436" name="CuadroTexto 5">
            <a:extLst>
              <a:ext uri="{FF2B5EF4-FFF2-40B4-BE49-F238E27FC236}">
                <a16:creationId xmlns:a16="http://schemas.microsoft.com/office/drawing/2014/main" id="{75A00FDC-2A1A-4698-B668-08EFCED60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7125" y="236538"/>
            <a:ext cx="73945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ES" sz="6000" b="1">
                <a:solidFill>
                  <a:srgbClr val="000000"/>
                </a:solidFill>
                <a:latin typeface="Barlow" pitchFamily="2" charset="0"/>
              </a:rPr>
              <a:t>META 2 PDM</a:t>
            </a:r>
            <a:endParaRPr lang="es-ES" altLang="es-ES" sz="6000" b="1">
              <a:solidFill>
                <a:srgbClr val="000000"/>
              </a:solidFill>
              <a:latin typeface="Barlow" pitchFamily="2" charset="0"/>
            </a:endParaRPr>
          </a:p>
        </p:txBody>
      </p:sp>
      <p:pic>
        <p:nvPicPr>
          <p:cNvPr id="18437" name="Imagen 1">
            <a:extLst>
              <a:ext uri="{FF2B5EF4-FFF2-40B4-BE49-F238E27FC236}">
                <a16:creationId xmlns:a16="http://schemas.microsoft.com/office/drawing/2014/main" id="{00BBB00D-05AA-4D5D-9EB8-4AC4CD82E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1819275"/>
            <a:ext cx="32194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9C272A1B-1F41-4C41-AE9D-FBA99A240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203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CuadroTexto 5">
            <a:extLst>
              <a:ext uri="{FF2B5EF4-FFF2-40B4-BE49-F238E27FC236}">
                <a16:creationId xmlns:a16="http://schemas.microsoft.com/office/drawing/2014/main" id="{184FE6A5-1624-45D6-9C35-E8E317940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188913"/>
            <a:ext cx="11125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s-CO" altLang="es-CO" sz="4000" b="1">
                <a:solidFill>
                  <a:srgbClr val="203864"/>
                </a:solidFill>
              </a:rPr>
              <a:t>PROYECTOS QUE APUNTAN AL CUMPLIMIENTO DE LA META </a:t>
            </a:r>
            <a:endParaRPr lang="es-CO" altLang="es-CO" sz="4000">
              <a:solidFill>
                <a:srgbClr val="203864"/>
              </a:solidFill>
            </a:endParaRPr>
          </a:p>
        </p:txBody>
      </p:sp>
      <p:grpSp>
        <p:nvGrpSpPr>
          <p:cNvPr id="19460" name="Grupo 4">
            <a:extLst>
              <a:ext uri="{FF2B5EF4-FFF2-40B4-BE49-F238E27FC236}">
                <a16:creationId xmlns:a16="http://schemas.microsoft.com/office/drawing/2014/main" id="{4CAABF2A-2490-4785-A16A-21F3F78B135E}"/>
              </a:ext>
            </a:extLst>
          </p:cNvPr>
          <p:cNvGrpSpPr>
            <a:grpSpLocks/>
          </p:cNvGrpSpPr>
          <p:nvPr/>
        </p:nvGrpSpPr>
        <p:grpSpPr bwMode="auto">
          <a:xfrm>
            <a:off x="271463" y="1608138"/>
            <a:ext cx="5086350" cy="1027112"/>
            <a:chOff x="663250" y="163381"/>
            <a:chExt cx="9176598" cy="1027241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DB08FB7-9A4C-4803-A998-03AFCC0566BF}"/>
                </a:ext>
              </a:extLst>
            </p:cNvPr>
            <p:cNvSpPr/>
            <p:nvPr/>
          </p:nvSpPr>
          <p:spPr>
            <a:xfrm>
              <a:off x="663250" y="163381"/>
              <a:ext cx="9176598" cy="1027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19476" name="CuadroTexto 7">
              <a:extLst>
                <a:ext uri="{FF2B5EF4-FFF2-40B4-BE49-F238E27FC236}">
                  <a16:creationId xmlns:a16="http://schemas.microsoft.com/office/drawing/2014/main" id="{8A218591-6CA9-42A4-B147-BCB126BB1A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780" y="209630"/>
              <a:ext cx="909506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es-CO" altLang="es-CO" b="1">
                  <a:solidFill>
                    <a:srgbClr val="000000"/>
                  </a:solidFill>
                  <a:latin typeface="Barlow Medium" pitchFamily="2" charset="0"/>
                </a:rPr>
                <a:t>2.1 PROYECTO: </a:t>
              </a:r>
              <a:r>
                <a:rPr lang="es-CO" altLang="es-CO" b="1">
                  <a:solidFill>
                    <a:srgbClr val="000000"/>
                  </a:solidFill>
                </a:rPr>
                <a:t>FORTALECIMIENTO A LA GESTIÓN OPERATIVA DE LA OFICINA DE VALORIZACIÓN DEL MUNICIPIO DE BUCARAMANGA</a:t>
              </a:r>
              <a:endParaRPr lang="es-CO" altLang="es-CO" b="1">
                <a:solidFill>
                  <a:srgbClr val="000000"/>
                </a:solidFill>
                <a:latin typeface="Barlow Medium" pitchFamily="2" charset="0"/>
              </a:endParaRPr>
            </a:p>
          </p:txBody>
        </p:sp>
      </p:grpSp>
      <p:grpSp>
        <p:nvGrpSpPr>
          <p:cNvPr id="19461" name="Grupo 12">
            <a:extLst>
              <a:ext uri="{FF2B5EF4-FFF2-40B4-BE49-F238E27FC236}">
                <a16:creationId xmlns:a16="http://schemas.microsoft.com/office/drawing/2014/main" id="{491C176D-E9F9-4BF9-88C1-8EB562F11070}"/>
              </a:ext>
            </a:extLst>
          </p:cNvPr>
          <p:cNvGrpSpPr>
            <a:grpSpLocks/>
          </p:cNvGrpSpPr>
          <p:nvPr/>
        </p:nvGrpSpPr>
        <p:grpSpPr bwMode="auto">
          <a:xfrm>
            <a:off x="279400" y="3154363"/>
            <a:ext cx="5011738" cy="1246187"/>
            <a:chOff x="-318600" y="2537264"/>
            <a:chExt cx="3893539" cy="1254720"/>
          </a:xfrm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3B96EC23-4218-425A-9340-A066F831AF2C}"/>
                </a:ext>
              </a:extLst>
            </p:cNvPr>
            <p:cNvSpPr/>
            <p:nvPr/>
          </p:nvSpPr>
          <p:spPr>
            <a:xfrm>
              <a:off x="-318600" y="2537264"/>
              <a:ext cx="3893539" cy="1254720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black"/>
                </a:solidFill>
              </a:endParaRP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C99D7A65-53A5-4FC3-830D-EAB877C142A0}"/>
                </a:ext>
              </a:extLst>
            </p:cNvPr>
            <p:cNvSpPr txBox="1"/>
            <p:nvPr/>
          </p:nvSpPr>
          <p:spPr>
            <a:xfrm>
              <a:off x="589111" y="2594805"/>
              <a:ext cx="652418" cy="37082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 err="1">
                  <a:solidFill>
                    <a:prstClr val="black"/>
                  </a:solidFill>
                  <a:latin typeface="Barlow Medium"/>
                </a:rPr>
                <a:t>BPIM</a:t>
              </a:r>
              <a:endParaRPr lang="es-CO" dirty="0">
                <a:solidFill>
                  <a:prstClr val="black"/>
                </a:solidFill>
                <a:latin typeface="Barlow Medium"/>
              </a:endParaRPr>
            </a:p>
          </p:txBody>
        </p:sp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D2D20F84-92E2-4AD1-853B-A91EDB64A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32269" y="2951241"/>
              <a:ext cx="735049" cy="73525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</p:grpSp>
      <p:sp>
        <p:nvSpPr>
          <p:cNvPr id="19462" name="CuadroTexto 2">
            <a:extLst>
              <a:ext uri="{FF2B5EF4-FFF2-40B4-BE49-F238E27FC236}">
                <a16:creationId xmlns:a16="http://schemas.microsoft.com/office/drawing/2014/main" id="{C753E771-238E-40FB-BC91-053E9BE72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9563" y="3659188"/>
            <a:ext cx="2581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2000" b="1">
                <a:solidFill>
                  <a:srgbClr val="000000"/>
                </a:solidFill>
              </a:rPr>
              <a:t>2.1:</a:t>
            </a:r>
            <a:r>
              <a:rPr lang="es-CO" altLang="es-CO" sz="2000">
                <a:solidFill>
                  <a:srgbClr val="000000"/>
                </a:solidFill>
              </a:rPr>
              <a:t> 2020680010134</a:t>
            </a:r>
            <a:br>
              <a:rPr lang="es-CO" altLang="es-CO" sz="2000">
                <a:solidFill>
                  <a:srgbClr val="000000"/>
                </a:solidFill>
              </a:rPr>
            </a:br>
            <a:endParaRPr lang="es-CO" altLang="es-CO" sz="2000">
              <a:solidFill>
                <a:srgbClr val="000000"/>
              </a:solidFill>
            </a:endParaRPr>
          </a:p>
        </p:txBody>
      </p:sp>
      <p:grpSp>
        <p:nvGrpSpPr>
          <p:cNvPr id="19463" name="Grupo 16">
            <a:extLst>
              <a:ext uri="{FF2B5EF4-FFF2-40B4-BE49-F238E27FC236}">
                <a16:creationId xmlns:a16="http://schemas.microsoft.com/office/drawing/2014/main" id="{06DF5281-3488-44E9-81E4-79405DAB6CDE}"/>
              </a:ext>
            </a:extLst>
          </p:cNvPr>
          <p:cNvGrpSpPr>
            <a:grpSpLocks/>
          </p:cNvGrpSpPr>
          <p:nvPr/>
        </p:nvGrpSpPr>
        <p:grpSpPr bwMode="auto">
          <a:xfrm>
            <a:off x="5811838" y="3211513"/>
            <a:ext cx="6072187" cy="1246187"/>
            <a:chOff x="5484229" y="2658634"/>
            <a:chExt cx="7374542" cy="1246534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3BD0BEC4-81F1-4803-87E9-3ECD096D481E}"/>
                </a:ext>
              </a:extLst>
            </p:cNvPr>
            <p:cNvSpPr/>
            <p:nvPr/>
          </p:nvSpPr>
          <p:spPr>
            <a:xfrm>
              <a:off x="5484229" y="2658634"/>
              <a:ext cx="7374542" cy="124653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black"/>
                </a:solidFill>
              </a:endParaRP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E705034C-DC7C-4DFF-8AAC-F1DBCBC13FDD}"/>
                </a:ext>
              </a:extLst>
            </p:cNvPr>
            <p:cNvSpPr txBox="1"/>
            <p:nvPr/>
          </p:nvSpPr>
          <p:spPr>
            <a:xfrm>
              <a:off x="7797811" y="2658634"/>
              <a:ext cx="3566772" cy="36999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>
                  <a:solidFill>
                    <a:prstClr val="black"/>
                  </a:solidFill>
                  <a:latin typeface="Barlow Medium"/>
                </a:rPr>
                <a:t>Presupuesto Ejecutado</a:t>
              </a:r>
              <a:endParaRPr lang="es-CO" dirty="0">
                <a:solidFill>
                  <a:prstClr val="black"/>
                </a:solidFill>
                <a:latin typeface="Barlow Medium"/>
              </a:endParaRP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5D7B9B8B-AC67-4429-987C-D7E2BD79E7F6}"/>
                </a:ext>
              </a:extLst>
            </p:cNvPr>
            <p:cNvSpPr txBox="1"/>
            <p:nvPr/>
          </p:nvSpPr>
          <p:spPr>
            <a:xfrm>
              <a:off x="7948194" y="3061971"/>
              <a:ext cx="3269863" cy="400161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es-CO" sz="2000" b="1" dirty="0">
                  <a:solidFill>
                    <a:prstClr val="black"/>
                  </a:solidFill>
                  <a:latin typeface="Barlow Medium"/>
                </a:rPr>
                <a:t>2.1: </a:t>
              </a:r>
              <a:r>
                <a:rPr lang="es-CO" sz="2000" dirty="0">
                  <a:solidFill>
                    <a:prstClr val="black"/>
                  </a:solidFill>
                  <a:latin typeface="Barlow Medium"/>
                </a:rPr>
                <a:t>$ 1.998.272.667</a:t>
              </a:r>
              <a:endParaRPr lang="es-CO" sz="2000" b="1" dirty="0">
                <a:solidFill>
                  <a:prstClr val="black"/>
                </a:solidFill>
                <a:latin typeface="Barlow Medium"/>
              </a:endParaRPr>
            </a:p>
          </p:txBody>
        </p:sp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22A8BBDA-3ABA-4F2C-A899-321456DFA6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16375"/>
            <a:stretch/>
          </p:blipFill>
          <p:spPr>
            <a:xfrm>
              <a:off x="5935377" y="2963519"/>
              <a:ext cx="929289" cy="776503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</p:grpSp>
      <p:grpSp>
        <p:nvGrpSpPr>
          <p:cNvPr id="19464" name="Grupo 23">
            <a:extLst>
              <a:ext uri="{FF2B5EF4-FFF2-40B4-BE49-F238E27FC236}">
                <a16:creationId xmlns:a16="http://schemas.microsoft.com/office/drawing/2014/main" id="{97216A87-4269-445F-8451-4BE04EE872F5}"/>
              </a:ext>
            </a:extLst>
          </p:cNvPr>
          <p:cNvGrpSpPr>
            <a:grpSpLocks/>
          </p:cNvGrpSpPr>
          <p:nvPr/>
        </p:nvGrpSpPr>
        <p:grpSpPr bwMode="auto">
          <a:xfrm>
            <a:off x="5811838" y="1562100"/>
            <a:ext cx="6162675" cy="1385888"/>
            <a:chOff x="4482194" y="1348433"/>
            <a:chExt cx="6162781" cy="1341523"/>
          </a:xfrm>
        </p:grpSpPr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E1BBD9EB-28C5-4A39-BB1B-3C2DE07EB517}"/>
                </a:ext>
              </a:extLst>
            </p:cNvPr>
            <p:cNvSpPr/>
            <p:nvPr/>
          </p:nvSpPr>
          <p:spPr>
            <a:xfrm>
              <a:off x="4482194" y="1392997"/>
              <a:ext cx="6072291" cy="9957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19466" name="CuadroTexto 25">
              <a:extLst>
                <a:ext uri="{FF2B5EF4-FFF2-40B4-BE49-F238E27FC236}">
                  <a16:creationId xmlns:a16="http://schemas.microsoft.com/office/drawing/2014/main" id="{6759A68C-001E-4886-9A52-BC92E43383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53017" y="1348433"/>
              <a:ext cx="5091958" cy="1341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s-CO" altLang="es-CO" b="1">
                  <a:solidFill>
                    <a:srgbClr val="000000"/>
                  </a:solidFill>
                  <a:latin typeface="Barlow Medium" pitchFamily="2" charset="0"/>
                </a:rPr>
                <a:t>Objetivo del proyecto: </a:t>
              </a:r>
              <a:r>
                <a:rPr lang="es-CO" altLang="es-CO" sz="1600" b="1">
                  <a:solidFill>
                    <a:srgbClr val="000000"/>
                  </a:solidFill>
                  <a:latin typeface="Barlow Medium" pitchFamily="2" charset="0"/>
                </a:rPr>
                <a:t>Aumentar la capacidad administrativa para la gestión del recaudo por concepto de Contribución de Valorización del Municipio.</a:t>
              </a:r>
            </a:p>
            <a:p>
              <a:endParaRPr lang="es-CO" altLang="es-CO" b="1">
                <a:solidFill>
                  <a:srgbClr val="000000"/>
                </a:solidFill>
                <a:latin typeface="Barlow Medium" pitchFamily="2" charset="0"/>
              </a:endParaRPr>
            </a:p>
          </p:txBody>
        </p:sp>
        <p:pic>
          <p:nvPicPr>
            <p:cNvPr id="19467" name="Imagen 26">
              <a:extLst>
                <a:ext uri="{FF2B5EF4-FFF2-40B4-BE49-F238E27FC236}">
                  <a16:creationId xmlns:a16="http://schemas.microsoft.com/office/drawing/2014/main" id="{33FB2E43-F65A-40B5-BF7B-47FAC60CC5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6039" y="1559928"/>
              <a:ext cx="724239" cy="724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C27FA549-6B33-4899-99D2-404F843C9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3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CuadroTexto 5">
            <a:extLst>
              <a:ext uri="{FF2B5EF4-FFF2-40B4-BE49-F238E27FC236}">
                <a16:creationId xmlns:a16="http://schemas.microsoft.com/office/drawing/2014/main" id="{365FF570-7A1A-411B-882E-9084AAB3C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8" y="200025"/>
            <a:ext cx="1112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s-CO" altLang="es-CO" sz="4000" b="1">
                <a:solidFill>
                  <a:srgbClr val="33CC33"/>
                </a:solidFill>
                <a:latin typeface="Barlow Black" pitchFamily="2" charset="0"/>
              </a:rPr>
              <a:t>EJECUCIÓN DE LA META 2.1</a:t>
            </a:r>
            <a:endParaRPr lang="es-CO" altLang="es-CO" sz="4000">
              <a:solidFill>
                <a:srgbClr val="33CC33"/>
              </a:solidFill>
              <a:latin typeface="Barlow Black" pitchFamily="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235CD40-4C5E-437D-AEB9-465EC283CA20}"/>
              </a:ext>
            </a:extLst>
          </p:cNvPr>
          <p:cNvSpPr txBox="1"/>
          <p:nvPr/>
        </p:nvSpPr>
        <p:spPr>
          <a:xfrm>
            <a:off x="7952628" y="2060961"/>
            <a:ext cx="2899010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Barlow Medium"/>
              </a:rPr>
              <a:t> EJECUCIÓN </a:t>
            </a:r>
            <a:endParaRPr lang="es-CO" sz="2800" dirty="0">
              <a:solidFill>
                <a:prstClr val="black"/>
              </a:solidFill>
              <a:latin typeface="Barlow Medium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B840C96-01D9-46E0-92E6-2B486ED86D41}"/>
              </a:ext>
            </a:extLst>
          </p:cNvPr>
          <p:cNvSpPr txBox="1"/>
          <p:nvPr/>
        </p:nvSpPr>
        <p:spPr>
          <a:xfrm>
            <a:off x="209550" y="1644650"/>
            <a:ext cx="7392988" cy="38163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es-CO" sz="2400" b="1" dirty="0">
                <a:solidFill>
                  <a:srgbClr val="4472C4">
                    <a:lumMod val="75000"/>
                  </a:srgbClr>
                </a:solidFill>
                <a:latin typeface="Barlow Medium"/>
              </a:rPr>
              <a:t>CONTINUAR Y FORTALECER :</a:t>
            </a:r>
          </a:p>
          <a:p>
            <a:pPr algn="just">
              <a:defRPr/>
            </a:pPr>
            <a:endParaRPr lang="es-CO" b="1" dirty="0">
              <a:solidFill>
                <a:srgbClr val="4472C4">
                  <a:lumMod val="75000"/>
                </a:srgbClr>
              </a:solidFill>
              <a:latin typeface="Barlow Medium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2000" b="1" dirty="0">
                <a:solidFill>
                  <a:prstClr val="black"/>
                </a:solidFill>
                <a:latin typeface="Barlow Medium"/>
              </a:rPr>
              <a:t>Procesos de atención y orientación a los contribuyentes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es-CO" sz="2000" b="1" dirty="0">
              <a:solidFill>
                <a:prstClr val="black"/>
              </a:solidFill>
              <a:latin typeface="Barlow Medium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2000" b="1" dirty="0">
                <a:solidFill>
                  <a:prstClr val="black"/>
                </a:solidFill>
                <a:latin typeface="Barlow Medium"/>
              </a:rPr>
              <a:t>Procesos de fiscalización y análisis tributario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es-CO" sz="2000" b="1" dirty="0">
              <a:solidFill>
                <a:prstClr val="black"/>
              </a:solidFill>
              <a:latin typeface="Barlow Medium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2000" b="1" dirty="0">
                <a:solidFill>
                  <a:prstClr val="black"/>
                </a:solidFill>
                <a:latin typeface="Barlow Medium"/>
              </a:rPr>
              <a:t>Actividades de difusión y análisis jurídico tributario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es-CO" sz="2000" b="1" dirty="0">
              <a:solidFill>
                <a:prstClr val="black"/>
              </a:solidFill>
              <a:latin typeface="Barlow Medium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2000" b="1" dirty="0">
                <a:solidFill>
                  <a:prstClr val="black"/>
                </a:solidFill>
                <a:latin typeface="Barlow Medium"/>
              </a:rPr>
              <a:t> Actividades de cobro persuasivo y coactivo de cartera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es-CO" sz="2000" b="1" dirty="0">
              <a:solidFill>
                <a:prstClr val="black"/>
              </a:solidFill>
              <a:latin typeface="Barlow Medium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2000" b="1" dirty="0">
                <a:solidFill>
                  <a:prstClr val="black"/>
                </a:solidFill>
                <a:latin typeface="Barlow Medium"/>
              </a:rPr>
              <a:t> Actividades de asesoría para el fortalecimiento en la gestión de la secretaria de Hacienda</a:t>
            </a:r>
          </a:p>
        </p:txBody>
      </p:sp>
      <p:sp>
        <p:nvSpPr>
          <p:cNvPr id="20486" name="CuadroTexto 6">
            <a:extLst>
              <a:ext uri="{FF2B5EF4-FFF2-40B4-BE49-F238E27FC236}">
                <a16:creationId xmlns:a16="http://schemas.microsoft.com/office/drawing/2014/main" id="{1F8EBDAB-C1CA-419C-BE48-E046A0471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995363"/>
            <a:ext cx="2908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s-CO" altLang="es-CO" sz="3200" b="1">
                <a:solidFill>
                  <a:srgbClr val="000000"/>
                </a:solidFill>
                <a:latin typeface="Barlow Medium" pitchFamily="2" charset="0"/>
              </a:rPr>
              <a:t>ACTIVIDADES</a:t>
            </a:r>
          </a:p>
        </p:txBody>
      </p:sp>
      <p:grpSp>
        <p:nvGrpSpPr>
          <p:cNvPr id="8" name="Google Shape;2323;p42">
            <a:extLst>
              <a:ext uri="{FF2B5EF4-FFF2-40B4-BE49-F238E27FC236}">
                <a16:creationId xmlns:a16="http://schemas.microsoft.com/office/drawing/2014/main" id="{5D68C399-1583-4387-8762-446493AD7EE8}"/>
              </a:ext>
            </a:extLst>
          </p:cNvPr>
          <p:cNvGrpSpPr/>
          <p:nvPr/>
        </p:nvGrpSpPr>
        <p:grpSpPr>
          <a:xfrm>
            <a:off x="7772400" y="2770094"/>
            <a:ext cx="3240741" cy="2541494"/>
            <a:chOff x="3286000" y="1531650"/>
            <a:chExt cx="954000" cy="1171600"/>
          </a:xfrm>
          <a:solidFill>
            <a:schemeClr val="accent1"/>
          </a:solidFill>
        </p:grpSpPr>
        <p:sp>
          <p:nvSpPr>
            <p:cNvPr id="9" name="Google Shape;2325;p42">
              <a:extLst>
                <a:ext uri="{FF2B5EF4-FFF2-40B4-BE49-F238E27FC236}">
                  <a16:creationId xmlns:a16="http://schemas.microsoft.com/office/drawing/2014/main" id="{54D47D65-F1BC-410E-86E2-9F79730643FC}"/>
                </a:ext>
              </a:extLst>
            </p:cNvPr>
            <p:cNvSpPr/>
            <p:nvPr/>
          </p:nvSpPr>
          <p:spPr>
            <a:xfrm>
              <a:off x="3286000" y="1531650"/>
              <a:ext cx="954000" cy="954000"/>
            </a:xfrm>
            <a:custGeom>
              <a:avLst/>
              <a:gdLst/>
              <a:ahLst/>
              <a:cxnLst/>
              <a:rect l="l" t="t" r="r" b="b"/>
              <a:pathLst>
                <a:path w="38160" h="38160" extrusionOk="0">
                  <a:moveTo>
                    <a:pt x="19074" y="0"/>
                  </a:moveTo>
                  <a:cubicBezTo>
                    <a:pt x="13037" y="0"/>
                    <a:pt x="7489" y="2763"/>
                    <a:pt x="3846" y="7597"/>
                  </a:cubicBezTo>
                  <a:cubicBezTo>
                    <a:pt x="3715" y="7763"/>
                    <a:pt x="3751" y="8001"/>
                    <a:pt x="3917" y="8120"/>
                  </a:cubicBezTo>
                  <a:cubicBezTo>
                    <a:pt x="3986" y="8174"/>
                    <a:pt x="4066" y="8200"/>
                    <a:pt x="4147" y="8200"/>
                  </a:cubicBezTo>
                  <a:cubicBezTo>
                    <a:pt x="4262" y="8200"/>
                    <a:pt x="4376" y="8147"/>
                    <a:pt x="4453" y="8049"/>
                  </a:cubicBezTo>
                  <a:cubicBezTo>
                    <a:pt x="7953" y="3417"/>
                    <a:pt x="13287" y="762"/>
                    <a:pt x="19074" y="762"/>
                  </a:cubicBezTo>
                  <a:cubicBezTo>
                    <a:pt x="29182" y="762"/>
                    <a:pt x="37398" y="8978"/>
                    <a:pt x="37398" y="19074"/>
                  </a:cubicBezTo>
                  <a:cubicBezTo>
                    <a:pt x="37398" y="29183"/>
                    <a:pt x="29182" y="37398"/>
                    <a:pt x="19074" y="37398"/>
                  </a:cubicBezTo>
                  <a:cubicBezTo>
                    <a:pt x="8977" y="37398"/>
                    <a:pt x="762" y="29183"/>
                    <a:pt x="762" y="19074"/>
                  </a:cubicBezTo>
                  <a:cubicBezTo>
                    <a:pt x="762" y="18872"/>
                    <a:pt x="595" y="18693"/>
                    <a:pt x="381" y="18693"/>
                  </a:cubicBezTo>
                  <a:cubicBezTo>
                    <a:pt x="167" y="18693"/>
                    <a:pt x="0" y="18872"/>
                    <a:pt x="0" y="19074"/>
                  </a:cubicBezTo>
                  <a:cubicBezTo>
                    <a:pt x="0" y="29599"/>
                    <a:pt x="8561" y="38160"/>
                    <a:pt x="19074" y="38160"/>
                  </a:cubicBezTo>
                  <a:cubicBezTo>
                    <a:pt x="29599" y="38160"/>
                    <a:pt x="38160" y="29599"/>
                    <a:pt x="38160" y="19074"/>
                  </a:cubicBezTo>
                  <a:cubicBezTo>
                    <a:pt x="38160" y="8561"/>
                    <a:pt x="29599" y="0"/>
                    <a:pt x="19074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solidFill>
                  <a:prstClr val="black"/>
                </a:solidFill>
                <a:latin typeface="Fira Sans"/>
              </a:endParaRPr>
            </a:p>
          </p:txBody>
        </p:sp>
        <p:sp>
          <p:nvSpPr>
            <p:cNvPr id="10" name="Google Shape;2326;p42">
              <a:extLst>
                <a:ext uri="{FF2B5EF4-FFF2-40B4-BE49-F238E27FC236}">
                  <a16:creationId xmlns:a16="http://schemas.microsoft.com/office/drawing/2014/main" id="{73980B85-2AD8-47C6-A92C-BF3E453815A2}"/>
                </a:ext>
              </a:extLst>
            </p:cNvPr>
            <p:cNvSpPr/>
            <p:nvPr/>
          </p:nvSpPr>
          <p:spPr>
            <a:xfrm>
              <a:off x="3753300" y="2466575"/>
              <a:ext cx="19375" cy="236675"/>
            </a:xfrm>
            <a:custGeom>
              <a:avLst/>
              <a:gdLst/>
              <a:ahLst/>
              <a:cxnLst/>
              <a:rect l="l" t="t" r="r" b="b"/>
              <a:pathLst>
                <a:path w="775" h="9467" extrusionOk="0">
                  <a:moveTo>
                    <a:pt x="382" y="1"/>
                  </a:moveTo>
                  <a:cubicBezTo>
                    <a:pt x="179" y="1"/>
                    <a:pt x="1" y="168"/>
                    <a:pt x="1" y="382"/>
                  </a:cubicBezTo>
                  <a:lnTo>
                    <a:pt x="1" y="9085"/>
                  </a:lnTo>
                  <a:cubicBezTo>
                    <a:pt x="1" y="9300"/>
                    <a:pt x="179" y="9466"/>
                    <a:pt x="382" y="9466"/>
                  </a:cubicBezTo>
                  <a:cubicBezTo>
                    <a:pt x="596" y="9466"/>
                    <a:pt x="775" y="9300"/>
                    <a:pt x="775" y="9085"/>
                  </a:cubicBezTo>
                  <a:lnTo>
                    <a:pt x="775" y="382"/>
                  </a:ln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solidFill>
                  <a:prstClr val="black"/>
                </a:solidFill>
                <a:latin typeface="Fira Sans"/>
              </a:endParaRPr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166C8C6-DBE3-4F8E-96FB-80007B644072}"/>
              </a:ext>
            </a:extLst>
          </p:cNvPr>
          <p:cNvSpPr txBox="1"/>
          <p:nvPr/>
        </p:nvSpPr>
        <p:spPr>
          <a:xfrm>
            <a:off x="7953375" y="3270250"/>
            <a:ext cx="1957388" cy="842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s-CO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 Medium"/>
            </a:endParaRPr>
          </a:p>
          <a:p>
            <a:pPr algn="ctr">
              <a:defRPr/>
            </a:pPr>
            <a:endParaRPr lang="es-CO" sz="2400" b="1" dirty="0">
              <a:solidFill>
                <a:srgbClr val="E7E6E6">
                  <a:lumMod val="1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 Medium"/>
            </a:endParaRPr>
          </a:p>
        </p:txBody>
      </p:sp>
      <p:sp>
        <p:nvSpPr>
          <p:cNvPr id="12" name="Google Shape;2337;p42">
            <a:extLst>
              <a:ext uri="{FF2B5EF4-FFF2-40B4-BE49-F238E27FC236}">
                <a16:creationId xmlns:a16="http://schemas.microsoft.com/office/drawing/2014/main" id="{7665179D-EE45-4FF2-B944-406DA20B1A2D}"/>
              </a:ext>
            </a:extLst>
          </p:cNvPr>
          <p:cNvSpPr/>
          <p:nvPr/>
        </p:nvSpPr>
        <p:spPr>
          <a:xfrm>
            <a:off x="8169275" y="3106738"/>
            <a:ext cx="2843213" cy="1411287"/>
          </a:xfrm>
          <a:custGeom>
            <a:avLst/>
            <a:gdLst/>
            <a:ahLst/>
            <a:cxnLst/>
            <a:rect l="l" t="t" r="r" b="b"/>
            <a:pathLst>
              <a:path w="36005" h="34254" extrusionOk="0">
                <a:moveTo>
                  <a:pt x="17223" y="0"/>
                </a:moveTo>
                <a:cubicBezTo>
                  <a:pt x="12719" y="0"/>
                  <a:pt x="8224" y="1761"/>
                  <a:pt x="4870" y="5262"/>
                </a:cubicBezTo>
                <a:cubicBezTo>
                  <a:pt x="1691" y="8560"/>
                  <a:pt x="0" y="12905"/>
                  <a:pt x="95" y="17477"/>
                </a:cubicBezTo>
                <a:cubicBezTo>
                  <a:pt x="191" y="22061"/>
                  <a:pt x="2060" y="26324"/>
                  <a:pt x="5358" y="29491"/>
                </a:cubicBezTo>
                <a:cubicBezTo>
                  <a:pt x="8632" y="32634"/>
                  <a:pt x="12930" y="34253"/>
                  <a:pt x="17252" y="34253"/>
                </a:cubicBezTo>
                <a:cubicBezTo>
                  <a:pt x="20610" y="34253"/>
                  <a:pt x="23979" y="33277"/>
                  <a:pt x="26885" y="31289"/>
                </a:cubicBezTo>
                <a:lnTo>
                  <a:pt x="26706" y="31015"/>
                </a:lnTo>
                <a:cubicBezTo>
                  <a:pt x="23852" y="32968"/>
                  <a:pt x="20547" y="33925"/>
                  <a:pt x="17254" y="33925"/>
                </a:cubicBezTo>
                <a:cubicBezTo>
                  <a:pt x="13017" y="33925"/>
                  <a:pt x="8800" y="32341"/>
                  <a:pt x="5584" y="29253"/>
                </a:cubicBezTo>
                <a:cubicBezTo>
                  <a:pt x="2346" y="26145"/>
                  <a:pt x="512" y="21966"/>
                  <a:pt x="417" y="17477"/>
                </a:cubicBezTo>
                <a:cubicBezTo>
                  <a:pt x="334" y="12989"/>
                  <a:pt x="1989" y="8726"/>
                  <a:pt x="5096" y="5488"/>
                </a:cubicBezTo>
                <a:cubicBezTo>
                  <a:pt x="8397" y="2053"/>
                  <a:pt x="12812" y="324"/>
                  <a:pt x="17232" y="324"/>
                </a:cubicBezTo>
                <a:cubicBezTo>
                  <a:pt x="21422" y="324"/>
                  <a:pt x="25617" y="1877"/>
                  <a:pt x="28873" y="5000"/>
                </a:cubicBezTo>
                <a:cubicBezTo>
                  <a:pt x="34409" y="10322"/>
                  <a:pt x="35648" y="18692"/>
                  <a:pt x="31885" y="25371"/>
                </a:cubicBezTo>
                <a:lnTo>
                  <a:pt x="32171" y="25526"/>
                </a:lnTo>
                <a:cubicBezTo>
                  <a:pt x="36005" y="18728"/>
                  <a:pt x="34743" y="10191"/>
                  <a:pt x="29099" y="4773"/>
                </a:cubicBezTo>
                <a:cubicBezTo>
                  <a:pt x="25778" y="1585"/>
                  <a:pt x="21496" y="0"/>
                  <a:pt x="17223" y="0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200" b="1" dirty="0">
              <a:solidFill>
                <a:prstClr val="black"/>
              </a:solidFill>
              <a:latin typeface="Fira San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0A23511-4F1C-4C94-8BDF-A7843F3889BE}"/>
              </a:ext>
            </a:extLst>
          </p:cNvPr>
          <p:cNvSpPr txBox="1"/>
          <p:nvPr/>
        </p:nvSpPr>
        <p:spPr>
          <a:xfrm>
            <a:off x="8755063" y="3508375"/>
            <a:ext cx="1504950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CO" sz="3600" b="1" dirty="0">
                <a:solidFill>
                  <a:prstClr val="black"/>
                </a:solidFill>
                <a:latin typeface="Barlow Medium"/>
              </a:rPr>
              <a:t>100%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4A1A3B5C-5F13-4FAF-8892-F7B227F65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-4763"/>
            <a:ext cx="12203113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CuadroTexto 5">
            <a:extLst>
              <a:ext uri="{FF2B5EF4-FFF2-40B4-BE49-F238E27FC236}">
                <a16:creationId xmlns:a16="http://schemas.microsoft.com/office/drawing/2014/main" id="{D4DADACB-085C-4D64-B2ED-DE143362F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" y="188913"/>
            <a:ext cx="1120933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s-CO" altLang="es-CO" sz="4400" b="1">
                <a:solidFill>
                  <a:srgbClr val="33CC33"/>
                </a:solidFill>
                <a:latin typeface="Barlow Black" pitchFamily="2" charset="0"/>
              </a:rPr>
              <a:t>PROYECTOS QUE APUNTAN AL CUMPLIMIENTO DE LA META </a:t>
            </a:r>
            <a:endParaRPr lang="es-CO" altLang="es-CO" sz="4400">
              <a:solidFill>
                <a:srgbClr val="33CC33"/>
              </a:solidFill>
              <a:latin typeface="Barlow Black" pitchFamily="2" charset="0"/>
            </a:endParaRPr>
          </a:p>
        </p:txBody>
      </p:sp>
      <p:grpSp>
        <p:nvGrpSpPr>
          <p:cNvPr id="21508" name="Grupo 9">
            <a:extLst>
              <a:ext uri="{FF2B5EF4-FFF2-40B4-BE49-F238E27FC236}">
                <a16:creationId xmlns:a16="http://schemas.microsoft.com/office/drawing/2014/main" id="{28CE78A8-BCE0-4275-A755-F2C133DF0667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2070100"/>
            <a:ext cx="5280025" cy="1347788"/>
            <a:chOff x="663250" y="163381"/>
            <a:chExt cx="9259197" cy="1083627"/>
          </a:xfrm>
        </p:grpSpPr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71BAA859-E0EE-4734-8C0A-F94F2AF5F2AB}"/>
                </a:ext>
              </a:extLst>
            </p:cNvPr>
            <p:cNvSpPr/>
            <p:nvPr/>
          </p:nvSpPr>
          <p:spPr>
            <a:xfrm>
              <a:off x="663250" y="163381"/>
              <a:ext cx="9175680" cy="102746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21517" name="CuadroTexto 11">
              <a:extLst>
                <a:ext uri="{FF2B5EF4-FFF2-40B4-BE49-F238E27FC236}">
                  <a16:creationId xmlns:a16="http://schemas.microsoft.com/office/drawing/2014/main" id="{EA1B2910-1C85-4719-8833-58D300161A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379" y="323678"/>
              <a:ext cx="909506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es-CO" altLang="es-CO" b="1">
                  <a:solidFill>
                    <a:srgbClr val="000000"/>
                  </a:solidFill>
                  <a:latin typeface="Barlow Medium" pitchFamily="2" charset="0"/>
                </a:rPr>
                <a:t>2.2 PROYECTO: </a:t>
              </a:r>
              <a:r>
                <a:rPr lang="es-CO" altLang="es-CO">
                  <a:solidFill>
                    <a:srgbClr val="000000"/>
                  </a:solidFill>
                </a:rPr>
                <a:t>FORTALECIMIENTO DE LA GESTIÓN DEL RECAUDO, FISCALIZACIÓN Y COBRO COACTIVO DEL MUNICIPIO DE BUCARAMANGA </a:t>
              </a:r>
              <a:endParaRPr lang="es-CO" altLang="es-CO">
                <a:solidFill>
                  <a:srgbClr val="000000"/>
                </a:solidFill>
                <a:latin typeface="Barlow Medium" pitchFamily="2" charset="0"/>
              </a:endParaRP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35B40EE0-6717-4AB6-B591-320AC5EA5B5A}"/>
              </a:ext>
            </a:extLst>
          </p:cNvPr>
          <p:cNvGrpSpPr/>
          <p:nvPr/>
        </p:nvGrpSpPr>
        <p:grpSpPr>
          <a:xfrm>
            <a:off x="135446" y="3742338"/>
            <a:ext cx="5012333" cy="961200"/>
            <a:chOff x="-318600" y="2537264"/>
            <a:chExt cx="3893539" cy="967512"/>
          </a:xfrm>
          <a:solidFill>
            <a:srgbClr val="CCFF33"/>
          </a:solidFill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C1263EB6-E13B-44F9-B912-F16CAC64673E}"/>
                </a:ext>
              </a:extLst>
            </p:cNvPr>
            <p:cNvSpPr/>
            <p:nvPr/>
          </p:nvSpPr>
          <p:spPr>
            <a:xfrm>
              <a:off x="-318600" y="2537264"/>
              <a:ext cx="3893539" cy="96751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A88546E7-4C2C-4D97-A4D3-1663371D3AC9}"/>
                </a:ext>
              </a:extLst>
            </p:cNvPr>
            <p:cNvSpPr txBox="1"/>
            <p:nvPr/>
          </p:nvSpPr>
          <p:spPr>
            <a:xfrm>
              <a:off x="589665" y="2594020"/>
              <a:ext cx="652451" cy="371758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 err="1">
                  <a:solidFill>
                    <a:prstClr val="black"/>
                  </a:solidFill>
                  <a:latin typeface="Barlow Medium"/>
                </a:rPr>
                <a:t>BPIM</a:t>
              </a:r>
              <a:endParaRPr lang="es-CO" dirty="0">
                <a:solidFill>
                  <a:prstClr val="black"/>
                </a:solidFill>
                <a:latin typeface="Barlow Medium"/>
              </a:endParaRPr>
            </a:p>
          </p:txBody>
        </p:sp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E0A0845-6507-4690-B5CF-6C4029011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15399" y="2723142"/>
              <a:ext cx="734501" cy="734501"/>
            </a:xfrm>
            <a:prstGeom prst="rect">
              <a:avLst/>
            </a:prstGeom>
            <a:grpFill/>
          </p:spPr>
        </p:pic>
      </p:grpSp>
      <p:sp>
        <p:nvSpPr>
          <p:cNvPr id="21510" name="CuadroTexto 2">
            <a:extLst>
              <a:ext uri="{FF2B5EF4-FFF2-40B4-BE49-F238E27FC236}">
                <a16:creationId xmlns:a16="http://schemas.microsoft.com/office/drawing/2014/main" id="{181A3029-0D95-4913-BC06-BB80571D2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4092575"/>
            <a:ext cx="2582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2000" b="1">
                <a:solidFill>
                  <a:srgbClr val="000000"/>
                </a:solidFill>
              </a:rPr>
              <a:t>2.2:</a:t>
            </a:r>
            <a:r>
              <a:rPr lang="es-CO" altLang="es-CO" sz="2000">
                <a:solidFill>
                  <a:srgbClr val="000000"/>
                </a:solidFill>
              </a:rPr>
              <a:t> 2020680010134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1E017936-2B77-4E95-BF0A-B7AB59749834}"/>
              </a:ext>
            </a:extLst>
          </p:cNvPr>
          <p:cNvGrpSpPr/>
          <p:nvPr/>
        </p:nvGrpSpPr>
        <p:grpSpPr>
          <a:xfrm>
            <a:off x="5633596" y="3738142"/>
            <a:ext cx="6072587" cy="961200"/>
            <a:chOff x="4938365" y="2658634"/>
            <a:chExt cx="7374542" cy="961200"/>
          </a:xfrm>
          <a:solidFill>
            <a:srgbClr val="CCFF33"/>
          </a:solidFill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3BD0BEC4-81F1-4803-87E9-3ECD096D481E}"/>
                </a:ext>
              </a:extLst>
            </p:cNvPr>
            <p:cNvSpPr/>
            <p:nvPr/>
          </p:nvSpPr>
          <p:spPr>
            <a:xfrm>
              <a:off x="4938365" y="2658634"/>
              <a:ext cx="7374542" cy="9612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E705034C-DC7C-4DFF-8AAC-F1DBCBC13FDD}"/>
                </a:ext>
              </a:extLst>
            </p:cNvPr>
            <p:cNvSpPr txBox="1"/>
            <p:nvPr/>
          </p:nvSpPr>
          <p:spPr>
            <a:xfrm>
              <a:off x="7797758" y="2658634"/>
              <a:ext cx="3566401" cy="36933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>
                  <a:solidFill>
                    <a:prstClr val="black"/>
                  </a:solidFill>
                  <a:latin typeface="Barlow Medium"/>
                </a:rPr>
                <a:t>Presupuesto Ejecutado</a:t>
              </a:r>
              <a:endParaRPr lang="es-CO" dirty="0">
                <a:solidFill>
                  <a:prstClr val="black"/>
                </a:solidFill>
                <a:latin typeface="Barlow Medium"/>
              </a:endParaRP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5D7B9B8B-AC67-4429-987C-D7E2BD79E7F6}"/>
                </a:ext>
              </a:extLst>
            </p:cNvPr>
            <p:cNvSpPr txBox="1"/>
            <p:nvPr/>
          </p:nvSpPr>
          <p:spPr>
            <a:xfrm>
              <a:off x="7948305" y="3062724"/>
              <a:ext cx="326888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sz="2000" b="1" dirty="0">
                  <a:solidFill>
                    <a:prstClr val="black"/>
                  </a:solidFill>
                  <a:latin typeface="Barlow Medium"/>
                </a:rPr>
                <a:t>2.2: </a:t>
              </a:r>
              <a:r>
                <a:rPr lang="es-CO" sz="2000" dirty="0">
                  <a:solidFill>
                    <a:prstClr val="black"/>
                  </a:solidFill>
                  <a:latin typeface="Barlow Medium"/>
                </a:rPr>
                <a:t>$ 1.507.420.001</a:t>
              </a:r>
            </a:p>
          </p:txBody>
        </p:sp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22A8BBDA-3ABA-4F2C-A899-321456DFA6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16375"/>
            <a:stretch/>
          </p:blipFill>
          <p:spPr>
            <a:xfrm>
              <a:off x="5318665" y="2753540"/>
              <a:ext cx="929755" cy="777508"/>
            </a:xfrm>
            <a:prstGeom prst="rect">
              <a:avLst/>
            </a:prstGeom>
            <a:grpFill/>
          </p:spPr>
        </p:pic>
      </p:grpSp>
      <p:grpSp>
        <p:nvGrpSpPr>
          <p:cNvPr id="21512" name="Grupo 22">
            <a:extLst>
              <a:ext uri="{FF2B5EF4-FFF2-40B4-BE49-F238E27FC236}">
                <a16:creationId xmlns:a16="http://schemas.microsoft.com/office/drawing/2014/main" id="{15FE95BC-6A58-4990-9A4F-C4B27D4B8170}"/>
              </a:ext>
            </a:extLst>
          </p:cNvPr>
          <p:cNvGrpSpPr>
            <a:grpSpLocks/>
          </p:cNvGrpSpPr>
          <p:nvPr/>
        </p:nvGrpSpPr>
        <p:grpSpPr bwMode="auto">
          <a:xfrm>
            <a:off x="5656263" y="2070100"/>
            <a:ext cx="6411912" cy="1416050"/>
            <a:chOff x="4482194" y="1348433"/>
            <a:chExt cx="6162781" cy="1146899"/>
          </a:xfrm>
        </p:grpSpPr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F411C57D-D68C-43D9-8834-DB8C142347BA}"/>
                </a:ext>
              </a:extLst>
            </p:cNvPr>
            <p:cNvSpPr/>
            <p:nvPr/>
          </p:nvSpPr>
          <p:spPr>
            <a:xfrm>
              <a:off x="4482194" y="1374148"/>
              <a:ext cx="6072758" cy="99517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21514" name="CuadroTexto 24">
              <a:extLst>
                <a:ext uri="{FF2B5EF4-FFF2-40B4-BE49-F238E27FC236}">
                  <a16:creationId xmlns:a16="http://schemas.microsoft.com/office/drawing/2014/main" id="{A072026F-AD5D-41ED-B431-1358416C6B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53017" y="1348433"/>
              <a:ext cx="5091958" cy="1146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s-CO" altLang="es-CO" b="1">
                <a:solidFill>
                  <a:srgbClr val="000000"/>
                </a:solidFill>
                <a:latin typeface="Barlow Medium" pitchFamily="2" charset="0"/>
              </a:endParaRPr>
            </a:p>
            <a:p>
              <a:r>
                <a:rPr lang="es-CO" altLang="es-CO" b="1">
                  <a:solidFill>
                    <a:srgbClr val="000000"/>
                  </a:solidFill>
                  <a:latin typeface="Barlow Medium" pitchFamily="2" charset="0"/>
                </a:rPr>
                <a:t>Objetivo del proyecto: </a:t>
              </a:r>
              <a:r>
                <a:rPr lang="es-CO" altLang="es-CO" sz="1600">
                  <a:solidFill>
                    <a:srgbClr val="000000"/>
                  </a:solidFill>
                  <a:latin typeface="Barlow Medium" pitchFamily="2" charset="0"/>
                </a:rPr>
                <a:t>Aumentar la capacidad administrativa para la gestión del recaudo por concepto de Contribución de Valorización del Municipio.</a:t>
              </a:r>
            </a:p>
            <a:p>
              <a:endParaRPr lang="es-CO" altLang="es-CO" b="1">
                <a:solidFill>
                  <a:srgbClr val="000000"/>
                </a:solidFill>
                <a:latin typeface="Barlow Medium" pitchFamily="2" charset="0"/>
              </a:endParaRPr>
            </a:p>
          </p:txBody>
        </p:sp>
        <p:pic>
          <p:nvPicPr>
            <p:cNvPr id="21515" name="Imagen 25">
              <a:extLst>
                <a:ext uri="{FF2B5EF4-FFF2-40B4-BE49-F238E27FC236}">
                  <a16:creationId xmlns:a16="http://schemas.microsoft.com/office/drawing/2014/main" id="{102166C0-B37D-40FE-80A0-5323B2F171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6039" y="1559928"/>
              <a:ext cx="724239" cy="724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12A0F46A-4DF9-4EDD-95E2-8D188863D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12203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CuadroTexto 5">
            <a:extLst>
              <a:ext uri="{FF2B5EF4-FFF2-40B4-BE49-F238E27FC236}">
                <a16:creationId xmlns:a16="http://schemas.microsoft.com/office/drawing/2014/main" id="{C6A5AD81-9982-4865-9147-B71FBBD09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188913"/>
            <a:ext cx="11125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s-CO" altLang="es-CO" sz="4000" b="1">
                <a:solidFill>
                  <a:srgbClr val="FF0000"/>
                </a:solidFill>
                <a:latin typeface="Barlow Black" pitchFamily="2" charset="0"/>
              </a:rPr>
              <a:t>EJECUCIÓN DE LA META 2.2</a:t>
            </a:r>
            <a:endParaRPr lang="es-CO" altLang="es-CO" sz="4000">
              <a:solidFill>
                <a:srgbClr val="FF0000"/>
              </a:solidFill>
              <a:latin typeface="Barlow Black" pitchFamily="2" charset="0"/>
            </a:endParaRPr>
          </a:p>
        </p:txBody>
      </p:sp>
      <p:sp>
        <p:nvSpPr>
          <p:cNvPr id="22532" name="CuadroTexto 1">
            <a:extLst>
              <a:ext uri="{FF2B5EF4-FFF2-40B4-BE49-F238E27FC236}">
                <a16:creationId xmlns:a16="http://schemas.microsoft.com/office/drawing/2014/main" id="{EB1B8EC9-6933-4C81-8A2B-73A436698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250" y="2182813"/>
            <a:ext cx="2797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3200" b="1">
                <a:solidFill>
                  <a:srgbClr val="7030A0"/>
                </a:solidFill>
                <a:latin typeface="Barlow Medium" pitchFamily="2" charset="0"/>
              </a:rPr>
              <a:t>PORCENTAJE</a:t>
            </a:r>
            <a:r>
              <a:rPr lang="es-CO" altLang="es-CO" sz="4000" b="1">
                <a:solidFill>
                  <a:srgbClr val="000000"/>
                </a:solidFill>
                <a:latin typeface="Barlow Medium" pitchFamily="2" charset="0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7F02FEE-8A87-4BBF-9364-4CEF9736C7F6}"/>
              </a:ext>
            </a:extLst>
          </p:cNvPr>
          <p:cNvSpPr txBox="1"/>
          <p:nvPr/>
        </p:nvSpPr>
        <p:spPr>
          <a:xfrm>
            <a:off x="222250" y="1023938"/>
            <a:ext cx="8910638" cy="46640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CO" sz="2200" b="1" dirty="0">
                <a:solidFill>
                  <a:prstClr val="black"/>
                </a:solidFill>
              </a:rPr>
              <a:t>Apoyo en la liquidación de nuevas contribuciones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CO" sz="2200" b="1" dirty="0">
                <a:solidFill>
                  <a:prstClr val="black"/>
                </a:solidFill>
              </a:rPr>
              <a:t>Sustentación de la metodología utilizada en la irrigación de la valorización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CO" sz="2200" b="1" dirty="0">
                <a:solidFill>
                  <a:prstClr val="black"/>
                </a:solidFill>
              </a:rPr>
              <a:t>Soporte y mantenimiento a los aplicativos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CO" sz="2200" b="1" dirty="0">
                <a:solidFill>
                  <a:prstClr val="black"/>
                </a:solidFill>
              </a:rPr>
              <a:t>Migración de liquidaciones desenglobes masivos y atención a solicitudes de paz y salvo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CO" sz="2200" b="1" dirty="0">
                <a:solidFill>
                  <a:prstClr val="black"/>
                </a:solidFill>
              </a:rPr>
              <a:t>Mantenimiento periódico a la interfaz contable valorización-tesorería-contabilidad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CO" sz="2200" b="1" dirty="0">
                <a:solidFill>
                  <a:prstClr val="black"/>
                </a:solidFill>
              </a:rPr>
              <a:t>Ejecución de mecanismos de recaudo y cobro coactivo.</a:t>
            </a:r>
          </a:p>
        </p:txBody>
      </p:sp>
      <p:sp>
        <p:nvSpPr>
          <p:cNvPr id="22534" name="CuadroTexto 6">
            <a:extLst>
              <a:ext uri="{FF2B5EF4-FFF2-40B4-BE49-F238E27FC236}">
                <a16:creationId xmlns:a16="http://schemas.microsoft.com/office/drawing/2014/main" id="{09FA1F17-515D-443A-BB00-3177A77B91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542925"/>
            <a:ext cx="42386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3200" b="1">
                <a:solidFill>
                  <a:srgbClr val="33CC33"/>
                </a:solidFill>
              </a:rPr>
              <a:t>ACTIVIDADES</a:t>
            </a:r>
          </a:p>
        </p:txBody>
      </p:sp>
      <p:grpSp>
        <p:nvGrpSpPr>
          <p:cNvPr id="8" name="Google Shape;2323;p42">
            <a:extLst>
              <a:ext uri="{FF2B5EF4-FFF2-40B4-BE49-F238E27FC236}">
                <a16:creationId xmlns:a16="http://schemas.microsoft.com/office/drawing/2014/main" id="{37B8F8D4-9478-4D68-BE15-6364E6C834B3}"/>
              </a:ext>
            </a:extLst>
          </p:cNvPr>
          <p:cNvGrpSpPr/>
          <p:nvPr/>
        </p:nvGrpSpPr>
        <p:grpSpPr>
          <a:xfrm>
            <a:off x="9467141" y="3522564"/>
            <a:ext cx="1887829" cy="1692019"/>
            <a:chOff x="3286000" y="1531650"/>
            <a:chExt cx="954000" cy="1171600"/>
          </a:xfrm>
          <a:solidFill>
            <a:schemeClr val="accent1"/>
          </a:solidFill>
        </p:grpSpPr>
        <p:sp>
          <p:nvSpPr>
            <p:cNvPr id="9" name="Google Shape;2325;p42">
              <a:extLst>
                <a:ext uri="{FF2B5EF4-FFF2-40B4-BE49-F238E27FC236}">
                  <a16:creationId xmlns:a16="http://schemas.microsoft.com/office/drawing/2014/main" id="{0428400E-5AD3-4D43-9ED0-DF91396C8C2E}"/>
                </a:ext>
              </a:extLst>
            </p:cNvPr>
            <p:cNvSpPr/>
            <p:nvPr/>
          </p:nvSpPr>
          <p:spPr>
            <a:xfrm>
              <a:off x="3286000" y="1531650"/>
              <a:ext cx="954000" cy="954000"/>
            </a:xfrm>
            <a:custGeom>
              <a:avLst/>
              <a:gdLst/>
              <a:ahLst/>
              <a:cxnLst/>
              <a:rect l="l" t="t" r="r" b="b"/>
              <a:pathLst>
                <a:path w="38160" h="38160" extrusionOk="0">
                  <a:moveTo>
                    <a:pt x="19074" y="0"/>
                  </a:moveTo>
                  <a:cubicBezTo>
                    <a:pt x="13037" y="0"/>
                    <a:pt x="7489" y="2763"/>
                    <a:pt x="3846" y="7597"/>
                  </a:cubicBezTo>
                  <a:cubicBezTo>
                    <a:pt x="3715" y="7763"/>
                    <a:pt x="3751" y="8001"/>
                    <a:pt x="3917" y="8120"/>
                  </a:cubicBezTo>
                  <a:cubicBezTo>
                    <a:pt x="3986" y="8174"/>
                    <a:pt x="4066" y="8200"/>
                    <a:pt x="4147" y="8200"/>
                  </a:cubicBezTo>
                  <a:cubicBezTo>
                    <a:pt x="4262" y="8200"/>
                    <a:pt x="4376" y="8147"/>
                    <a:pt x="4453" y="8049"/>
                  </a:cubicBezTo>
                  <a:cubicBezTo>
                    <a:pt x="7953" y="3417"/>
                    <a:pt x="13287" y="762"/>
                    <a:pt x="19074" y="762"/>
                  </a:cubicBezTo>
                  <a:cubicBezTo>
                    <a:pt x="29182" y="762"/>
                    <a:pt x="37398" y="8978"/>
                    <a:pt x="37398" y="19074"/>
                  </a:cubicBezTo>
                  <a:cubicBezTo>
                    <a:pt x="37398" y="29183"/>
                    <a:pt x="29182" y="37398"/>
                    <a:pt x="19074" y="37398"/>
                  </a:cubicBezTo>
                  <a:cubicBezTo>
                    <a:pt x="8977" y="37398"/>
                    <a:pt x="762" y="29183"/>
                    <a:pt x="762" y="19074"/>
                  </a:cubicBezTo>
                  <a:cubicBezTo>
                    <a:pt x="762" y="18872"/>
                    <a:pt x="595" y="18693"/>
                    <a:pt x="381" y="18693"/>
                  </a:cubicBezTo>
                  <a:cubicBezTo>
                    <a:pt x="167" y="18693"/>
                    <a:pt x="0" y="18872"/>
                    <a:pt x="0" y="19074"/>
                  </a:cubicBezTo>
                  <a:cubicBezTo>
                    <a:pt x="0" y="29599"/>
                    <a:pt x="8561" y="38160"/>
                    <a:pt x="19074" y="38160"/>
                  </a:cubicBezTo>
                  <a:cubicBezTo>
                    <a:pt x="29599" y="38160"/>
                    <a:pt x="38160" y="29599"/>
                    <a:pt x="38160" y="19074"/>
                  </a:cubicBezTo>
                  <a:cubicBezTo>
                    <a:pt x="38160" y="8561"/>
                    <a:pt x="29599" y="0"/>
                    <a:pt x="19074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solidFill>
                  <a:prstClr val="black"/>
                </a:solidFill>
                <a:latin typeface="Fira Sans"/>
              </a:endParaRPr>
            </a:p>
          </p:txBody>
        </p:sp>
        <p:sp>
          <p:nvSpPr>
            <p:cNvPr id="10" name="Google Shape;2326;p42">
              <a:extLst>
                <a:ext uri="{FF2B5EF4-FFF2-40B4-BE49-F238E27FC236}">
                  <a16:creationId xmlns:a16="http://schemas.microsoft.com/office/drawing/2014/main" id="{C4BF1C3E-50A7-4A19-B33D-AB9BF171AF68}"/>
                </a:ext>
              </a:extLst>
            </p:cNvPr>
            <p:cNvSpPr/>
            <p:nvPr/>
          </p:nvSpPr>
          <p:spPr>
            <a:xfrm>
              <a:off x="3753300" y="2466575"/>
              <a:ext cx="19375" cy="236675"/>
            </a:xfrm>
            <a:custGeom>
              <a:avLst/>
              <a:gdLst/>
              <a:ahLst/>
              <a:cxnLst/>
              <a:rect l="l" t="t" r="r" b="b"/>
              <a:pathLst>
                <a:path w="775" h="9467" extrusionOk="0">
                  <a:moveTo>
                    <a:pt x="382" y="1"/>
                  </a:moveTo>
                  <a:cubicBezTo>
                    <a:pt x="179" y="1"/>
                    <a:pt x="1" y="168"/>
                    <a:pt x="1" y="382"/>
                  </a:cubicBezTo>
                  <a:lnTo>
                    <a:pt x="1" y="9085"/>
                  </a:lnTo>
                  <a:cubicBezTo>
                    <a:pt x="1" y="9300"/>
                    <a:pt x="179" y="9466"/>
                    <a:pt x="382" y="9466"/>
                  </a:cubicBezTo>
                  <a:cubicBezTo>
                    <a:pt x="596" y="9466"/>
                    <a:pt x="775" y="9300"/>
                    <a:pt x="775" y="9085"/>
                  </a:cubicBezTo>
                  <a:lnTo>
                    <a:pt x="775" y="382"/>
                  </a:ln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solidFill>
                  <a:prstClr val="black"/>
                </a:solidFill>
                <a:latin typeface="Fira Sans"/>
              </a:endParaRPr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8E6C30D-8E70-400B-BBBD-AD514085DC93}"/>
              </a:ext>
            </a:extLst>
          </p:cNvPr>
          <p:cNvSpPr txBox="1"/>
          <p:nvPr/>
        </p:nvSpPr>
        <p:spPr>
          <a:xfrm>
            <a:off x="9596438" y="3541713"/>
            <a:ext cx="1957387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s-CO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 Medium"/>
            </a:endParaRPr>
          </a:p>
          <a:p>
            <a:pPr algn="ctr">
              <a:defRPr/>
            </a:pPr>
            <a:r>
              <a:rPr lang="es-CO" sz="3600" b="1" dirty="0">
                <a:solidFill>
                  <a:srgbClr val="E7E6E6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100%</a:t>
            </a:r>
          </a:p>
        </p:txBody>
      </p:sp>
      <p:sp>
        <p:nvSpPr>
          <p:cNvPr id="12" name="Google Shape;2337;p42">
            <a:extLst>
              <a:ext uri="{FF2B5EF4-FFF2-40B4-BE49-F238E27FC236}">
                <a16:creationId xmlns:a16="http://schemas.microsoft.com/office/drawing/2014/main" id="{92821EFE-4335-45EC-AB6C-7B6B0C6910D6}"/>
              </a:ext>
            </a:extLst>
          </p:cNvPr>
          <p:cNvSpPr/>
          <p:nvPr/>
        </p:nvSpPr>
        <p:spPr>
          <a:xfrm>
            <a:off x="9815513" y="3711575"/>
            <a:ext cx="1517650" cy="1000125"/>
          </a:xfrm>
          <a:custGeom>
            <a:avLst/>
            <a:gdLst/>
            <a:ahLst/>
            <a:cxnLst/>
            <a:rect l="l" t="t" r="r" b="b"/>
            <a:pathLst>
              <a:path w="36005" h="34254" extrusionOk="0">
                <a:moveTo>
                  <a:pt x="17223" y="0"/>
                </a:moveTo>
                <a:cubicBezTo>
                  <a:pt x="12719" y="0"/>
                  <a:pt x="8224" y="1761"/>
                  <a:pt x="4870" y="5262"/>
                </a:cubicBezTo>
                <a:cubicBezTo>
                  <a:pt x="1691" y="8560"/>
                  <a:pt x="0" y="12905"/>
                  <a:pt x="95" y="17477"/>
                </a:cubicBezTo>
                <a:cubicBezTo>
                  <a:pt x="191" y="22061"/>
                  <a:pt x="2060" y="26324"/>
                  <a:pt x="5358" y="29491"/>
                </a:cubicBezTo>
                <a:cubicBezTo>
                  <a:pt x="8632" y="32634"/>
                  <a:pt x="12930" y="34253"/>
                  <a:pt x="17252" y="34253"/>
                </a:cubicBezTo>
                <a:cubicBezTo>
                  <a:pt x="20610" y="34253"/>
                  <a:pt x="23979" y="33277"/>
                  <a:pt x="26885" y="31289"/>
                </a:cubicBezTo>
                <a:lnTo>
                  <a:pt x="26706" y="31015"/>
                </a:lnTo>
                <a:cubicBezTo>
                  <a:pt x="23852" y="32968"/>
                  <a:pt x="20547" y="33925"/>
                  <a:pt x="17254" y="33925"/>
                </a:cubicBezTo>
                <a:cubicBezTo>
                  <a:pt x="13017" y="33925"/>
                  <a:pt x="8800" y="32341"/>
                  <a:pt x="5584" y="29253"/>
                </a:cubicBezTo>
                <a:cubicBezTo>
                  <a:pt x="2346" y="26145"/>
                  <a:pt x="512" y="21966"/>
                  <a:pt x="417" y="17477"/>
                </a:cubicBezTo>
                <a:cubicBezTo>
                  <a:pt x="334" y="12989"/>
                  <a:pt x="1989" y="8726"/>
                  <a:pt x="5096" y="5488"/>
                </a:cubicBezTo>
                <a:cubicBezTo>
                  <a:pt x="8397" y="2053"/>
                  <a:pt x="12812" y="324"/>
                  <a:pt x="17232" y="324"/>
                </a:cubicBezTo>
                <a:cubicBezTo>
                  <a:pt x="21422" y="324"/>
                  <a:pt x="25617" y="1877"/>
                  <a:pt x="28873" y="5000"/>
                </a:cubicBezTo>
                <a:cubicBezTo>
                  <a:pt x="34409" y="10322"/>
                  <a:pt x="35648" y="18692"/>
                  <a:pt x="31885" y="25371"/>
                </a:cubicBezTo>
                <a:lnTo>
                  <a:pt x="32171" y="25526"/>
                </a:lnTo>
                <a:cubicBezTo>
                  <a:pt x="36005" y="18728"/>
                  <a:pt x="34743" y="10191"/>
                  <a:pt x="29099" y="4773"/>
                </a:cubicBezTo>
                <a:cubicBezTo>
                  <a:pt x="25778" y="1585"/>
                  <a:pt x="21496" y="0"/>
                  <a:pt x="17223" y="0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200" b="1" dirty="0">
              <a:solidFill>
                <a:prstClr val="black"/>
              </a:solidFill>
              <a:latin typeface="Fira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magen 2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2612AFB8-8C84-440C-9050-11BF6E11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CuadroTexto 5">
            <a:extLst>
              <a:ext uri="{FF2B5EF4-FFF2-40B4-BE49-F238E27FC236}">
                <a16:creationId xmlns:a16="http://schemas.microsoft.com/office/drawing/2014/main" id="{0E6729EE-8D83-4EC6-A2D5-589475F1D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701800"/>
            <a:ext cx="9002713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3200" b="1">
                <a:solidFill>
                  <a:srgbClr val="000000"/>
                </a:solidFill>
                <a:latin typeface="Barlow Medium" pitchFamily="2" charset="0"/>
              </a:rPr>
              <a:t>REALIZAR 3 SOCIALIZACIONES DE LAS OBLIGACIONES TRIBUTARIAS MEDIANTE CANALES DE COMUNICACIÓN O PRENSA, ACOMPAÑADAS DE JORNADAS DE SENSIBILIZACIÓN DIRIGIDA A LOS CONTRIBUYENTES PARA MEJORAR LA CULTURA DE PAGO</a:t>
            </a:r>
            <a:endParaRPr lang="es-ES" altLang="es-ES" sz="3200" b="1">
              <a:solidFill>
                <a:srgbClr val="000000"/>
              </a:solidFill>
              <a:latin typeface="Barlow Medium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309DEDE-F3D7-489C-BD31-CF705B89DAD6}"/>
              </a:ext>
            </a:extLst>
          </p:cNvPr>
          <p:cNvSpPr txBox="1"/>
          <p:nvPr/>
        </p:nvSpPr>
        <p:spPr>
          <a:xfrm>
            <a:off x="3992563" y="304800"/>
            <a:ext cx="65770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META 3 PDM</a:t>
            </a:r>
          </a:p>
        </p:txBody>
      </p:sp>
      <p:pic>
        <p:nvPicPr>
          <p:cNvPr id="23557" name="Imagen 1">
            <a:extLst>
              <a:ext uri="{FF2B5EF4-FFF2-40B4-BE49-F238E27FC236}">
                <a16:creationId xmlns:a16="http://schemas.microsoft.com/office/drawing/2014/main" id="{9CA1BFCE-23E1-4AD6-B90D-BD3462C20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300" y="1533525"/>
            <a:ext cx="321945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4A2258FF-9966-4B52-9CDE-9F161B619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63" y="0"/>
            <a:ext cx="12203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C452B83-1780-45BE-927A-3F8BC3AD8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942" y="189155"/>
            <a:ext cx="11125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s-CO" sz="4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CUMPLIMIENTO DE LA META 3</a:t>
            </a:r>
          </a:p>
        </p:txBody>
      </p:sp>
      <p:sp>
        <p:nvSpPr>
          <p:cNvPr id="24580" name="CuadroTexto 1">
            <a:extLst>
              <a:ext uri="{FF2B5EF4-FFF2-40B4-BE49-F238E27FC236}">
                <a16:creationId xmlns:a16="http://schemas.microsoft.com/office/drawing/2014/main" id="{D3119722-A628-4DDF-A74C-59F729CEF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7838" y="1751013"/>
            <a:ext cx="34401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2800" b="1">
                <a:solidFill>
                  <a:srgbClr val="000000"/>
                </a:solidFill>
                <a:latin typeface="Barlow Medium" pitchFamily="2" charset="0"/>
              </a:rPr>
              <a:t>Ejecución Presupuestal</a:t>
            </a:r>
            <a:endParaRPr lang="es-CO" altLang="es-CO" sz="3200" b="1">
              <a:solidFill>
                <a:srgbClr val="000000"/>
              </a:solidFill>
              <a:latin typeface="Barlow Medium" pitchFamily="2" charset="0"/>
            </a:endParaRPr>
          </a:p>
        </p:txBody>
      </p:sp>
      <p:sp>
        <p:nvSpPr>
          <p:cNvPr id="24581" name="CuadroTexto 21">
            <a:extLst>
              <a:ext uri="{FF2B5EF4-FFF2-40B4-BE49-F238E27FC236}">
                <a16:creationId xmlns:a16="http://schemas.microsoft.com/office/drawing/2014/main" id="{4586F524-32AA-4833-848F-389AF9907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213" y="2876550"/>
            <a:ext cx="1503362" cy="5842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3200" b="1">
                <a:solidFill>
                  <a:srgbClr val="000000"/>
                </a:solidFill>
                <a:latin typeface="Barlow Medium" pitchFamily="2" charset="0"/>
              </a:rPr>
              <a:t>100%</a:t>
            </a:r>
          </a:p>
        </p:txBody>
      </p:sp>
      <p:sp>
        <p:nvSpPr>
          <p:cNvPr id="24582" name="CuadroTexto 26">
            <a:extLst>
              <a:ext uri="{FF2B5EF4-FFF2-40B4-BE49-F238E27FC236}">
                <a16:creationId xmlns:a16="http://schemas.microsoft.com/office/drawing/2014/main" id="{C5964689-8F38-4D79-8B6E-06C03DE70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7838" y="3594100"/>
            <a:ext cx="2370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2800" b="1">
                <a:solidFill>
                  <a:srgbClr val="000000"/>
                </a:solidFill>
                <a:latin typeface="Barlow Medium" pitchFamily="2" charset="0"/>
              </a:rPr>
              <a:t>Estado PDM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F56FC98E-832F-467F-8822-A9315ECC7D7D}"/>
              </a:ext>
            </a:extLst>
          </p:cNvPr>
          <p:cNvSpPr txBox="1"/>
          <p:nvPr/>
        </p:nvSpPr>
        <p:spPr>
          <a:xfrm>
            <a:off x="5280025" y="4314825"/>
            <a:ext cx="1470025" cy="5842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CO" sz="3200" b="1" dirty="0">
                <a:solidFill>
                  <a:prstClr val="black"/>
                </a:solidFill>
                <a:latin typeface="Barlow Medium"/>
              </a:rPr>
              <a:t>100%</a:t>
            </a:r>
          </a:p>
        </p:txBody>
      </p:sp>
      <p:pic>
        <p:nvPicPr>
          <p:cNvPr id="24584" name="Imagen 28">
            <a:extLst>
              <a:ext uri="{FF2B5EF4-FFF2-40B4-BE49-F238E27FC236}">
                <a16:creationId xmlns:a16="http://schemas.microsoft.com/office/drawing/2014/main" id="{5467D520-434C-4C02-AE87-EC37D1A86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113" y="1055688"/>
            <a:ext cx="3908425" cy="471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Imagen 29">
            <a:extLst>
              <a:ext uri="{FF2B5EF4-FFF2-40B4-BE49-F238E27FC236}">
                <a16:creationId xmlns:a16="http://schemas.microsoft.com/office/drawing/2014/main" id="{6E30DD9D-8C76-4B29-857C-0A86B5D63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058863"/>
            <a:ext cx="414020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Imagen 2" descr="Texto&#10;&#10;Descripción generada automáticamente con confianza baja">
            <a:extLst>
              <a:ext uri="{FF2B5EF4-FFF2-40B4-BE49-F238E27FC236}">
                <a16:creationId xmlns:a16="http://schemas.microsoft.com/office/drawing/2014/main" id="{86B794E9-FDDE-4424-A80F-A88476172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CuadroTexto 5">
            <a:extLst>
              <a:ext uri="{FF2B5EF4-FFF2-40B4-BE49-F238E27FC236}">
                <a16:creationId xmlns:a16="http://schemas.microsoft.com/office/drawing/2014/main" id="{CC20BFA5-5907-4C4C-BF16-DB5520FAF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" y="2411413"/>
            <a:ext cx="83931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s-CO" altLang="es-CO" sz="4000" b="1">
                <a:solidFill>
                  <a:srgbClr val="FFFFFF"/>
                </a:solidFill>
                <a:latin typeface="Barlow Black" pitchFamily="2" charset="0"/>
              </a:rPr>
              <a:t>MODERNIZAR EL PROCESO FINANCIERO Y PRESUPUESTAL DE LA SECRETARÍA DE HACIENDA </a:t>
            </a:r>
            <a:endParaRPr lang="es-CO" altLang="es-CO" sz="4000">
              <a:solidFill>
                <a:srgbClr val="FFFFFF"/>
              </a:solidFill>
              <a:latin typeface="Barlow Black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309DEDE-F3D7-489C-BD31-CF705B89DAD6}"/>
              </a:ext>
            </a:extLst>
          </p:cNvPr>
          <p:cNvSpPr txBox="1"/>
          <p:nvPr/>
        </p:nvSpPr>
        <p:spPr>
          <a:xfrm>
            <a:off x="3965575" y="298450"/>
            <a:ext cx="45275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5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META 4 </a:t>
            </a:r>
            <a:r>
              <a:rPr lang="es-CO" sz="5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PDM</a:t>
            </a:r>
            <a:endParaRPr lang="es-CO" sz="5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 Black"/>
            </a:endParaRPr>
          </a:p>
        </p:txBody>
      </p:sp>
      <p:pic>
        <p:nvPicPr>
          <p:cNvPr id="25605" name="Imagen 1">
            <a:extLst>
              <a:ext uri="{FF2B5EF4-FFF2-40B4-BE49-F238E27FC236}">
                <a16:creationId xmlns:a16="http://schemas.microsoft.com/office/drawing/2014/main" id="{6A14B94F-CA31-4AE3-8747-6BD23EAC6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1666875"/>
            <a:ext cx="3219450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uadroTexto 5">
            <a:extLst>
              <a:ext uri="{FF2B5EF4-FFF2-40B4-BE49-F238E27FC236}">
                <a16:creationId xmlns:a16="http://schemas.microsoft.com/office/drawing/2014/main" id="{87369C43-4966-4C88-ACFD-6A6E99CAA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75" y="1909763"/>
            <a:ext cx="44815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800">
                <a:solidFill>
                  <a:srgbClr val="000000"/>
                </a:solidFill>
                <a:latin typeface="Barlow Medium" pitchFamily="2" charset="0"/>
              </a:rPr>
              <a:t>BARLOW MEDIUM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" altLang="es-ES" sz="1800">
              <a:solidFill>
                <a:srgbClr val="000000"/>
              </a:solidFill>
              <a:latin typeface="Barlow Medium" pitchFamily="2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800">
                <a:solidFill>
                  <a:srgbClr val="000000"/>
                </a:solidFill>
                <a:latin typeface="Barlow Medium" pitchFamily="2" charset="0"/>
              </a:rPr>
              <a:t>Para contenido  escrito en las diapositivas: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" altLang="es-ES" sz="1800">
              <a:solidFill>
                <a:srgbClr val="000000"/>
              </a:solidFill>
              <a:latin typeface="Barlow Medium" pitchFamily="2" charset="0"/>
            </a:endParaRPr>
          </a:p>
        </p:txBody>
      </p:sp>
      <p:sp>
        <p:nvSpPr>
          <p:cNvPr id="8195" name="CuadroTexto 6">
            <a:extLst>
              <a:ext uri="{FF2B5EF4-FFF2-40B4-BE49-F238E27FC236}">
                <a16:creationId xmlns:a16="http://schemas.microsoft.com/office/drawing/2014/main" id="{9D3D1642-3472-46C2-A332-E50011446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47675"/>
            <a:ext cx="10641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800">
                <a:solidFill>
                  <a:srgbClr val="000000"/>
                </a:solidFill>
                <a:latin typeface="Barlow Black" pitchFamily="2" charset="0"/>
              </a:rPr>
              <a:t>BARLOW BLACK (PARA TÍTULOS)</a:t>
            </a:r>
          </a:p>
        </p:txBody>
      </p:sp>
      <p:pic>
        <p:nvPicPr>
          <p:cNvPr id="8196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127D0874-AB28-4A19-AD1C-8950C40E1C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Imagen 4">
            <a:extLst>
              <a:ext uri="{FF2B5EF4-FFF2-40B4-BE49-F238E27FC236}">
                <a16:creationId xmlns:a16="http://schemas.microsoft.com/office/drawing/2014/main" id="{0871E1EC-2416-4538-9AB6-7F1E1D2DF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447675"/>
            <a:ext cx="4989512" cy="497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Google Shape;57;p15">
            <a:extLst>
              <a:ext uri="{FF2B5EF4-FFF2-40B4-BE49-F238E27FC236}">
                <a16:creationId xmlns:a16="http://schemas.microsoft.com/office/drawing/2014/main" id="{17D18B29-419E-4BCD-93D4-A5D093AD2293}"/>
              </a:ext>
            </a:extLst>
          </p:cNvPr>
          <p:cNvSpPr txBox="1">
            <a:spLocks/>
          </p:cNvSpPr>
          <p:nvPr/>
        </p:nvSpPr>
        <p:spPr bwMode="auto">
          <a:xfrm>
            <a:off x="5502275" y="415925"/>
            <a:ext cx="5232400" cy="14938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lIns="121900" tIns="121900" rIns="121900" bIns="1219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CO" sz="2800" dirty="0">
                <a:solidFill>
                  <a:srgbClr val="4472C4">
                    <a:lumMod val="75000"/>
                  </a:srgbClr>
                </a:solidFill>
                <a:latin typeface="Eras Bold ITC" panose="020B0907030504020204" pitchFamily="34" charset="0"/>
              </a:rPr>
              <a:t>INFORME DE GESTIÓN CONTRATACIÓN</a:t>
            </a:r>
          </a:p>
        </p:txBody>
      </p:sp>
      <p:sp>
        <p:nvSpPr>
          <p:cNvPr id="8199" name="Google Shape;56;p15">
            <a:extLst>
              <a:ext uri="{FF2B5EF4-FFF2-40B4-BE49-F238E27FC236}">
                <a16:creationId xmlns:a16="http://schemas.microsoft.com/office/drawing/2014/main" id="{85D70925-B729-436C-9377-3B5E0E804A91}"/>
              </a:ext>
            </a:extLst>
          </p:cNvPr>
          <p:cNvSpPr txBox="1">
            <a:spLocks/>
          </p:cNvSpPr>
          <p:nvPr/>
        </p:nvSpPr>
        <p:spPr bwMode="auto">
          <a:xfrm>
            <a:off x="5502275" y="2106613"/>
            <a:ext cx="5334000" cy="33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Aft>
                <a:spcPts val="2138"/>
              </a:spcAft>
            </a:pPr>
            <a:r>
              <a:rPr lang="es-ES" altLang="es-CO" sz="200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Entre el </a:t>
            </a:r>
            <a:r>
              <a:rPr lang="es-ES" altLang="es-CO" sz="2000" b="1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01/01/2021</a:t>
            </a:r>
            <a:r>
              <a:rPr lang="es-ES" altLang="es-CO" sz="200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y el </a:t>
            </a:r>
            <a:r>
              <a:rPr lang="es-ES" altLang="es-CO" sz="2000" b="1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31/12/2021</a:t>
            </a:r>
            <a:r>
              <a:rPr lang="es-ES" altLang="es-CO" sz="200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se gestionaron en la Secretaría de Hacienda un total de </a:t>
            </a:r>
            <a:r>
              <a:rPr lang="es-ES" altLang="es-CO" sz="2000" b="1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141 contratos </a:t>
            </a:r>
            <a:r>
              <a:rPr lang="es-ES" altLang="es-CO" sz="200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 los cuales 77 son con recursos de funcionamiento y su ordenación del gasto correspondió a la Secretaría Administrativa, y los 64 restantes son con recursos de inversión cuya ordenación del gasto correspondió a la Secretaría de Hacienda. </a:t>
            </a:r>
            <a:endParaRPr lang="es-ES" altLang="es-CO" sz="1000" i="1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20E9E3A5-454B-433F-8E38-E90065EC4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" y="0"/>
            <a:ext cx="12204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2539E9AD-EF21-49F5-BDD7-2FB6B0AB2D3A}"/>
              </a:ext>
            </a:extLst>
          </p:cNvPr>
          <p:cNvSpPr/>
          <p:nvPr/>
        </p:nvSpPr>
        <p:spPr>
          <a:xfrm>
            <a:off x="322263" y="285750"/>
            <a:ext cx="11603037" cy="16779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sp>
        <p:nvSpPr>
          <p:cNvPr id="26628" name="CuadroTexto 5">
            <a:extLst>
              <a:ext uri="{FF2B5EF4-FFF2-40B4-BE49-F238E27FC236}">
                <a16:creationId xmlns:a16="http://schemas.microsoft.com/office/drawing/2014/main" id="{7518CD3E-9A15-4583-B398-FED5195A5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8" y="498475"/>
            <a:ext cx="11001375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None/>
            </a:pPr>
            <a:r>
              <a:rPr lang="es-CO" altLang="es-CO" b="1">
                <a:solidFill>
                  <a:srgbClr val="000000"/>
                </a:solidFill>
                <a:latin typeface="Barlow Black" pitchFamily="2" charset="0"/>
              </a:rPr>
              <a:t>PROYECTO: FORTALECIMIENTO DE LA GESTIÓN DEL RECAUDO, FISCALIZACIÓN Y COBRO COACTIVO DEL MUNICIPIO DE BUCARAMANGA 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35B40EE0-6717-4AB6-B591-320AC5EA5B5A}"/>
              </a:ext>
            </a:extLst>
          </p:cNvPr>
          <p:cNvGrpSpPr/>
          <p:nvPr/>
        </p:nvGrpSpPr>
        <p:grpSpPr>
          <a:xfrm>
            <a:off x="6719025" y="2477499"/>
            <a:ext cx="5012333" cy="1048888"/>
            <a:chOff x="-318600" y="2537264"/>
            <a:chExt cx="3893539" cy="1055776"/>
          </a:xfrm>
          <a:solidFill>
            <a:srgbClr val="CCFF33"/>
          </a:solidFill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62D5A9C0-70E8-4E99-8B87-0F3A6EB41676}"/>
                </a:ext>
              </a:extLst>
            </p:cNvPr>
            <p:cNvSpPr/>
            <p:nvPr/>
          </p:nvSpPr>
          <p:spPr>
            <a:xfrm>
              <a:off x="-318600" y="2537264"/>
              <a:ext cx="3893539" cy="105577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1E3DB759-FD02-47F6-B191-2706E2A869BB}"/>
                </a:ext>
              </a:extLst>
            </p:cNvPr>
            <p:cNvSpPr txBox="1"/>
            <p:nvPr/>
          </p:nvSpPr>
          <p:spPr>
            <a:xfrm>
              <a:off x="589665" y="2594020"/>
              <a:ext cx="652451" cy="371758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 err="1">
                  <a:solidFill>
                    <a:prstClr val="black"/>
                  </a:solidFill>
                  <a:latin typeface="Barlow Medium"/>
                </a:rPr>
                <a:t>BPIM</a:t>
              </a:r>
              <a:endParaRPr lang="es-CO" dirty="0">
                <a:solidFill>
                  <a:prstClr val="black"/>
                </a:solidFill>
                <a:latin typeface="Barlow Medium"/>
              </a:endParaRPr>
            </a:p>
          </p:txBody>
        </p:sp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0343B321-2532-4A1E-A955-9DCCC4BA2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15399" y="2723142"/>
              <a:ext cx="734501" cy="734501"/>
            </a:xfrm>
            <a:prstGeom prst="rect">
              <a:avLst/>
            </a:prstGeom>
            <a:grpFill/>
          </p:spPr>
        </p:pic>
      </p:grpSp>
      <p:sp>
        <p:nvSpPr>
          <p:cNvPr id="26630" name="CuadroTexto 2">
            <a:extLst>
              <a:ext uri="{FF2B5EF4-FFF2-40B4-BE49-F238E27FC236}">
                <a16:creationId xmlns:a16="http://schemas.microsoft.com/office/drawing/2014/main" id="{A4A50665-5C44-4192-891A-4CE03907D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0688" y="2890838"/>
            <a:ext cx="2582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2000">
                <a:solidFill>
                  <a:srgbClr val="000000"/>
                </a:solidFill>
              </a:rPr>
              <a:t>2020680010134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A0C66EA0-D5D8-4487-BE31-FE2040F8511C}"/>
              </a:ext>
            </a:extLst>
          </p:cNvPr>
          <p:cNvGrpSpPr/>
          <p:nvPr/>
        </p:nvGrpSpPr>
        <p:grpSpPr>
          <a:xfrm>
            <a:off x="5980691" y="4171386"/>
            <a:ext cx="6054428" cy="1261225"/>
            <a:chOff x="4938365" y="2658634"/>
            <a:chExt cx="7374542" cy="961200"/>
          </a:xfrm>
          <a:solidFill>
            <a:srgbClr val="92D050"/>
          </a:solidFill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3BD0BEC4-81F1-4803-87E9-3ECD096D481E}"/>
                </a:ext>
              </a:extLst>
            </p:cNvPr>
            <p:cNvSpPr/>
            <p:nvPr/>
          </p:nvSpPr>
          <p:spPr>
            <a:xfrm>
              <a:off x="4938365" y="2658634"/>
              <a:ext cx="7374542" cy="9612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E705034C-DC7C-4DFF-8AAC-F1DBCBC13FDD}"/>
                </a:ext>
              </a:extLst>
            </p:cNvPr>
            <p:cNvSpPr txBox="1"/>
            <p:nvPr/>
          </p:nvSpPr>
          <p:spPr>
            <a:xfrm>
              <a:off x="6628721" y="2658634"/>
              <a:ext cx="4735438" cy="28147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>
                  <a:solidFill>
                    <a:prstClr val="black"/>
                  </a:solidFill>
                  <a:latin typeface="Barlow Medium"/>
                </a:rPr>
                <a:t>Presupuesto Ejecutado</a:t>
              </a:r>
              <a:endParaRPr lang="es-CO" dirty="0">
                <a:solidFill>
                  <a:prstClr val="black"/>
                </a:solidFill>
                <a:latin typeface="Barlow Medium"/>
              </a:endParaRP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5D7B9B8B-AC67-4429-987C-D7E2BD79E7F6}"/>
                </a:ext>
              </a:extLst>
            </p:cNvPr>
            <p:cNvSpPr txBox="1"/>
            <p:nvPr/>
          </p:nvSpPr>
          <p:spPr>
            <a:xfrm>
              <a:off x="6628721" y="3062724"/>
              <a:ext cx="4588469" cy="35184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sz="2400" b="1" dirty="0">
                  <a:solidFill>
                    <a:prstClr val="black"/>
                  </a:solidFill>
                  <a:latin typeface="Barlow Medium"/>
                </a:rPr>
                <a:t>$ 1.507.420.001</a:t>
              </a:r>
            </a:p>
          </p:txBody>
        </p:sp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22A8BBDA-3ABA-4F2C-A899-321456DFA6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16375"/>
            <a:stretch/>
          </p:blipFill>
          <p:spPr>
            <a:xfrm>
              <a:off x="5318665" y="2753540"/>
              <a:ext cx="929755" cy="777508"/>
            </a:xfrm>
            <a:prstGeom prst="rect">
              <a:avLst/>
            </a:prstGeom>
            <a:grpFill/>
          </p:spPr>
        </p:pic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BD603CED-28B1-416F-B661-6C02D954055B}"/>
              </a:ext>
            </a:extLst>
          </p:cNvPr>
          <p:cNvGrpSpPr/>
          <p:nvPr/>
        </p:nvGrpSpPr>
        <p:grpSpPr>
          <a:xfrm>
            <a:off x="312593" y="2410126"/>
            <a:ext cx="6162781" cy="1256813"/>
            <a:chOff x="4482194" y="1374104"/>
            <a:chExt cx="6072587" cy="1000688"/>
          </a:xfrm>
          <a:solidFill>
            <a:srgbClr val="EDED1B"/>
          </a:solidFill>
        </p:grpSpPr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3258231E-4FA9-492C-BCE8-08C2D19EFA72}"/>
                </a:ext>
              </a:extLst>
            </p:cNvPr>
            <p:cNvSpPr/>
            <p:nvPr/>
          </p:nvSpPr>
          <p:spPr>
            <a:xfrm>
              <a:off x="4482194" y="1374104"/>
              <a:ext cx="6072587" cy="99499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F255A16E-14C4-4846-A215-C96DB63EB296}"/>
                </a:ext>
              </a:extLst>
            </p:cNvPr>
            <p:cNvSpPr txBox="1"/>
            <p:nvPr/>
          </p:nvSpPr>
          <p:spPr>
            <a:xfrm>
              <a:off x="5370987" y="1468089"/>
              <a:ext cx="5110995" cy="90670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s-ES"/>
              </a:defPPr>
              <a:lvl1pPr>
                <a:defRPr b="1">
                  <a:latin typeface="Barlow Medium"/>
                </a:defRPr>
              </a:lvl1pPr>
            </a:lstStyle>
            <a:p>
              <a:pPr>
                <a:defRPr/>
              </a:pPr>
              <a:r>
                <a:rPr lang="es-CO" dirty="0">
                  <a:solidFill>
                    <a:prstClr val="black"/>
                  </a:solidFill>
                </a:rPr>
                <a:t>Objetivo del proyecto: </a:t>
              </a:r>
              <a:r>
                <a:rPr lang="es-CO" sz="1600" b="0" dirty="0">
                  <a:solidFill>
                    <a:prstClr val="black"/>
                  </a:solidFill>
                </a:rPr>
                <a:t>Aumentar la capacidad administrativa para la gestión del recaudo por concepto de Contribución de Valorización del Municipio.</a:t>
              </a:r>
            </a:p>
            <a:p>
              <a:pPr>
                <a:defRPr/>
              </a:pPr>
              <a:endParaRPr lang="es-CO" dirty="0">
                <a:solidFill>
                  <a:prstClr val="black"/>
                </a:solidFill>
              </a:endParaRPr>
            </a:p>
          </p:txBody>
        </p:sp>
        <p:pic>
          <p:nvPicPr>
            <p:cNvPr id="26" name="Imagen 25">
              <a:extLst>
                <a:ext uri="{FF2B5EF4-FFF2-40B4-BE49-F238E27FC236}">
                  <a16:creationId xmlns:a16="http://schemas.microsoft.com/office/drawing/2014/main" id="{89617A82-5CEB-4FB8-9ABB-553354E2B5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46748" y="1558257"/>
              <a:ext cx="724239" cy="724239"/>
            </a:xfrm>
            <a:prstGeom prst="rect">
              <a:avLst/>
            </a:prstGeom>
            <a:grpFill/>
          </p:spPr>
        </p:pic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F902404E-DC9A-408E-B253-981611E2A081}"/>
              </a:ext>
            </a:extLst>
          </p:cNvPr>
          <p:cNvGrpSpPr/>
          <p:nvPr/>
        </p:nvGrpSpPr>
        <p:grpSpPr>
          <a:xfrm>
            <a:off x="190140" y="4058779"/>
            <a:ext cx="5203201" cy="1285653"/>
            <a:chOff x="102291" y="1437973"/>
            <a:chExt cx="5021369" cy="9612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0FB0CF8B-1144-40E7-8AF0-3CE3ED211E00}"/>
                </a:ext>
              </a:extLst>
            </p:cNvPr>
            <p:cNvSpPr/>
            <p:nvPr/>
          </p:nvSpPr>
          <p:spPr>
            <a:xfrm>
              <a:off x="102291" y="1437973"/>
              <a:ext cx="5021369" cy="9612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84ACABFB-767E-4EFA-B68F-6B7B89A3DD07}"/>
                </a:ext>
              </a:extLst>
            </p:cNvPr>
            <p:cNvSpPr txBox="1"/>
            <p:nvPr/>
          </p:nvSpPr>
          <p:spPr>
            <a:xfrm>
              <a:off x="968742" y="1475486"/>
              <a:ext cx="3384804" cy="36933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>
                  <a:solidFill>
                    <a:prstClr val="black"/>
                  </a:solidFill>
                  <a:latin typeface="Barlow Medium"/>
                </a:rPr>
                <a:t>Presupuesto para la vigencia</a:t>
              </a:r>
              <a:endParaRPr lang="es-CO" dirty="0">
                <a:solidFill>
                  <a:prstClr val="black"/>
                </a:solidFill>
                <a:latin typeface="Barlow Medium"/>
              </a:endParaRPr>
            </a:p>
          </p:txBody>
        </p:sp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8DFD2267-A71D-442F-A46C-EE72FBDF43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9164"/>
            <a:stretch/>
          </p:blipFill>
          <p:spPr>
            <a:xfrm>
              <a:off x="416824" y="1730553"/>
              <a:ext cx="712471" cy="575930"/>
            </a:xfrm>
            <a:prstGeom prst="rect">
              <a:avLst/>
            </a:prstGeom>
            <a:grpFill/>
          </p:spPr>
        </p:pic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0FEC2693-A95F-4D44-9712-A6450D97637C}"/>
                </a:ext>
              </a:extLst>
            </p:cNvPr>
            <p:cNvSpPr txBox="1"/>
            <p:nvPr/>
          </p:nvSpPr>
          <p:spPr>
            <a:xfrm>
              <a:off x="1363415" y="1879576"/>
              <a:ext cx="2595458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sz="2400" dirty="0">
                  <a:solidFill>
                    <a:prstClr val="black"/>
                  </a:solidFill>
                  <a:latin typeface="Barlow Medium"/>
                </a:rPr>
                <a:t>$ 1.998.272.667 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2E463B1A-3C16-4E77-87AE-A97258EC3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203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ítulo 1">
            <a:extLst>
              <a:ext uri="{FF2B5EF4-FFF2-40B4-BE49-F238E27FC236}">
                <a16:creationId xmlns:a16="http://schemas.microsoft.com/office/drawing/2014/main" id="{916267FD-FB94-4AFD-ACDD-7BA8AE1ABA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17713" y="0"/>
            <a:ext cx="8001000" cy="1081088"/>
          </a:xfrm>
          <a:solidFill>
            <a:srgbClr val="33CC33"/>
          </a:solidFill>
        </p:spPr>
        <p:txBody>
          <a:bodyPr/>
          <a:lstStyle/>
          <a:p>
            <a:pPr algn="ctr"/>
            <a:r>
              <a:rPr lang="es-CO" altLang="es-CO" b="1">
                <a:latin typeface="Barlow Black" pitchFamily="2" charset="0"/>
              </a:rPr>
              <a:t>OBJETIVOS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417481-7E70-4854-91EC-C9AE13DF77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155700"/>
            <a:ext cx="4776788" cy="976313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s-CO" sz="2000" b="1" dirty="0"/>
              <a:t>Permitir a la ciudadanía cumplir con sus </a:t>
            </a:r>
            <a:r>
              <a:rPr lang="es-CO" sz="2000" b="1" dirty="0">
                <a:latin typeface="Barlow Medium"/>
              </a:rPr>
              <a:t>obligaciones</a:t>
            </a:r>
            <a:r>
              <a:rPr lang="es-CO" sz="2000" b="1" dirty="0"/>
              <a:t> de declaración de manera virtual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5FA63BB6-8AA0-41E2-981B-B410625617F8}"/>
              </a:ext>
            </a:extLst>
          </p:cNvPr>
          <p:cNvSpPr txBox="1">
            <a:spLocks/>
          </p:cNvSpPr>
          <p:nvPr/>
        </p:nvSpPr>
        <p:spPr bwMode="auto">
          <a:xfrm>
            <a:off x="723900" y="2206625"/>
            <a:ext cx="4775200" cy="11842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s-CO" sz="2000" b="1" dirty="0">
                <a:solidFill>
                  <a:prstClr val="black"/>
                </a:solidFill>
              </a:rPr>
              <a:t>Incluir el trámite de obligación </a:t>
            </a:r>
            <a:r>
              <a:rPr lang="es-CO" sz="2000" b="1" dirty="0">
                <a:solidFill>
                  <a:prstClr val="black"/>
                </a:solidFill>
                <a:latin typeface="Barlow Medium"/>
              </a:rPr>
              <a:t>tributaria</a:t>
            </a:r>
            <a:r>
              <a:rPr lang="es-CO" sz="2000" b="1" dirty="0">
                <a:solidFill>
                  <a:prstClr val="black"/>
                </a:solidFill>
              </a:rPr>
              <a:t> de impuesto de espectáculos públicos dentro del sistema de impuestos municipales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FEB5555-4AE7-4770-8C98-8E3F575DB8D4}"/>
              </a:ext>
            </a:extLst>
          </p:cNvPr>
          <p:cNvSpPr txBox="1"/>
          <p:nvPr/>
        </p:nvSpPr>
        <p:spPr>
          <a:xfrm>
            <a:off x="723900" y="4572000"/>
            <a:ext cx="4789488" cy="10144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es-CO" sz="2000" b="1" dirty="0">
                <a:solidFill>
                  <a:prstClr val="black"/>
                </a:solidFill>
              </a:rPr>
              <a:t>Incluir el trámite de obligación tributaria de impuesto </a:t>
            </a:r>
            <a:r>
              <a:rPr lang="es-CO" sz="2000" b="1" dirty="0">
                <a:solidFill>
                  <a:prstClr val="black"/>
                </a:solidFill>
                <a:latin typeface="Barlow Medium"/>
              </a:rPr>
              <a:t>publicidad</a:t>
            </a:r>
            <a:r>
              <a:rPr lang="es-CO" sz="2000" b="1" dirty="0">
                <a:solidFill>
                  <a:prstClr val="black"/>
                </a:solidFill>
              </a:rPr>
              <a:t> exterior dentro del sistema de impuestos municipales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BF006DC-4F4E-42CF-A51B-C6C38A9E706C}"/>
              </a:ext>
            </a:extLst>
          </p:cNvPr>
          <p:cNvSpPr txBox="1"/>
          <p:nvPr/>
        </p:nvSpPr>
        <p:spPr>
          <a:xfrm>
            <a:off x="6738938" y="1512888"/>
            <a:ext cx="5141912" cy="10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es-CO" sz="2000" b="1" dirty="0">
                <a:solidFill>
                  <a:prstClr val="black"/>
                </a:solidFill>
              </a:rPr>
              <a:t>Incluir el trámite de obligación tributaria de impuesto de degüello de ganado menor </a:t>
            </a:r>
            <a:r>
              <a:rPr lang="es-CO" sz="2000" b="1" dirty="0">
                <a:solidFill>
                  <a:prstClr val="black"/>
                </a:solidFill>
                <a:latin typeface="Barlow Medium"/>
              </a:rPr>
              <a:t>dentro</a:t>
            </a:r>
            <a:r>
              <a:rPr lang="es-CO" sz="2000" b="1" dirty="0">
                <a:solidFill>
                  <a:prstClr val="black"/>
                </a:solidFill>
              </a:rPr>
              <a:t> del sistema de impuestos municipales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0CE8BD6-75C7-4B21-B312-2EB0CC9E7DD0}"/>
              </a:ext>
            </a:extLst>
          </p:cNvPr>
          <p:cNvSpPr txBox="1"/>
          <p:nvPr/>
        </p:nvSpPr>
        <p:spPr>
          <a:xfrm>
            <a:off x="723900" y="3592513"/>
            <a:ext cx="4775200" cy="7080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CO" sz="2000" b="1" dirty="0">
                <a:solidFill>
                  <a:prstClr val="black"/>
                </a:solidFill>
                <a:latin typeface="Barlow Medium"/>
              </a:rPr>
              <a:t>Habilitar</a:t>
            </a:r>
            <a:r>
              <a:rPr lang="es-CO" sz="2000" b="1" dirty="0">
                <a:solidFill>
                  <a:prstClr val="black"/>
                </a:solidFill>
              </a:rPr>
              <a:t> el pago de contribución por valorización en línea</a:t>
            </a:r>
          </a:p>
        </p:txBody>
      </p:sp>
      <p:pic>
        <p:nvPicPr>
          <p:cNvPr id="27657" name="Imagen 8">
            <a:extLst>
              <a:ext uri="{FF2B5EF4-FFF2-40B4-BE49-F238E27FC236}">
                <a16:creationId xmlns:a16="http://schemas.microsoft.com/office/drawing/2014/main" id="{FD97C562-145A-49DD-89D5-AAE5691B3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1266825"/>
            <a:ext cx="6096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Imagen 9">
            <a:extLst>
              <a:ext uri="{FF2B5EF4-FFF2-40B4-BE49-F238E27FC236}">
                <a16:creationId xmlns:a16="http://schemas.microsoft.com/office/drawing/2014/main" id="{59017293-C21F-4297-A135-4768645E1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2422525"/>
            <a:ext cx="6096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Imagen 10">
            <a:extLst>
              <a:ext uri="{FF2B5EF4-FFF2-40B4-BE49-F238E27FC236}">
                <a16:creationId xmlns:a16="http://schemas.microsoft.com/office/drawing/2014/main" id="{168B24E2-7923-466D-BEBC-4D0B1EE66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632200"/>
            <a:ext cx="6096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Imagen 11">
            <a:extLst>
              <a:ext uri="{FF2B5EF4-FFF2-40B4-BE49-F238E27FC236}">
                <a16:creationId xmlns:a16="http://schemas.microsoft.com/office/drawing/2014/main" id="{6DA106D3-3CD0-484F-8321-C19734B0A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4821238"/>
            <a:ext cx="6096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Imagen 12">
            <a:extLst>
              <a:ext uri="{FF2B5EF4-FFF2-40B4-BE49-F238E27FC236}">
                <a16:creationId xmlns:a16="http://schemas.microsoft.com/office/drawing/2014/main" id="{BD484C7E-BA0D-4175-88DB-2D4BAFB2A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200" y="1787525"/>
            <a:ext cx="579438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2" name="CuadroTexto 14">
            <a:extLst>
              <a:ext uri="{FF2B5EF4-FFF2-40B4-BE49-F238E27FC236}">
                <a16:creationId xmlns:a16="http://schemas.microsoft.com/office/drawing/2014/main" id="{D850055A-1906-47D4-97D8-5EA7CC9C2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38" y="3773488"/>
            <a:ext cx="3805237" cy="1077912"/>
          </a:xfrm>
          <a:prstGeom prst="rect">
            <a:avLst/>
          </a:prstGeom>
          <a:solidFill>
            <a:srgbClr val="CC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2800" b="1">
                <a:solidFill>
                  <a:srgbClr val="000000"/>
                </a:solidFill>
                <a:latin typeface="Barlow Medium" pitchFamily="2" charset="0"/>
              </a:rPr>
              <a:t> PORCENTAJE PDM  </a:t>
            </a:r>
          </a:p>
          <a:p>
            <a:r>
              <a:rPr lang="es-CO" altLang="es-CO" sz="2800" b="1">
                <a:solidFill>
                  <a:srgbClr val="7030A0"/>
                </a:solidFill>
                <a:latin typeface="Barlow Medium" pitchFamily="2" charset="0"/>
              </a:rPr>
              <a:t>            </a:t>
            </a:r>
            <a:r>
              <a:rPr lang="es-CO" altLang="es-CO" sz="3600" b="1">
                <a:solidFill>
                  <a:srgbClr val="7030A0"/>
                </a:solidFill>
                <a:latin typeface="Barlow Medium" pitchFamily="2" charset="0"/>
              </a:rPr>
              <a:t>100%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Imagen 1">
            <a:extLst>
              <a:ext uri="{FF2B5EF4-FFF2-40B4-BE49-F238E27FC236}">
                <a16:creationId xmlns:a16="http://schemas.microsoft.com/office/drawing/2014/main" id="{45F0E701-C833-4E88-8EE3-6D4F2B457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Marcador de contenido 4">
            <a:extLst>
              <a:ext uri="{FF2B5EF4-FFF2-40B4-BE49-F238E27FC236}">
                <a16:creationId xmlns:a16="http://schemas.microsoft.com/office/drawing/2014/main" id="{26806CC4-B539-4F1B-91A1-B23E0AB06002}"/>
              </a:ext>
            </a:extLst>
          </p:cNvPr>
          <p:cNvGraphicFramePr>
            <a:graphicFrameLocks/>
          </p:cNvGraphicFramePr>
          <p:nvPr/>
        </p:nvGraphicFramePr>
        <p:xfrm>
          <a:off x="973097" y="939567"/>
          <a:ext cx="9571864" cy="4135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Imagen 1">
            <a:extLst>
              <a:ext uri="{FF2B5EF4-FFF2-40B4-BE49-F238E27FC236}">
                <a16:creationId xmlns:a16="http://schemas.microsoft.com/office/drawing/2014/main" id="{6F553708-AE4D-456B-B712-687711FFA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Google Shape;107;p17">
            <a:extLst>
              <a:ext uri="{FF2B5EF4-FFF2-40B4-BE49-F238E27FC236}">
                <a16:creationId xmlns:a16="http://schemas.microsoft.com/office/drawing/2014/main" id="{9DD92E3B-9A23-4B23-A0D4-D6644EC273E2}"/>
              </a:ext>
            </a:extLst>
          </p:cNvPr>
          <p:cNvSpPr>
            <a:spLocks/>
          </p:cNvSpPr>
          <p:nvPr/>
        </p:nvSpPr>
        <p:spPr bwMode="auto">
          <a:xfrm>
            <a:off x="792163" y="1527175"/>
            <a:ext cx="4043362" cy="1387475"/>
          </a:xfrm>
          <a:custGeom>
            <a:avLst/>
            <a:gdLst>
              <a:gd name="T0" fmla="*/ 855696 w 108307"/>
              <a:gd name="T1" fmla="*/ 0 h 45843"/>
              <a:gd name="T2" fmla="*/ 0 w 108307"/>
              <a:gd name="T3" fmla="*/ 693722 h 45843"/>
              <a:gd name="T4" fmla="*/ 855696 w 108307"/>
              <a:gd name="T5" fmla="*/ 1387445 h 45843"/>
              <a:gd name="T6" fmla="*/ 4043325 w 108307"/>
              <a:gd name="T7" fmla="*/ 1387445 h 45843"/>
              <a:gd name="T8" fmla="*/ 4043325 w 108307"/>
              <a:gd name="T9" fmla="*/ 0 h 45843"/>
              <a:gd name="T10" fmla="*/ 855696 w 108307"/>
              <a:gd name="T11" fmla="*/ 0 h 458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8307" h="45843" extrusionOk="0">
                <a:moveTo>
                  <a:pt x="22921" y="0"/>
                </a:moveTo>
                <a:cubicBezTo>
                  <a:pt x="10298" y="0"/>
                  <a:pt x="0" y="10224"/>
                  <a:pt x="0" y="22921"/>
                </a:cubicBezTo>
                <a:cubicBezTo>
                  <a:pt x="0" y="35519"/>
                  <a:pt x="10298" y="45842"/>
                  <a:pt x="22921" y="45842"/>
                </a:cubicBezTo>
                <a:lnTo>
                  <a:pt x="108306" y="45842"/>
                </a:lnTo>
                <a:lnTo>
                  <a:pt x="108306" y="0"/>
                </a:lnTo>
                <a:lnTo>
                  <a:pt x="22921" y="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es-CO"/>
          </a:p>
        </p:txBody>
      </p:sp>
      <p:sp>
        <p:nvSpPr>
          <p:cNvPr id="29700" name="Google Shape;108;p17">
            <a:extLst>
              <a:ext uri="{FF2B5EF4-FFF2-40B4-BE49-F238E27FC236}">
                <a16:creationId xmlns:a16="http://schemas.microsoft.com/office/drawing/2014/main" id="{3A5B617C-9B7D-4782-ACB2-61E63D024484}"/>
              </a:ext>
            </a:extLst>
          </p:cNvPr>
          <p:cNvSpPr>
            <a:spLocks/>
          </p:cNvSpPr>
          <p:nvPr/>
        </p:nvSpPr>
        <p:spPr bwMode="auto">
          <a:xfrm>
            <a:off x="6681788" y="1536700"/>
            <a:ext cx="4119562" cy="1385888"/>
          </a:xfrm>
          <a:custGeom>
            <a:avLst/>
            <a:gdLst>
              <a:gd name="T0" fmla="*/ 0 w 108332"/>
              <a:gd name="T1" fmla="*/ 0 h 45843"/>
              <a:gd name="T2" fmla="*/ 0 w 108332"/>
              <a:gd name="T3" fmla="*/ 1385858 h 45843"/>
              <a:gd name="T4" fmla="*/ 3247903 w 108332"/>
              <a:gd name="T5" fmla="*/ 1385858 h 45843"/>
              <a:gd name="T6" fmla="*/ 4119524 w 108332"/>
              <a:gd name="T7" fmla="*/ 692929 h 45843"/>
              <a:gd name="T8" fmla="*/ 3247903 w 108332"/>
              <a:gd name="T9" fmla="*/ 0 h 45843"/>
              <a:gd name="T10" fmla="*/ 0 w 108332"/>
              <a:gd name="T11" fmla="*/ 0 h 458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8332" h="45843" extrusionOk="0">
                <a:moveTo>
                  <a:pt x="0" y="0"/>
                </a:moveTo>
                <a:lnTo>
                  <a:pt x="0" y="45842"/>
                </a:lnTo>
                <a:lnTo>
                  <a:pt x="85410" y="45842"/>
                </a:lnTo>
                <a:cubicBezTo>
                  <a:pt x="98008" y="45842"/>
                  <a:pt x="108331" y="35519"/>
                  <a:pt x="108331" y="22921"/>
                </a:cubicBezTo>
                <a:cubicBezTo>
                  <a:pt x="108331" y="10224"/>
                  <a:pt x="98008" y="0"/>
                  <a:pt x="8541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es-CO"/>
          </a:p>
        </p:txBody>
      </p:sp>
      <p:sp>
        <p:nvSpPr>
          <p:cNvPr id="29701" name="Google Shape;109;p17">
            <a:extLst>
              <a:ext uri="{FF2B5EF4-FFF2-40B4-BE49-F238E27FC236}">
                <a16:creationId xmlns:a16="http://schemas.microsoft.com/office/drawing/2014/main" id="{EE4B791F-7B4B-40E4-B9D5-CFB30F26F47E}"/>
              </a:ext>
            </a:extLst>
          </p:cNvPr>
          <p:cNvSpPr>
            <a:spLocks/>
          </p:cNvSpPr>
          <p:nvPr/>
        </p:nvSpPr>
        <p:spPr bwMode="auto">
          <a:xfrm>
            <a:off x="806450" y="3559175"/>
            <a:ext cx="4043363" cy="1387475"/>
          </a:xfrm>
          <a:custGeom>
            <a:avLst/>
            <a:gdLst>
              <a:gd name="T0" fmla="*/ 855697 w 108307"/>
              <a:gd name="T1" fmla="*/ 30 h 45818"/>
              <a:gd name="T2" fmla="*/ 0 w 108307"/>
              <a:gd name="T3" fmla="*/ 693344 h 45818"/>
              <a:gd name="T4" fmla="*/ 855697 w 108307"/>
              <a:gd name="T5" fmla="*/ 1387445 h 45818"/>
              <a:gd name="T6" fmla="*/ 4043326 w 108307"/>
              <a:gd name="T7" fmla="*/ 1387445 h 45818"/>
              <a:gd name="T8" fmla="*/ 4043326 w 108307"/>
              <a:gd name="T9" fmla="*/ 30 h 45818"/>
              <a:gd name="T10" fmla="*/ 855697 w 108307"/>
              <a:gd name="T11" fmla="*/ 30 h 458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8307" h="45818" extrusionOk="0">
                <a:moveTo>
                  <a:pt x="22921" y="1"/>
                </a:moveTo>
                <a:cubicBezTo>
                  <a:pt x="10298" y="1"/>
                  <a:pt x="0" y="10199"/>
                  <a:pt x="0" y="22896"/>
                </a:cubicBezTo>
                <a:cubicBezTo>
                  <a:pt x="0" y="35494"/>
                  <a:pt x="10298" y="45817"/>
                  <a:pt x="22921" y="45817"/>
                </a:cubicBezTo>
                <a:lnTo>
                  <a:pt x="108306" y="45817"/>
                </a:lnTo>
                <a:lnTo>
                  <a:pt x="108306" y="1"/>
                </a:lnTo>
                <a:lnTo>
                  <a:pt x="22921" y="1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es-CO"/>
          </a:p>
        </p:txBody>
      </p:sp>
      <p:sp>
        <p:nvSpPr>
          <p:cNvPr id="29702" name="Google Shape;110;p17">
            <a:extLst>
              <a:ext uri="{FF2B5EF4-FFF2-40B4-BE49-F238E27FC236}">
                <a16:creationId xmlns:a16="http://schemas.microsoft.com/office/drawing/2014/main" id="{D6310B88-1BFC-45D9-9954-331334DEDC49}"/>
              </a:ext>
            </a:extLst>
          </p:cNvPr>
          <p:cNvSpPr>
            <a:spLocks/>
          </p:cNvSpPr>
          <p:nvPr/>
        </p:nvSpPr>
        <p:spPr bwMode="auto">
          <a:xfrm>
            <a:off x="6653213" y="3587750"/>
            <a:ext cx="4044950" cy="1387475"/>
          </a:xfrm>
          <a:custGeom>
            <a:avLst/>
            <a:gdLst>
              <a:gd name="T0" fmla="*/ 0 w 108332"/>
              <a:gd name="T1" fmla="*/ 30 h 45818"/>
              <a:gd name="T2" fmla="*/ 0 w 108332"/>
              <a:gd name="T3" fmla="*/ 1387445 h 45818"/>
              <a:gd name="T4" fmla="*/ 3189078 w 108332"/>
              <a:gd name="T5" fmla="*/ 1387445 h 45818"/>
              <a:gd name="T6" fmla="*/ 4044913 w 108332"/>
              <a:gd name="T7" fmla="*/ 693344 h 45818"/>
              <a:gd name="T8" fmla="*/ 3189078 w 108332"/>
              <a:gd name="T9" fmla="*/ 30 h 45818"/>
              <a:gd name="T10" fmla="*/ 0 w 108332"/>
              <a:gd name="T11" fmla="*/ 30 h 458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8332" h="45818" extrusionOk="0">
                <a:moveTo>
                  <a:pt x="0" y="1"/>
                </a:moveTo>
                <a:lnTo>
                  <a:pt x="0" y="45817"/>
                </a:lnTo>
                <a:lnTo>
                  <a:pt x="85410" y="45817"/>
                </a:lnTo>
                <a:cubicBezTo>
                  <a:pt x="98008" y="45817"/>
                  <a:pt x="108331" y="35494"/>
                  <a:pt x="108331" y="22896"/>
                </a:cubicBezTo>
                <a:cubicBezTo>
                  <a:pt x="108331" y="10199"/>
                  <a:pt x="98008" y="1"/>
                  <a:pt x="8541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es-CO"/>
          </a:p>
        </p:txBody>
      </p:sp>
      <p:sp>
        <p:nvSpPr>
          <p:cNvPr id="116" name="Google Shape;116;p17">
            <a:extLst>
              <a:ext uri="{FF2B5EF4-FFF2-40B4-BE49-F238E27FC236}">
                <a16:creationId xmlns:a16="http://schemas.microsoft.com/office/drawing/2014/main" id="{A3395E44-37AD-44CA-A573-DB4E0D08B86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38438" y="377825"/>
            <a:ext cx="5915025" cy="931863"/>
          </a:xfrm>
        </p:spPr>
        <p:txBody>
          <a:bodyPr spcFirstLastPara="1" lIns="121900" tIns="121900" rIns="121900" bIns="121900">
            <a:noAutofit/>
          </a:bodyPr>
          <a:lstStyle/>
          <a:p>
            <a:pPr>
              <a:defRPr/>
            </a:pPr>
            <a:r>
              <a:rPr lang="es-ES" sz="3200" u="sng" dirty="0">
                <a:solidFill>
                  <a:srgbClr val="002060"/>
                </a:solidFill>
                <a:latin typeface="+mn-lt"/>
              </a:rPr>
              <a:t>I. EJECUCIÓN DE INGRESOS</a:t>
            </a:r>
            <a:endParaRPr sz="3200" u="sng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9704" name="Google Shape;117;p17">
            <a:extLst>
              <a:ext uri="{FF2B5EF4-FFF2-40B4-BE49-F238E27FC236}">
                <a16:creationId xmlns:a16="http://schemas.microsoft.com/office/drawing/2014/main" id="{122EF59E-1649-4172-B024-3BF4CA362A5C}"/>
              </a:ext>
            </a:extLst>
          </p:cNvPr>
          <p:cNvSpPr>
            <a:spLocks/>
          </p:cNvSpPr>
          <p:nvPr/>
        </p:nvSpPr>
        <p:spPr bwMode="auto">
          <a:xfrm>
            <a:off x="604838" y="2465388"/>
            <a:ext cx="866775" cy="809625"/>
          </a:xfrm>
          <a:custGeom>
            <a:avLst/>
            <a:gdLst>
              <a:gd name="T0" fmla="*/ 432190 w 26772"/>
              <a:gd name="T1" fmla="*/ 30 h 26771"/>
              <a:gd name="T2" fmla="*/ 32 w 26772"/>
              <a:gd name="T3" fmla="*/ 406703 h 26771"/>
              <a:gd name="T4" fmla="*/ 432190 w 26772"/>
              <a:gd name="T5" fmla="*/ 809625 h 26771"/>
              <a:gd name="T6" fmla="*/ 866743 w 26772"/>
              <a:gd name="T7" fmla="*/ 406703 h 26771"/>
              <a:gd name="T8" fmla="*/ 432190 w 26772"/>
              <a:gd name="T9" fmla="*/ 30 h 26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772" h="26771" extrusionOk="0">
                <a:moveTo>
                  <a:pt x="13349" y="1"/>
                </a:moveTo>
                <a:cubicBezTo>
                  <a:pt x="5950" y="1"/>
                  <a:pt x="1" y="6050"/>
                  <a:pt x="1" y="13448"/>
                </a:cubicBezTo>
                <a:cubicBezTo>
                  <a:pt x="1" y="20847"/>
                  <a:pt x="5950" y="26771"/>
                  <a:pt x="13349" y="26771"/>
                </a:cubicBezTo>
                <a:cubicBezTo>
                  <a:pt x="20722" y="26771"/>
                  <a:pt x="26771" y="20847"/>
                  <a:pt x="26771" y="13448"/>
                </a:cubicBezTo>
                <a:cubicBezTo>
                  <a:pt x="26771" y="6050"/>
                  <a:pt x="20722" y="1"/>
                  <a:pt x="1334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es-CO"/>
          </a:p>
        </p:txBody>
      </p:sp>
      <p:sp>
        <p:nvSpPr>
          <p:cNvPr id="118" name="Google Shape;118;p17">
            <a:extLst>
              <a:ext uri="{FF2B5EF4-FFF2-40B4-BE49-F238E27FC236}">
                <a16:creationId xmlns:a16="http://schemas.microsoft.com/office/drawing/2014/main" id="{0A0A6227-9176-46B5-97C5-DE2C2A4426B0}"/>
              </a:ext>
            </a:extLst>
          </p:cNvPr>
          <p:cNvSpPr/>
          <p:nvPr/>
        </p:nvSpPr>
        <p:spPr>
          <a:xfrm>
            <a:off x="10333038" y="1855788"/>
            <a:ext cx="871537" cy="811212"/>
          </a:xfrm>
          <a:custGeom>
            <a:avLst/>
            <a:gdLst/>
            <a:ahLst/>
            <a:cxnLst/>
            <a:rect l="l" t="t" r="r" b="b"/>
            <a:pathLst>
              <a:path w="26872" h="26771" extrusionOk="0">
                <a:moveTo>
                  <a:pt x="13424" y="1"/>
                </a:moveTo>
                <a:cubicBezTo>
                  <a:pt x="6050" y="1"/>
                  <a:pt x="1" y="6050"/>
                  <a:pt x="1" y="13448"/>
                </a:cubicBezTo>
                <a:cubicBezTo>
                  <a:pt x="1" y="20847"/>
                  <a:pt x="6050" y="26771"/>
                  <a:pt x="13424" y="26771"/>
                </a:cubicBezTo>
                <a:cubicBezTo>
                  <a:pt x="20822" y="26771"/>
                  <a:pt x="26871" y="20847"/>
                  <a:pt x="26871" y="13448"/>
                </a:cubicBezTo>
                <a:cubicBezTo>
                  <a:pt x="26871" y="6050"/>
                  <a:pt x="20822" y="1"/>
                  <a:pt x="1342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defRPr/>
            </a:pPr>
            <a:endParaRPr sz="2400">
              <a:solidFill>
                <a:prstClr val="black"/>
              </a:solidFill>
            </a:endParaRPr>
          </a:p>
        </p:txBody>
      </p:sp>
      <p:sp>
        <p:nvSpPr>
          <p:cNvPr id="29706" name="Google Shape;120;p17">
            <a:extLst>
              <a:ext uri="{FF2B5EF4-FFF2-40B4-BE49-F238E27FC236}">
                <a16:creationId xmlns:a16="http://schemas.microsoft.com/office/drawing/2014/main" id="{66F38B9A-E2C6-4E82-8AD9-AED2829F6159}"/>
              </a:ext>
            </a:extLst>
          </p:cNvPr>
          <p:cNvSpPr>
            <a:spLocks/>
          </p:cNvSpPr>
          <p:nvPr/>
        </p:nvSpPr>
        <p:spPr bwMode="auto">
          <a:xfrm>
            <a:off x="506413" y="3816350"/>
            <a:ext cx="866775" cy="809625"/>
          </a:xfrm>
          <a:custGeom>
            <a:avLst/>
            <a:gdLst>
              <a:gd name="T0" fmla="*/ 432190 w 26772"/>
              <a:gd name="T1" fmla="*/ 30 h 26771"/>
              <a:gd name="T2" fmla="*/ 32 w 26772"/>
              <a:gd name="T3" fmla="*/ 405947 h 26771"/>
              <a:gd name="T4" fmla="*/ 432190 w 26772"/>
              <a:gd name="T5" fmla="*/ 809625 h 26771"/>
              <a:gd name="T6" fmla="*/ 866743 w 26772"/>
              <a:gd name="T7" fmla="*/ 405947 h 26771"/>
              <a:gd name="T8" fmla="*/ 432190 w 26772"/>
              <a:gd name="T9" fmla="*/ 30 h 26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772" h="26771" extrusionOk="0">
                <a:moveTo>
                  <a:pt x="13349" y="1"/>
                </a:moveTo>
                <a:cubicBezTo>
                  <a:pt x="5950" y="1"/>
                  <a:pt x="1" y="6025"/>
                  <a:pt x="1" y="13423"/>
                </a:cubicBezTo>
                <a:cubicBezTo>
                  <a:pt x="1" y="20822"/>
                  <a:pt x="5950" y="26771"/>
                  <a:pt x="13349" y="26771"/>
                </a:cubicBezTo>
                <a:cubicBezTo>
                  <a:pt x="20722" y="26771"/>
                  <a:pt x="26771" y="20822"/>
                  <a:pt x="26771" y="13423"/>
                </a:cubicBezTo>
                <a:cubicBezTo>
                  <a:pt x="26771" y="6025"/>
                  <a:pt x="20722" y="1"/>
                  <a:pt x="1334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es-CO"/>
          </a:p>
        </p:txBody>
      </p:sp>
      <p:sp>
        <p:nvSpPr>
          <p:cNvPr id="121" name="Google Shape;121;p17">
            <a:extLst>
              <a:ext uri="{FF2B5EF4-FFF2-40B4-BE49-F238E27FC236}">
                <a16:creationId xmlns:a16="http://schemas.microsoft.com/office/drawing/2014/main" id="{FE93D4A0-5B29-4B91-8C8B-B5B844709CC0}"/>
              </a:ext>
            </a:extLst>
          </p:cNvPr>
          <p:cNvSpPr/>
          <p:nvPr/>
        </p:nvSpPr>
        <p:spPr>
          <a:xfrm>
            <a:off x="10431463" y="3876675"/>
            <a:ext cx="869950" cy="809625"/>
          </a:xfrm>
          <a:custGeom>
            <a:avLst/>
            <a:gdLst/>
            <a:ahLst/>
            <a:cxnLst/>
            <a:rect l="l" t="t" r="r" b="b"/>
            <a:pathLst>
              <a:path w="26872" h="26771" extrusionOk="0">
                <a:moveTo>
                  <a:pt x="13424" y="1"/>
                </a:moveTo>
                <a:cubicBezTo>
                  <a:pt x="6050" y="1"/>
                  <a:pt x="1" y="6025"/>
                  <a:pt x="1" y="13423"/>
                </a:cubicBezTo>
                <a:cubicBezTo>
                  <a:pt x="1" y="20822"/>
                  <a:pt x="6050" y="26771"/>
                  <a:pt x="13424" y="26771"/>
                </a:cubicBezTo>
                <a:cubicBezTo>
                  <a:pt x="20822" y="26771"/>
                  <a:pt x="26871" y="20822"/>
                  <a:pt x="26871" y="13423"/>
                </a:cubicBezTo>
                <a:cubicBezTo>
                  <a:pt x="26871" y="6025"/>
                  <a:pt x="20822" y="1"/>
                  <a:pt x="1342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defRPr/>
            </a:pPr>
            <a:endParaRPr sz="2400">
              <a:solidFill>
                <a:prstClr val="black"/>
              </a:solidFill>
            </a:endParaRPr>
          </a:p>
        </p:txBody>
      </p:sp>
      <p:sp>
        <p:nvSpPr>
          <p:cNvPr id="29708" name="Google Shape;128;p17">
            <a:extLst>
              <a:ext uri="{FF2B5EF4-FFF2-40B4-BE49-F238E27FC236}">
                <a16:creationId xmlns:a16="http://schemas.microsoft.com/office/drawing/2014/main" id="{7681E3C0-A59B-4382-812A-394AC22B7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3700" y="1741488"/>
            <a:ext cx="27527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000" b="1">
                <a:solidFill>
                  <a:srgbClr val="000000"/>
                </a:solidFill>
                <a:latin typeface="Arial" panose="020B0604020202020204" pitchFamily="34" charset="0"/>
                <a:ea typeface="Fira Sans Condensed SemiBold"/>
                <a:cs typeface="Arial" panose="020B0604020202020204" pitchFamily="34" charset="0"/>
                <a:sym typeface="Fira Sans Condensed SemiBold"/>
              </a:rPr>
              <a:t>Presupuesto inicial</a:t>
            </a:r>
          </a:p>
        </p:txBody>
      </p:sp>
      <p:sp>
        <p:nvSpPr>
          <p:cNvPr id="29709" name="Google Shape;133;p17">
            <a:extLst>
              <a:ext uri="{FF2B5EF4-FFF2-40B4-BE49-F238E27FC236}">
                <a16:creationId xmlns:a16="http://schemas.microsoft.com/office/drawing/2014/main" id="{4D18C7FB-94DD-4CA0-B97C-5A17A8E9E354}"/>
              </a:ext>
            </a:extLst>
          </p:cNvPr>
          <p:cNvSpPr>
            <a:spLocks/>
          </p:cNvSpPr>
          <p:nvPr/>
        </p:nvSpPr>
        <p:spPr bwMode="auto">
          <a:xfrm>
            <a:off x="827088" y="2624138"/>
            <a:ext cx="366712" cy="442912"/>
          </a:xfrm>
          <a:custGeom>
            <a:avLst/>
            <a:gdLst>
              <a:gd name="T0" fmla="*/ 181521 w 9295"/>
              <a:gd name="T1" fmla="*/ 37 h 12099"/>
              <a:gd name="T2" fmla="*/ 111888 w 9295"/>
              <a:gd name="T3" fmla="*/ 65747 h 12099"/>
              <a:gd name="T4" fmla="*/ 167831 w 9295"/>
              <a:gd name="T5" fmla="*/ 129187 h 12099"/>
              <a:gd name="T6" fmla="*/ 167831 w 9295"/>
              <a:gd name="T7" fmla="*/ 175312 h 12099"/>
              <a:gd name="T8" fmla="*/ 69634 w 9295"/>
              <a:gd name="T9" fmla="*/ 130359 h 12099"/>
              <a:gd name="T10" fmla="*/ 13730 w 9295"/>
              <a:gd name="T11" fmla="*/ 130359 h 12099"/>
              <a:gd name="T12" fmla="*/ 39 w 9295"/>
              <a:gd name="T13" fmla="*/ 143025 h 12099"/>
              <a:gd name="T14" fmla="*/ 126801 w 9295"/>
              <a:gd name="T15" fmla="*/ 261816 h 12099"/>
              <a:gd name="T16" fmla="*/ 169094 w 9295"/>
              <a:gd name="T17" fmla="*/ 261816 h 12099"/>
              <a:gd name="T18" fmla="*/ 169094 w 9295"/>
              <a:gd name="T19" fmla="*/ 365634 h 12099"/>
              <a:gd name="T20" fmla="*/ 110665 w 9295"/>
              <a:gd name="T21" fmla="*/ 331003 h 12099"/>
              <a:gd name="T22" fmla="*/ 113150 w 9295"/>
              <a:gd name="T23" fmla="*/ 313725 h 12099"/>
              <a:gd name="T24" fmla="*/ 57206 w 9295"/>
              <a:gd name="T25" fmla="*/ 261816 h 12099"/>
              <a:gd name="T26" fmla="*/ 1262 w 9295"/>
              <a:gd name="T27" fmla="*/ 313725 h 12099"/>
              <a:gd name="T28" fmla="*/ 57206 w 9295"/>
              <a:gd name="T29" fmla="*/ 365634 h 12099"/>
              <a:gd name="T30" fmla="*/ 93266 w 9295"/>
              <a:gd name="T31" fmla="*/ 351796 h 12099"/>
              <a:gd name="T32" fmla="*/ 169094 w 9295"/>
              <a:gd name="T33" fmla="*/ 407147 h 12099"/>
              <a:gd name="T34" fmla="*/ 169094 w 9295"/>
              <a:gd name="T35" fmla="*/ 430209 h 12099"/>
              <a:gd name="T36" fmla="*/ 182744 w 9295"/>
              <a:gd name="T37" fmla="*/ 442875 h 12099"/>
              <a:gd name="T38" fmla="*/ 197658 w 9295"/>
              <a:gd name="T39" fmla="*/ 430209 h 12099"/>
              <a:gd name="T40" fmla="*/ 197658 w 9295"/>
              <a:gd name="T41" fmla="*/ 415200 h 12099"/>
              <a:gd name="T42" fmla="*/ 238688 w 9295"/>
              <a:gd name="T43" fmla="*/ 415200 h 12099"/>
              <a:gd name="T44" fmla="*/ 366712 w 9295"/>
              <a:gd name="T45" fmla="*/ 297581 h 12099"/>
              <a:gd name="T46" fmla="*/ 349313 w 9295"/>
              <a:gd name="T47" fmla="*/ 286050 h 12099"/>
              <a:gd name="T48" fmla="*/ 293370 w 9295"/>
              <a:gd name="T49" fmla="*/ 286050 h 12099"/>
              <a:gd name="T50" fmla="*/ 195172 w 9295"/>
              <a:gd name="T51" fmla="*/ 331003 h 12099"/>
              <a:gd name="T52" fmla="*/ 195172 w 9295"/>
              <a:gd name="T53" fmla="*/ 250284 h 12099"/>
              <a:gd name="T54" fmla="*/ 272262 w 9295"/>
              <a:gd name="T55" fmla="*/ 194934 h 12099"/>
              <a:gd name="T56" fmla="*/ 308283 w 9295"/>
              <a:gd name="T57" fmla="*/ 207600 h 12099"/>
              <a:gd name="T58" fmla="*/ 362964 w 9295"/>
              <a:gd name="T59" fmla="*/ 155728 h 12099"/>
              <a:gd name="T60" fmla="*/ 308283 w 9295"/>
              <a:gd name="T61" fmla="*/ 103818 h 12099"/>
              <a:gd name="T62" fmla="*/ 252339 w 9295"/>
              <a:gd name="T63" fmla="*/ 155728 h 12099"/>
              <a:gd name="T64" fmla="*/ 254824 w 9295"/>
              <a:gd name="T65" fmla="*/ 173006 h 12099"/>
              <a:gd name="T66" fmla="*/ 195172 w 9295"/>
              <a:gd name="T67" fmla="*/ 207600 h 12099"/>
              <a:gd name="T68" fmla="*/ 195172 w 9295"/>
              <a:gd name="T69" fmla="*/ 129187 h 12099"/>
              <a:gd name="T70" fmla="*/ 251116 w 9295"/>
              <a:gd name="T71" fmla="*/ 65747 h 12099"/>
              <a:gd name="T72" fmla="*/ 181521 w 9295"/>
              <a:gd name="T73" fmla="*/ 37 h 120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295" h="12099" extrusionOk="0">
                <a:moveTo>
                  <a:pt x="4601" y="1"/>
                </a:moveTo>
                <a:cubicBezTo>
                  <a:pt x="3624" y="1"/>
                  <a:pt x="2836" y="788"/>
                  <a:pt x="2836" y="1796"/>
                </a:cubicBezTo>
                <a:cubicBezTo>
                  <a:pt x="2836" y="2647"/>
                  <a:pt x="3467" y="3372"/>
                  <a:pt x="4254" y="3529"/>
                </a:cubicBezTo>
                <a:lnTo>
                  <a:pt x="4254" y="4789"/>
                </a:lnTo>
                <a:cubicBezTo>
                  <a:pt x="3656" y="4033"/>
                  <a:pt x="2742" y="3561"/>
                  <a:pt x="1765" y="3561"/>
                </a:cubicBezTo>
                <a:lnTo>
                  <a:pt x="348" y="3561"/>
                </a:lnTo>
                <a:cubicBezTo>
                  <a:pt x="158" y="3561"/>
                  <a:pt x="1" y="3718"/>
                  <a:pt x="1" y="3907"/>
                </a:cubicBezTo>
                <a:cubicBezTo>
                  <a:pt x="1" y="5671"/>
                  <a:pt x="1450" y="7152"/>
                  <a:pt x="3214" y="7152"/>
                </a:cubicBezTo>
                <a:lnTo>
                  <a:pt x="4286" y="7152"/>
                </a:lnTo>
                <a:lnTo>
                  <a:pt x="4286" y="9988"/>
                </a:lnTo>
                <a:cubicBezTo>
                  <a:pt x="3845" y="9547"/>
                  <a:pt x="3340" y="9231"/>
                  <a:pt x="2805" y="9042"/>
                </a:cubicBezTo>
                <a:cubicBezTo>
                  <a:pt x="2836" y="8885"/>
                  <a:pt x="2868" y="8727"/>
                  <a:pt x="2868" y="8570"/>
                </a:cubicBezTo>
                <a:cubicBezTo>
                  <a:pt x="2868" y="7782"/>
                  <a:pt x="2238" y="7152"/>
                  <a:pt x="1450" y="7152"/>
                </a:cubicBezTo>
                <a:cubicBezTo>
                  <a:pt x="663" y="7152"/>
                  <a:pt x="32" y="7782"/>
                  <a:pt x="32" y="8570"/>
                </a:cubicBezTo>
                <a:cubicBezTo>
                  <a:pt x="32" y="9358"/>
                  <a:pt x="663" y="9988"/>
                  <a:pt x="1450" y="9988"/>
                </a:cubicBezTo>
                <a:cubicBezTo>
                  <a:pt x="1797" y="9988"/>
                  <a:pt x="2112" y="9862"/>
                  <a:pt x="2364" y="9610"/>
                </a:cubicBezTo>
                <a:cubicBezTo>
                  <a:pt x="3183" y="9830"/>
                  <a:pt x="3908" y="10366"/>
                  <a:pt x="4286" y="11122"/>
                </a:cubicBezTo>
                <a:lnTo>
                  <a:pt x="4286" y="11752"/>
                </a:lnTo>
                <a:cubicBezTo>
                  <a:pt x="4286" y="11941"/>
                  <a:pt x="4443" y="12098"/>
                  <a:pt x="4632" y="12098"/>
                </a:cubicBezTo>
                <a:cubicBezTo>
                  <a:pt x="4853" y="12098"/>
                  <a:pt x="5010" y="11941"/>
                  <a:pt x="5010" y="11752"/>
                </a:cubicBezTo>
                <a:lnTo>
                  <a:pt x="5010" y="11342"/>
                </a:lnTo>
                <a:lnTo>
                  <a:pt x="6050" y="11342"/>
                </a:lnTo>
                <a:cubicBezTo>
                  <a:pt x="7846" y="11342"/>
                  <a:pt x="9295" y="9893"/>
                  <a:pt x="9295" y="8129"/>
                </a:cubicBezTo>
                <a:cubicBezTo>
                  <a:pt x="9200" y="7971"/>
                  <a:pt x="9043" y="7814"/>
                  <a:pt x="8854" y="7814"/>
                </a:cubicBezTo>
                <a:lnTo>
                  <a:pt x="7436" y="7814"/>
                </a:lnTo>
                <a:cubicBezTo>
                  <a:pt x="6428" y="7814"/>
                  <a:pt x="5546" y="8286"/>
                  <a:pt x="4947" y="9042"/>
                </a:cubicBezTo>
                <a:lnTo>
                  <a:pt x="4947" y="6837"/>
                </a:lnTo>
                <a:cubicBezTo>
                  <a:pt x="5357" y="6081"/>
                  <a:pt x="6050" y="5545"/>
                  <a:pt x="6901" y="5325"/>
                </a:cubicBezTo>
                <a:cubicBezTo>
                  <a:pt x="7121" y="5545"/>
                  <a:pt x="7436" y="5671"/>
                  <a:pt x="7814" y="5671"/>
                </a:cubicBezTo>
                <a:cubicBezTo>
                  <a:pt x="8602" y="5671"/>
                  <a:pt x="9200" y="5041"/>
                  <a:pt x="9200" y="4254"/>
                </a:cubicBezTo>
                <a:cubicBezTo>
                  <a:pt x="9200" y="3466"/>
                  <a:pt x="8602" y="2836"/>
                  <a:pt x="7814" y="2836"/>
                </a:cubicBezTo>
                <a:cubicBezTo>
                  <a:pt x="7027" y="2836"/>
                  <a:pt x="6396" y="3466"/>
                  <a:pt x="6396" y="4254"/>
                </a:cubicBezTo>
                <a:cubicBezTo>
                  <a:pt x="6396" y="4411"/>
                  <a:pt x="6428" y="4569"/>
                  <a:pt x="6459" y="4726"/>
                </a:cubicBezTo>
                <a:cubicBezTo>
                  <a:pt x="5861" y="4947"/>
                  <a:pt x="5357" y="5262"/>
                  <a:pt x="4947" y="5671"/>
                </a:cubicBezTo>
                <a:lnTo>
                  <a:pt x="4947" y="3529"/>
                </a:lnTo>
                <a:cubicBezTo>
                  <a:pt x="5798" y="3372"/>
                  <a:pt x="6365" y="2615"/>
                  <a:pt x="6365" y="1796"/>
                </a:cubicBezTo>
                <a:cubicBezTo>
                  <a:pt x="6365" y="788"/>
                  <a:pt x="5577" y="1"/>
                  <a:pt x="460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es-CO"/>
          </a:p>
        </p:txBody>
      </p:sp>
      <p:grpSp>
        <p:nvGrpSpPr>
          <p:cNvPr id="29710" name="Google Shape;134;p17">
            <a:extLst>
              <a:ext uri="{FF2B5EF4-FFF2-40B4-BE49-F238E27FC236}">
                <a16:creationId xmlns:a16="http://schemas.microsoft.com/office/drawing/2014/main" id="{2CA6FBA1-1674-429D-BD87-BD05C3FC0CC4}"/>
              </a:ext>
            </a:extLst>
          </p:cNvPr>
          <p:cNvGrpSpPr>
            <a:grpSpLocks/>
          </p:cNvGrpSpPr>
          <p:nvPr/>
        </p:nvGrpSpPr>
        <p:grpSpPr bwMode="auto">
          <a:xfrm>
            <a:off x="688975" y="4032250"/>
            <a:ext cx="474663" cy="441325"/>
            <a:chOff x="-20946600" y="3317850"/>
            <a:chExt cx="304825" cy="304050"/>
          </a:xfrm>
        </p:grpSpPr>
        <p:sp>
          <p:nvSpPr>
            <p:cNvPr id="29817" name="Google Shape;135;p17">
              <a:extLst>
                <a:ext uri="{FF2B5EF4-FFF2-40B4-BE49-F238E27FC236}">
                  <a16:creationId xmlns:a16="http://schemas.microsoft.com/office/drawing/2014/main" id="{DE087263-C5E5-427A-A3FA-22A4F7CA6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46600" y="3317850"/>
              <a:ext cx="232350" cy="248925"/>
            </a:xfrm>
            <a:custGeom>
              <a:avLst/>
              <a:gdLst>
                <a:gd name="T0" fmla="*/ 115775 w 9294"/>
                <a:gd name="T1" fmla="*/ 25 h 9957"/>
                <a:gd name="T2" fmla="*/ 53550 w 9294"/>
                <a:gd name="T3" fmla="*/ 55925 h 9957"/>
                <a:gd name="T4" fmla="*/ 17325 w 9294"/>
                <a:gd name="T5" fmla="*/ 106350 h 9957"/>
                <a:gd name="T6" fmla="*/ 26000 w 9294"/>
                <a:gd name="T7" fmla="*/ 136275 h 9957"/>
                <a:gd name="T8" fmla="*/ 0 w 9294"/>
                <a:gd name="T9" fmla="*/ 187475 h 9957"/>
                <a:gd name="T10" fmla="*/ 63000 w 9294"/>
                <a:gd name="T11" fmla="*/ 248900 h 9957"/>
                <a:gd name="T12" fmla="*/ 107900 w 9294"/>
                <a:gd name="T13" fmla="*/ 248900 h 9957"/>
                <a:gd name="T14" fmla="*/ 107900 w 9294"/>
                <a:gd name="T15" fmla="*/ 208725 h 9957"/>
                <a:gd name="T16" fmla="*/ 74050 w 9294"/>
                <a:gd name="T17" fmla="*/ 175650 h 9957"/>
                <a:gd name="T18" fmla="*/ 74050 w 9294"/>
                <a:gd name="T19" fmla="*/ 162275 h 9957"/>
                <a:gd name="T20" fmla="*/ 80725 w 9294"/>
                <a:gd name="T21" fmla="*/ 159300 h 9957"/>
                <a:gd name="T22" fmla="*/ 87425 w 9294"/>
                <a:gd name="T23" fmla="*/ 162275 h 9957"/>
                <a:gd name="T24" fmla="*/ 107900 w 9294"/>
                <a:gd name="T25" fmla="*/ 183525 h 9957"/>
                <a:gd name="T26" fmla="*/ 107900 w 9294"/>
                <a:gd name="T27" fmla="*/ 137050 h 9957"/>
                <a:gd name="T28" fmla="*/ 74050 w 9294"/>
                <a:gd name="T29" fmla="*/ 103200 h 9957"/>
                <a:gd name="T30" fmla="*/ 74050 w 9294"/>
                <a:gd name="T31" fmla="*/ 90600 h 9957"/>
                <a:gd name="T32" fmla="*/ 80725 w 9294"/>
                <a:gd name="T33" fmla="*/ 87625 h 9957"/>
                <a:gd name="T34" fmla="*/ 87425 w 9294"/>
                <a:gd name="T35" fmla="*/ 90600 h 9957"/>
                <a:gd name="T36" fmla="*/ 107900 w 9294"/>
                <a:gd name="T37" fmla="*/ 111075 h 9957"/>
                <a:gd name="T38" fmla="*/ 107900 w 9294"/>
                <a:gd name="T39" fmla="*/ 61450 h 9957"/>
                <a:gd name="T40" fmla="*/ 116575 w 9294"/>
                <a:gd name="T41" fmla="*/ 52000 h 9957"/>
                <a:gd name="T42" fmla="*/ 125225 w 9294"/>
                <a:gd name="T43" fmla="*/ 61450 h 9957"/>
                <a:gd name="T44" fmla="*/ 125225 w 9294"/>
                <a:gd name="T45" fmla="*/ 146500 h 9957"/>
                <a:gd name="T46" fmla="*/ 146500 w 9294"/>
                <a:gd name="T47" fmla="*/ 126025 h 9957"/>
                <a:gd name="T48" fmla="*/ 152800 w 9294"/>
                <a:gd name="T49" fmla="*/ 123075 h 9957"/>
                <a:gd name="T50" fmla="*/ 159100 w 9294"/>
                <a:gd name="T51" fmla="*/ 126025 h 9957"/>
                <a:gd name="T52" fmla="*/ 159100 w 9294"/>
                <a:gd name="T53" fmla="*/ 138625 h 9957"/>
                <a:gd name="T54" fmla="*/ 125225 w 9294"/>
                <a:gd name="T55" fmla="*/ 172500 h 9957"/>
                <a:gd name="T56" fmla="*/ 125225 w 9294"/>
                <a:gd name="T57" fmla="*/ 248900 h 9957"/>
                <a:gd name="T58" fmla="*/ 170125 w 9294"/>
                <a:gd name="T59" fmla="*/ 248900 h 9957"/>
                <a:gd name="T60" fmla="*/ 232350 w 9294"/>
                <a:gd name="T61" fmla="*/ 187475 h 9957"/>
                <a:gd name="T62" fmla="*/ 205575 w 9294"/>
                <a:gd name="T63" fmla="*/ 136275 h 9957"/>
                <a:gd name="T64" fmla="*/ 214225 w 9294"/>
                <a:gd name="T65" fmla="*/ 106350 h 9957"/>
                <a:gd name="T66" fmla="*/ 178000 w 9294"/>
                <a:gd name="T67" fmla="*/ 55925 h 9957"/>
                <a:gd name="T68" fmla="*/ 115775 w 9294"/>
                <a:gd name="T69" fmla="*/ 25 h 99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294" h="9957" extrusionOk="0">
                  <a:moveTo>
                    <a:pt x="4631" y="1"/>
                  </a:moveTo>
                  <a:cubicBezTo>
                    <a:pt x="3340" y="1"/>
                    <a:pt x="2268" y="977"/>
                    <a:pt x="2142" y="2237"/>
                  </a:cubicBezTo>
                  <a:cubicBezTo>
                    <a:pt x="1292" y="2521"/>
                    <a:pt x="693" y="3340"/>
                    <a:pt x="693" y="4254"/>
                  </a:cubicBezTo>
                  <a:cubicBezTo>
                    <a:pt x="693" y="4695"/>
                    <a:pt x="819" y="5073"/>
                    <a:pt x="1040" y="5451"/>
                  </a:cubicBezTo>
                  <a:cubicBezTo>
                    <a:pt x="378" y="5923"/>
                    <a:pt x="0" y="6648"/>
                    <a:pt x="0" y="7499"/>
                  </a:cubicBezTo>
                  <a:cubicBezTo>
                    <a:pt x="0" y="8853"/>
                    <a:pt x="1134" y="9956"/>
                    <a:pt x="2520" y="9956"/>
                  </a:cubicBezTo>
                  <a:lnTo>
                    <a:pt x="4316" y="9956"/>
                  </a:lnTo>
                  <a:lnTo>
                    <a:pt x="4316" y="8349"/>
                  </a:lnTo>
                  <a:lnTo>
                    <a:pt x="2962" y="7026"/>
                  </a:lnTo>
                  <a:cubicBezTo>
                    <a:pt x="2804" y="6869"/>
                    <a:pt x="2804" y="6648"/>
                    <a:pt x="2962" y="6491"/>
                  </a:cubicBezTo>
                  <a:cubicBezTo>
                    <a:pt x="3040" y="6412"/>
                    <a:pt x="3135" y="6372"/>
                    <a:pt x="3229" y="6372"/>
                  </a:cubicBezTo>
                  <a:cubicBezTo>
                    <a:pt x="3324" y="6372"/>
                    <a:pt x="3418" y="6412"/>
                    <a:pt x="3497" y="6491"/>
                  </a:cubicBezTo>
                  <a:lnTo>
                    <a:pt x="4316" y="7341"/>
                  </a:lnTo>
                  <a:lnTo>
                    <a:pt x="4316" y="5482"/>
                  </a:lnTo>
                  <a:lnTo>
                    <a:pt x="2962" y="4128"/>
                  </a:lnTo>
                  <a:cubicBezTo>
                    <a:pt x="2804" y="3970"/>
                    <a:pt x="2804" y="3781"/>
                    <a:pt x="2962" y="3624"/>
                  </a:cubicBezTo>
                  <a:cubicBezTo>
                    <a:pt x="3040" y="3545"/>
                    <a:pt x="3135" y="3505"/>
                    <a:pt x="3229" y="3505"/>
                  </a:cubicBezTo>
                  <a:cubicBezTo>
                    <a:pt x="3324" y="3505"/>
                    <a:pt x="3418" y="3545"/>
                    <a:pt x="3497" y="3624"/>
                  </a:cubicBezTo>
                  <a:lnTo>
                    <a:pt x="4316" y="4443"/>
                  </a:lnTo>
                  <a:lnTo>
                    <a:pt x="4316" y="2458"/>
                  </a:lnTo>
                  <a:cubicBezTo>
                    <a:pt x="4316" y="2237"/>
                    <a:pt x="4474" y="2080"/>
                    <a:pt x="4663" y="2080"/>
                  </a:cubicBezTo>
                  <a:cubicBezTo>
                    <a:pt x="4852" y="2080"/>
                    <a:pt x="5009" y="2237"/>
                    <a:pt x="5009" y="2458"/>
                  </a:cubicBezTo>
                  <a:lnTo>
                    <a:pt x="5009" y="5860"/>
                  </a:lnTo>
                  <a:lnTo>
                    <a:pt x="5860" y="5041"/>
                  </a:lnTo>
                  <a:cubicBezTo>
                    <a:pt x="5939" y="4963"/>
                    <a:pt x="6025" y="4923"/>
                    <a:pt x="6112" y="4923"/>
                  </a:cubicBezTo>
                  <a:cubicBezTo>
                    <a:pt x="6199" y="4923"/>
                    <a:pt x="6285" y="4963"/>
                    <a:pt x="6364" y="5041"/>
                  </a:cubicBezTo>
                  <a:cubicBezTo>
                    <a:pt x="6522" y="5199"/>
                    <a:pt x="6522" y="5388"/>
                    <a:pt x="6364" y="5545"/>
                  </a:cubicBezTo>
                  <a:lnTo>
                    <a:pt x="5009" y="6900"/>
                  </a:lnTo>
                  <a:lnTo>
                    <a:pt x="5009" y="9956"/>
                  </a:lnTo>
                  <a:lnTo>
                    <a:pt x="6805" y="9956"/>
                  </a:lnTo>
                  <a:cubicBezTo>
                    <a:pt x="8160" y="9956"/>
                    <a:pt x="9294" y="8853"/>
                    <a:pt x="9294" y="7499"/>
                  </a:cubicBezTo>
                  <a:cubicBezTo>
                    <a:pt x="9294" y="6648"/>
                    <a:pt x="8884" y="5923"/>
                    <a:pt x="8223" y="5451"/>
                  </a:cubicBezTo>
                  <a:cubicBezTo>
                    <a:pt x="8443" y="5073"/>
                    <a:pt x="8569" y="4695"/>
                    <a:pt x="8569" y="4254"/>
                  </a:cubicBezTo>
                  <a:cubicBezTo>
                    <a:pt x="8569" y="3340"/>
                    <a:pt x="7971" y="2521"/>
                    <a:pt x="7120" y="2237"/>
                  </a:cubicBezTo>
                  <a:cubicBezTo>
                    <a:pt x="6994" y="977"/>
                    <a:pt x="5923" y="1"/>
                    <a:pt x="46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29818" name="Google Shape;136;p17">
              <a:extLst>
                <a:ext uri="{FF2B5EF4-FFF2-40B4-BE49-F238E27FC236}">
                  <a16:creationId xmlns:a16="http://schemas.microsoft.com/office/drawing/2014/main" id="{5E154F8F-725B-44F0-A255-276E5D664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775700" y="3318650"/>
              <a:ext cx="133925" cy="249700"/>
            </a:xfrm>
            <a:custGeom>
              <a:avLst/>
              <a:gdLst>
                <a:gd name="T0" fmla="*/ 17350 w 5357"/>
                <a:gd name="T1" fmla="*/ 0 h 9988"/>
                <a:gd name="T2" fmla="*/ 25 w 5357"/>
                <a:gd name="T3" fmla="*/ 3150 h 9988"/>
                <a:gd name="T4" fmla="*/ 24425 w 5357"/>
                <a:gd name="T5" fmla="*/ 44100 h 9988"/>
                <a:gd name="T6" fmla="*/ 62250 w 5357"/>
                <a:gd name="T7" fmla="*/ 107125 h 9988"/>
                <a:gd name="T8" fmla="*/ 56725 w 5357"/>
                <a:gd name="T9" fmla="*/ 132325 h 9988"/>
                <a:gd name="T10" fmla="*/ 79575 w 5357"/>
                <a:gd name="T11" fmla="*/ 187450 h 9988"/>
                <a:gd name="T12" fmla="*/ 49625 w 5357"/>
                <a:gd name="T13" fmla="*/ 249675 h 9988"/>
                <a:gd name="T14" fmla="*/ 70900 w 5357"/>
                <a:gd name="T15" fmla="*/ 249675 h 9988"/>
                <a:gd name="T16" fmla="*/ 133125 w 5357"/>
                <a:gd name="T17" fmla="*/ 187450 h 9988"/>
                <a:gd name="T18" fmla="*/ 107125 w 5357"/>
                <a:gd name="T19" fmla="*/ 136250 h 9988"/>
                <a:gd name="T20" fmla="*/ 115800 w 5357"/>
                <a:gd name="T21" fmla="*/ 106325 h 9988"/>
                <a:gd name="T22" fmla="*/ 79575 w 5357"/>
                <a:gd name="T23" fmla="*/ 55925 h 9988"/>
                <a:gd name="T24" fmla="*/ 17350 w 5357"/>
                <a:gd name="T25" fmla="*/ 0 h 99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357" h="9988" extrusionOk="0">
                  <a:moveTo>
                    <a:pt x="694" y="0"/>
                  </a:moveTo>
                  <a:cubicBezTo>
                    <a:pt x="473" y="0"/>
                    <a:pt x="253" y="32"/>
                    <a:pt x="1" y="126"/>
                  </a:cubicBezTo>
                  <a:cubicBezTo>
                    <a:pt x="473" y="567"/>
                    <a:pt x="820" y="1103"/>
                    <a:pt x="977" y="1764"/>
                  </a:cubicBezTo>
                  <a:cubicBezTo>
                    <a:pt x="1891" y="2300"/>
                    <a:pt x="2490" y="3245"/>
                    <a:pt x="2490" y="4285"/>
                  </a:cubicBezTo>
                  <a:cubicBezTo>
                    <a:pt x="2490" y="4663"/>
                    <a:pt x="2395" y="4978"/>
                    <a:pt x="2269" y="5293"/>
                  </a:cubicBezTo>
                  <a:cubicBezTo>
                    <a:pt x="2836" y="5860"/>
                    <a:pt x="3183" y="6648"/>
                    <a:pt x="3183" y="7498"/>
                  </a:cubicBezTo>
                  <a:cubicBezTo>
                    <a:pt x="3183" y="8506"/>
                    <a:pt x="2710" y="9389"/>
                    <a:pt x="1985" y="9987"/>
                  </a:cubicBezTo>
                  <a:lnTo>
                    <a:pt x="2836" y="9987"/>
                  </a:lnTo>
                  <a:cubicBezTo>
                    <a:pt x="4222" y="9987"/>
                    <a:pt x="5325" y="8853"/>
                    <a:pt x="5325" y="7498"/>
                  </a:cubicBezTo>
                  <a:cubicBezTo>
                    <a:pt x="5357" y="6679"/>
                    <a:pt x="4915" y="5891"/>
                    <a:pt x="4285" y="5450"/>
                  </a:cubicBezTo>
                  <a:cubicBezTo>
                    <a:pt x="4537" y="5104"/>
                    <a:pt x="4632" y="4694"/>
                    <a:pt x="4632" y="4253"/>
                  </a:cubicBezTo>
                  <a:cubicBezTo>
                    <a:pt x="4632" y="3340"/>
                    <a:pt x="4065" y="2520"/>
                    <a:pt x="3183" y="2237"/>
                  </a:cubicBezTo>
                  <a:cubicBezTo>
                    <a:pt x="3057" y="977"/>
                    <a:pt x="2017" y="0"/>
                    <a:pt x="6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29819" name="Google Shape;137;p17">
              <a:extLst>
                <a:ext uri="{FF2B5EF4-FFF2-40B4-BE49-F238E27FC236}">
                  <a16:creationId xmlns:a16="http://schemas.microsoft.com/office/drawing/2014/main" id="{81E1AC86-EE83-4D75-8E59-EC9794BD6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890700" y="3586425"/>
              <a:ext cx="195375" cy="35475"/>
            </a:xfrm>
            <a:custGeom>
              <a:avLst/>
              <a:gdLst>
                <a:gd name="T0" fmla="*/ 52800 w 7815"/>
                <a:gd name="T1" fmla="*/ 25 h 1419"/>
                <a:gd name="T2" fmla="*/ 52800 w 7815"/>
                <a:gd name="T3" fmla="*/ 18125 h 1419"/>
                <a:gd name="T4" fmla="*/ 8675 w 7815"/>
                <a:gd name="T5" fmla="*/ 18125 h 1419"/>
                <a:gd name="T6" fmla="*/ 25 w 7815"/>
                <a:gd name="T7" fmla="*/ 26800 h 1419"/>
                <a:gd name="T8" fmla="*/ 8675 w 7815"/>
                <a:gd name="T9" fmla="*/ 35450 h 1419"/>
                <a:gd name="T10" fmla="*/ 186700 w 7815"/>
                <a:gd name="T11" fmla="*/ 35450 h 1419"/>
                <a:gd name="T12" fmla="*/ 195350 w 7815"/>
                <a:gd name="T13" fmla="*/ 26800 h 1419"/>
                <a:gd name="T14" fmla="*/ 185900 w 7815"/>
                <a:gd name="T15" fmla="*/ 18125 h 1419"/>
                <a:gd name="T16" fmla="*/ 141800 w 7815"/>
                <a:gd name="T17" fmla="*/ 18125 h 1419"/>
                <a:gd name="T18" fmla="*/ 141800 w 7815"/>
                <a:gd name="T19" fmla="*/ 25 h 1419"/>
                <a:gd name="T20" fmla="*/ 123675 w 7815"/>
                <a:gd name="T21" fmla="*/ 25 h 1419"/>
                <a:gd name="T22" fmla="*/ 123675 w 7815"/>
                <a:gd name="T23" fmla="*/ 18125 h 1419"/>
                <a:gd name="T24" fmla="*/ 70900 w 7815"/>
                <a:gd name="T25" fmla="*/ 18125 h 1419"/>
                <a:gd name="T26" fmla="*/ 70900 w 7815"/>
                <a:gd name="T27" fmla="*/ 25 h 1419"/>
                <a:gd name="T28" fmla="*/ 52800 w 7815"/>
                <a:gd name="T29" fmla="*/ 25 h 14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815" h="1419" extrusionOk="0">
                  <a:moveTo>
                    <a:pt x="2112" y="1"/>
                  </a:moveTo>
                  <a:lnTo>
                    <a:pt x="2112" y="725"/>
                  </a:lnTo>
                  <a:lnTo>
                    <a:pt x="347" y="725"/>
                  </a:lnTo>
                  <a:cubicBezTo>
                    <a:pt x="158" y="725"/>
                    <a:pt x="1" y="883"/>
                    <a:pt x="1" y="1072"/>
                  </a:cubicBezTo>
                  <a:cubicBezTo>
                    <a:pt x="1" y="1261"/>
                    <a:pt x="158" y="1418"/>
                    <a:pt x="347" y="1418"/>
                  </a:cubicBezTo>
                  <a:lnTo>
                    <a:pt x="7468" y="1418"/>
                  </a:lnTo>
                  <a:cubicBezTo>
                    <a:pt x="7657" y="1418"/>
                    <a:pt x="7814" y="1261"/>
                    <a:pt x="7814" y="1072"/>
                  </a:cubicBezTo>
                  <a:cubicBezTo>
                    <a:pt x="7814" y="883"/>
                    <a:pt x="7625" y="725"/>
                    <a:pt x="7436" y="725"/>
                  </a:cubicBezTo>
                  <a:lnTo>
                    <a:pt x="5672" y="725"/>
                  </a:lnTo>
                  <a:lnTo>
                    <a:pt x="5672" y="1"/>
                  </a:lnTo>
                  <a:lnTo>
                    <a:pt x="4947" y="1"/>
                  </a:lnTo>
                  <a:lnTo>
                    <a:pt x="4947" y="725"/>
                  </a:lnTo>
                  <a:lnTo>
                    <a:pt x="2836" y="725"/>
                  </a:lnTo>
                  <a:lnTo>
                    <a:pt x="2836" y="1"/>
                  </a:lnTo>
                  <a:lnTo>
                    <a:pt x="2112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</p:grpSp>
      <p:grpSp>
        <p:nvGrpSpPr>
          <p:cNvPr id="29711" name="Google Shape;141;p17">
            <a:extLst>
              <a:ext uri="{FF2B5EF4-FFF2-40B4-BE49-F238E27FC236}">
                <a16:creationId xmlns:a16="http://schemas.microsoft.com/office/drawing/2014/main" id="{5F698D90-8C3F-485C-8062-035F646D5B85}"/>
              </a:ext>
            </a:extLst>
          </p:cNvPr>
          <p:cNvGrpSpPr>
            <a:grpSpLocks/>
          </p:cNvGrpSpPr>
          <p:nvPr/>
        </p:nvGrpSpPr>
        <p:grpSpPr bwMode="auto">
          <a:xfrm>
            <a:off x="10674350" y="4086225"/>
            <a:ext cx="473075" cy="442913"/>
            <a:chOff x="-20572500" y="3319025"/>
            <a:chExt cx="305625" cy="302875"/>
          </a:xfrm>
        </p:grpSpPr>
        <p:sp>
          <p:nvSpPr>
            <p:cNvPr id="29815" name="Google Shape;142;p17">
              <a:extLst>
                <a:ext uri="{FF2B5EF4-FFF2-40B4-BE49-F238E27FC236}">
                  <a16:creationId xmlns:a16="http://schemas.microsoft.com/office/drawing/2014/main" id="{C94352D3-C58D-4A69-AF4E-D0EA39578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429150" y="3569900"/>
              <a:ext cx="18150" cy="52000"/>
            </a:xfrm>
            <a:custGeom>
              <a:avLst/>
              <a:gdLst>
                <a:gd name="T0" fmla="*/ 8675 w 726"/>
                <a:gd name="T1" fmla="*/ 0 h 2080"/>
                <a:gd name="T2" fmla="*/ 25 w 726"/>
                <a:gd name="T3" fmla="*/ 3150 h 2080"/>
                <a:gd name="T4" fmla="*/ 25 w 726"/>
                <a:gd name="T5" fmla="*/ 43325 h 2080"/>
                <a:gd name="T6" fmla="*/ 8675 w 726"/>
                <a:gd name="T7" fmla="*/ 51975 h 2080"/>
                <a:gd name="T8" fmla="*/ 18125 w 726"/>
                <a:gd name="T9" fmla="*/ 43325 h 2080"/>
                <a:gd name="T10" fmla="*/ 18125 w 726"/>
                <a:gd name="T11" fmla="*/ 3150 h 2080"/>
                <a:gd name="T12" fmla="*/ 8675 w 726"/>
                <a:gd name="T13" fmla="*/ 0 h 20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6" h="2080" extrusionOk="0">
                  <a:moveTo>
                    <a:pt x="347" y="0"/>
                  </a:moveTo>
                  <a:lnTo>
                    <a:pt x="1" y="126"/>
                  </a:lnTo>
                  <a:lnTo>
                    <a:pt x="1" y="1733"/>
                  </a:lnTo>
                  <a:cubicBezTo>
                    <a:pt x="1" y="1922"/>
                    <a:pt x="158" y="2079"/>
                    <a:pt x="347" y="2079"/>
                  </a:cubicBezTo>
                  <a:cubicBezTo>
                    <a:pt x="568" y="2079"/>
                    <a:pt x="725" y="1922"/>
                    <a:pt x="725" y="1733"/>
                  </a:cubicBezTo>
                  <a:lnTo>
                    <a:pt x="725" y="126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29816" name="Google Shape;143;p17">
              <a:extLst>
                <a:ext uri="{FF2B5EF4-FFF2-40B4-BE49-F238E27FC236}">
                  <a16:creationId xmlns:a16="http://schemas.microsoft.com/office/drawing/2014/main" id="{391A70DD-82D3-4B53-87FD-7F16C3F66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572500" y="3319025"/>
              <a:ext cx="305625" cy="267350"/>
            </a:xfrm>
            <a:custGeom>
              <a:avLst/>
              <a:gdLst>
                <a:gd name="T0" fmla="*/ 152425 w 12225"/>
                <a:gd name="T1" fmla="*/ 25 h 10694"/>
                <a:gd name="T2" fmla="*/ 144950 w 12225"/>
                <a:gd name="T3" fmla="*/ 3575 h 10694"/>
                <a:gd name="T4" fmla="*/ 129200 w 12225"/>
                <a:gd name="T5" fmla="*/ 27975 h 10694"/>
                <a:gd name="T6" fmla="*/ 81150 w 12225"/>
                <a:gd name="T7" fmla="*/ 53975 h 10694"/>
                <a:gd name="T8" fmla="*/ 75625 w 12225"/>
                <a:gd name="T9" fmla="*/ 68925 h 10694"/>
                <a:gd name="T10" fmla="*/ 85075 w 12225"/>
                <a:gd name="T11" fmla="*/ 145325 h 10694"/>
                <a:gd name="T12" fmla="*/ 53575 w 12225"/>
                <a:gd name="T13" fmla="*/ 126425 h 10694"/>
                <a:gd name="T14" fmla="*/ 48300 w 12225"/>
                <a:gd name="T15" fmla="*/ 124150 h 10694"/>
                <a:gd name="T16" fmla="*/ 40975 w 12225"/>
                <a:gd name="T17" fmla="*/ 128000 h 10694"/>
                <a:gd name="T18" fmla="*/ 5525 w 12225"/>
                <a:gd name="T19" fmla="*/ 157150 h 10694"/>
                <a:gd name="T20" fmla="*/ 1600 w 12225"/>
                <a:gd name="T21" fmla="*/ 168975 h 10694"/>
                <a:gd name="T22" fmla="*/ 9475 w 12225"/>
                <a:gd name="T23" fmla="*/ 213075 h 10694"/>
                <a:gd name="T24" fmla="*/ 18150 w 12225"/>
                <a:gd name="T25" fmla="*/ 223300 h 10694"/>
                <a:gd name="T26" fmla="*/ 22075 w 12225"/>
                <a:gd name="T27" fmla="*/ 223300 h 10694"/>
                <a:gd name="T28" fmla="*/ 51225 w 12225"/>
                <a:gd name="T29" fmla="*/ 228025 h 10694"/>
                <a:gd name="T30" fmla="*/ 37050 w 12225"/>
                <a:gd name="T31" fmla="*/ 254825 h 10694"/>
                <a:gd name="T32" fmla="*/ 44475 w 12225"/>
                <a:gd name="T33" fmla="*/ 267350 h 10694"/>
                <a:gd name="T34" fmla="*/ 48075 w 12225"/>
                <a:gd name="T35" fmla="*/ 266625 h 10694"/>
                <a:gd name="T36" fmla="*/ 143375 w 12225"/>
                <a:gd name="T37" fmla="*/ 235125 h 10694"/>
                <a:gd name="T38" fmla="*/ 143375 w 12225"/>
                <a:gd name="T39" fmla="*/ 228825 h 10694"/>
                <a:gd name="T40" fmla="*/ 59875 w 12225"/>
                <a:gd name="T41" fmla="*/ 195750 h 10694"/>
                <a:gd name="T42" fmla="*/ 55150 w 12225"/>
                <a:gd name="T43" fmla="*/ 183925 h 10694"/>
                <a:gd name="T44" fmla="*/ 62450 w 12225"/>
                <a:gd name="T45" fmla="*/ 178275 h 10694"/>
                <a:gd name="T46" fmla="*/ 66175 w 12225"/>
                <a:gd name="T47" fmla="*/ 179200 h 10694"/>
                <a:gd name="T48" fmla="*/ 143375 w 12225"/>
                <a:gd name="T49" fmla="*/ 209925 h 10694"/>
                <a:gd name="T50" fmla="*/ 143375 w 12225"/>
                <a:gd name="T51" fmla="*/ 98075 h 10694"/>
                <a:gd name="T52" fmla="*/ 152025 w 12225"/>
                <a:gd name="T53" fmla="*/ 89425 h 10694"/>
                <a:gd name="T54" fmla="*/ 161475 w 12225"/>
                <a:gd name="T55" fmla="*/ 98075 h 10694"/>
                <a:gd name="T56" fmla="*/ 161475 w 12225"/>
                <a:gd name="T57" fmla="*/ 209925 h 10694"/>
                <a:gd name="T58" fmla="*/ 237875 w 12225"/>
                <a:gd name="T59" fmla="*/ 179200 h 10694"/>
                <a:gd name="T60" fmla="*/ 241775 w 12225"/>
                <a:gd name="T61" fmla="*/ 178275 h 10694"/>
                <a:gd name="T62" fmla="*/ 249700 w 12225"/>
                <a:gd name="T63" fmla="*/ 183925 h 10694"/>
                <a:gd name="T64" fmla="*/ 244975 w 12225"/>
                <a:gd name="T65" fmla="*/ 195750 h 10694"/>
                <a:gd name="T66" fmla="*/ 161475 w 12225"/>
                <a:gd name="T67" fmla="*/ 228825 h 10694"/>
                <a:gd name="T68" fmla="*/ 161475 w 12225"/>
                <a:gd name="T69" fmla="*/ 235125 h 10694"/>
                <a:gd name="T70" fmla="*/ 256800 w 12225"/>
                <a:gd name="T71" fmla="*/ 266625 h 10694"/>
                <a:gd name="T72" fmla="*/ 259850 w 12225"/>
                <a:gd name="T73" fmla="*/ 267350 h 10694"/>
                <a:gd name="T74" fmla="*/ 267025 w 12225"/>
                <a:gd name="T75" fmla="*/ 254825 h 10694"/>
                <a:gd name="T76" fmla="*/ 253650 w 12225"/>
                <a:gd name="T77" fmla="*/ 228025 h 10694"/>
                <a:gd name="T78" fmla="*/ 282000 w 12225"/>
                <a:gd name="T79" fmla="*/ 223300 h 10694"/>
                <a:gd name="T80" fmla="*/ 285925 w 12225"/>
                <a:gd name="T81" fmla="*/ 223300 h 10694"/>
                <a:gd name="T82" fmla="*/ 296175 w 12225"/>
                <a:gd name="T83" fmla="*/ 213075 h 10694"/>
                <a:gd name="T84" fmla="*/ 304050 w 12225"/>
                <a:gd name="T85" fmla="*/ 168975 h 10694"/>
                <a:gd name="T86" fmla="*/ 300100 w 12225"/>
                <a:gd name="T87" fmla="*/ 157150 h 10694"/>
                <a:gd name="T88" fmla="*/ 264675 w 12225"/>
                <a:gd name="T89" fmla="*/ 128000 h 10694"/>
                <a:gd name="T90" fmla="*/ 257325 w 12225"/>
                <a:gd name="T91" fmla="*/ 123650 h 10694"/>
                <a:gd name="T92" fmla="*/ 251275 w 12225"/>
                <a:gd name="T93" fmla="*/ 126425 h 10694"/>
                <a:gd name="T94" fmla="*/ 219775 w 12225"/>
                <a:gd name="T95" fmla="*/ 145325 h 10694"/>
                <a:gd name="T96" fmla="*/ 230000 w 12225"/>
                <a:gd name="T97" fmla="*/ 68925 h 10694"/>
                <a:gd name="T98" fmla="*/ 223700 w 12225"/>
                <a:gd name="T99" fmla="*/ 53975 h 10694"/>
                <a:gd name="T100" fmla="*/ 175675 w 12225"/>
                <a:gd name="T101" fmla="*/ 27975 h 10694"/>
                <a:gd name="T102" fmla="*/ 159900 w 12225"/>
                <a:gd name="T103" fmla="*/ 3575 h 10694"/>
                <a:gd name="T104" fmla="*/ 152425 w 12225"/>
                <a:gd name="T105" fmla="*/ 25 h 1069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2225" h="10694" extrusionOk="0">
                  <a:moveTo>
                    <a:pt x="6097" y="1"/>
                  </a:moveTo>
                  <a:cubicBezTo>
                    <a:pt x="5979" y="1"/>
                    <a:pt x="5861" y="48"/>
                    <a:pt x="5798" y="143"/>
                  </a:cubicBezTo>
                  <a:lnTo>
                    <a:pt x="5168" y="1119"/>
                  </a:lnTo>
                  <a:cubicBezTo>
                    <a:pt x="4758" y="1749"/>
                    <a:pt x="4034" y="2159"/>
                    <a:pt x="3246" y="2159"/>
                  </a:cubicBezTo>
                  <a:cubicBezTo>
                    <a:pt x="2931" y="2159"/>
                    <a:pt x="2773" y="2537"/>
                    <a:pt x="3025" y="2757"/>
                  </a:cubicBezTo>
                  <a:cubicBezTo>
                    <a:pt x="3593" y="3388"/>
                    <a:pt x="3813" y="4900"/>
                    <a:pt x="3403" y="5813"/>
                  </a:cubicBezTo>
                  <a:cubicBezTo>
                    <a:pt x="2931" y="5656"/>
                    <a:pt x="2490" y="5372"/>
                    <a:pt x="2143" y="5057"/>
                  </a:cubicBezTo>
                  <a:cubicBezTo>
                    <a:pt x="2080" y="4994"/>
                    <a:pt x="2006" y="4966"/>
                    <a:pt x="1932" y="4966"/>
                  </a:cubicBezTo>
                  <a:cubicBezTo>
                    <a:pt x="1823" y="4966"/>
                    <a:pt x="1714" y="5026"/>
                    <a:pt x="1639" y="5120"/>
                  </a:cubicBezTo>
                  <a:cubicBezTo>
                    <a:pt x="1293" y="5624"/>
                    <a:pt x="789" y="6034"/>
                    <a:pt x="221" y="6286"/>
                  </a:cubicBezTo>
                  <a:cubicBezTo>
                    <a:pt x="64" y="6381"/>
                    <a:pt x="1" y="6570"/>
                    <a:pt x="64" y="6759"/>
                  </a:cubicBezTo>
                  <a:cubicBezTo>
                    <a:pt x="284" y="7326"/>
                    <a:pt x="411" y="7956"/>
                    <a:pt x="379" y="8523"/>
                  </a:cubicBezTo>
                  <a:cubicBezTo>
                    <a:pt x="379" y="8743"/>
                    <a:pt x="537" y="8932"/>
                    <a:pt x="726" y="8932"/>
                  </a:cubicBezTo>
                  <a:lnTo>
                    <a:pt x="883" y="8932"/>
                  </a:lnTo>
                  <a:cubicBezTo>
                    <a:pt x="1293" y="8932"/>
                    <a:pt x="1671" y="8964"/>
                    <a:pt x="2049" y="9121"/>
                  </a:cubicBezTo>
                  <a:lnTo>
                    <a:pt x="1482" y="10193"/>
                  </a:lnTo>
                  <a:cubicBezTo>
                    <a:pt x="1349" y="10432"/>
                    <a:pt x="1530" y="10694"/>
                    <a:pt x="1779" y="10694"/>
                  </a:cubicBezTo>
                  <a:cubicBezTo>
                    <a:pt x="1825" y="10694"/>
                    <a:pt x="1874" y="10685"/>
                    <a:pt x="1923" y="10665"/>
                  </a:cubicBezTo>
                  <a:lnTo>
                    <a:pt x="5735" y="9405"/>
                  </a:lnTo>
                  <a:lnTo>
                    <a:pt x="5735" y="9153"/>
                  </a:lnTo>
                  <a:lnTo>
                    <a:pt x="2395" y="7830"/>
                  </a:lnTo>
                  <a:cubicBezTo>
                    <a:pt x="2206" y="7735"/>
                    <a:pt x="2112" y="7546"/>
                    <a:pt x="2206" y="7357"/>
                  </a:cubicBezTo>
                  <a:cubicBezTo>
                    <a:pt x="2252" y="7219"/>
                    <a:pt x="2366" y="7131"/>
                    <a:pt x="2498" y="7131"/>
                  </a:cubicBezTo>
                  <a:cubicBezTo>
                    <a:pt x="2546" y="7131"/>
                    <a:pt x="2597" y="7143"/>
                    <a:pt x="2647" y="7168"/>
                  </a:cubicBezTo>
                  <a:lnTo>
                    <a:pt x="5735" y="8397"/>
                  </a:lnTo>
                  <a:lnTo>
                    <a:pt x="5735" y="3923"/>
                  </a:lnTo>
                  <a:cubicBezTo>
                    <a:pt x="5735" y="3734"/>
                    <a:pt x="5892" y="3577"/>
                    <a:pt x="6081" y="3577"/>
                  </a:cubicBezTo>
                  <a:cubicBezTo>
                    <a:pt x="6302" y="3577"/>
                    <a:pt x="6459" y="3734"/>
                    <a:pt x="6459" y="3923"/>
                  </a:cubicBezTo>
                  <a:lnTo>
                    <a:pt x="6459" y="8397"/>
                  </a:lnTo>
                  <a:lnTo>
                    <a:pt x="9515" y="7168"/>
                  </a:lnTo>
                  <a:cubicBezTo>
                    <a:pt x="9566" y="7143"/>
                    <a:pt x="9619" y="7131"/>
                    <a:pt x="9671" y="7131"/>
                  </a:cubicBezTo>
                  <a:cubicBezTo>
                    <a:pt x="9811" y="7131"/>
                    <a:pt x="9942" y="7219"/>
                    <a:pt x="9988" y="7357"/>
                  </a:cubicBezTo>
                  <a:cubicBezTo>
                    <a:pt x="10083" y="7546"/>
                    <a:pt x="9988" y="7735"/>
                    <a:pt x="9799" y="7830"/>
                  </a:cubicBezTo>
                  <a:lnTo>
                    <a:pt x="6459" y="9153"/>
                  </a:lnTo>
                  <a:lnTo>
                    <a:pt x="6459" y="9405"/>
                  </a:lnTo>
                  <a:lnTo>
                    <a:pt x="10272" y="10665"/>
                  </a:lnTo>
                  <a:cubicBezTo>
                    <a:pt x="10311" y="10685"/>
                    <a:pt x="10352" y="10694"/>
                    <a:pt x="10394" y="10694"/>
                  </a:cubicBezTo>
                  <a:cubicBezTo>
                    <a:pt x="10619" y="10694"/>
                    <a:pt x="10841" y="10432"/>
                    <a:pt x="10681" y="10193"/>
                  </a:cubicBezTo>
                  <a:lnTo>
                    <a:pt x="10146" y="9121"/>
                  </a:lnTo>
                  <a:cubicBezTo>
                    <a:pt x="10492" y="8995"/>
                    <a:pt x="10902" y="8932"/>
                    <a:pt x="11280" y="8932"/>
                  </a:cubicBezTo>
                  <a:lnTo>
                    <a:pt x="11437" y="8932"/>
                  </a:lnTo>
                  <a:cubicBezTo>
                    <a:pt x="11658" y="8932"/>
                    <a:pt x="11847" y="8806"/>
                    <a:pt x="11847" y="8523"/>
                  </a:cubicBezTo>
                  <a:cubicBezTo>
                    <a:pt x="11815" y="7956"/>
                    <a:pt x="11910" y="7326"/>
                    <a:pt x="12162" y="6759"/>
                  </a:cubicBezTo>
                  <a:cubicBezTo>
                    <a:pt x="12225" y="6570"/>
                    <a:pt x="12162" y="6381"/>
                    <a:pt x="12004" y="6286"/>
                  </a:cubicBezTo>
                  <a:cubicBezTo>
                    <a:pt x="11437" y="6034"/>
                    <a:pt x="10933" y="5624"/>
                    <a:pt x="10587" y="5120"/>
                  </a:cubicBezTo>
                  <a:cubicBezTo>
                    <a:pt x="10518" y="5001"/>
                    <a:pt x="10404" y="4946"/>
                    <a:pt x="10293" y="4946"/>
                  </a:cubicBezTo>
                  <a:cubicBezTo>
                    <a:pt x="10200" y="4946"/>
                    <a:pt x="10109" y="4985"/>
                    <a:pt x="10051" y="5057"/>
                  </a:cubicBezTo>
                  <a:cubicBezTo>
                    <a:pt x="9704" y="5372"/>
                    <a:pt x="9263" y="5656"/>
                    <a:pt x="8791" y="5813"/>
                  </a:cubicBezTo>
                  <a:cubicBezTo>
                    <a:pt x="8413" y="4900"/>
                    <a:pt x="8602" y="3325"/>
                    <a:pt x="9200" y="2757"/>
                  </a:cubicBezTo>
                  <a:cubicBezTo>
                    <a:pt x="9421" y="2537"/>
                    <a:pt x="9263" y="2159"/>
                    <a:pt x="8948" y="2159"/>
                  </a:cubicBezTo>
                  <a:cubicBezTo>
                    <a:pt x="8161" y="2159"/>
                    <a:pt x="7468" y="1749"/>
                    <a:pt x="7027" y="1119"/>
                  </a:cubicBezTo>
                  <a:lnTo>
                    <a:pt x="6396" y="143"/>
                  </a:lnTo>
                  <a:cubicBezTo>
                    <a:pt x="6333" y="48"/>
                    <a:pt x="6215" y="1"/>
                    <a:pt x="609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</p:grpSp>
      <p:sp>
        <p:nvSpPr>
          <p:cNvPr id="29712" name="Google Shape;144;p17">
            <a:extLst>
              <a:ext uri="{FF2B5EF4-FFF2-40B4-BE49-F238E27FC236}">
                <a16:creationId xmlns:a16="http://schemas.microsoft.com/office/drawing/2014/main" id="{18FC5B70-406A-4585-8A9E-4151A16C5735}"/>
              </a:ext>
            </a:extLst>
          </p:cNvPr>
          <p:cNvSpPr>
            <a:spLocks/>
          </p:cNvSpPr>
          <p:nvPr/>
        </p:nvSpPr>
        <p:spPr bwMode="auto">
          <a:xfrm>
            <a:off x="10550525" y="2058988"/>
            <a:ext cx="474663" cy="434975"/>
          </a:xfrm>
          <a:custGeom>
            <a:avLst/>
            <a:gdLst>
              <a:gd name="T0" fmla="*/ 219632 w 12256"/>
              <a:gd name="T1" fmla="*/ 115763 h 12193"/>
              <a:gd name="T2" fmla="*/ 206193 w 12256"/>
              <a:gd name="T3" fmla="*/ 153970 h 12193"/>
              <a:gd name="T4" fmla="*/ 191554 w 12256"/>
              <a:gd name="T5" fmla="*/ 115763 h 12193"/>
              <a:gd name="T6" fmla="*/ 261111 w 12256"/>
              <a:gd name="T7" fmla="*/ 103419 h 12193"/>
              <a:gd name="T8" fmla="*/ 274550 w 12256"/>
              <a:gd name="T9" fmla="*/ 141626 h 12193"/>
              <a:gd name="T10" fmla="*/ 246472 w 12256"/>
              <a:gd name="T11" fmla="*/ 141626 h 12193"/>
              <a:gd name="T12" fmla="*/ 261111 w 12256"/>
              <a:gd name="T13" fmla="*/ 103419 h 12193"/>
              <a:gd name="T14" fmla="*/ 246472 w 12256"/>
              <a:gd name="T15" fmla="*/ 192177 h 12193"/>
              <a:gd name="T16" fmla="*/ 233033 w 12256"/>
              <a:gd name="T17" fmla="*/ 229278 h 12193"/>
              <a:gd name="T18" fmla="*/ 219632 w 12256"/>
              <a:gd name="T19" fmla="*/ 192177 h 12193"/>
              <a:gd name="T20" fmla="*/ 206193 w 12256"/>
              <a:gd name="T21" fmla="*/ 256247 h 12193"/>
              <a:gd name="T22" fmla="*/ 219632 w 12256"/>
              <a:gd name="T23" fmla="*/ 294454 h 12193"/>
              <a:gd name="T24" fmla="*/ 191554 w 12256"/>
              <a:gd name="T25" fmla="*/ 294454 h 12193"/>
              <a:gd name="T26" fmla="*/ 206193 w 12256"/>
              <a:gd name="T27" fmla="*/ 256247 h 12193"/>
              <a:gd name="T28" fmla="*/ 274550 w 12256"/>
              <a:gd name="T29" fmla="*/ 269732 h 12193"/>
              <a:gd name="T30" fmla="*/ 261111 w 12256"/>
              <a:gd name="T31" fmla="*/ 306833 h 12193"/>
              <a:gd name="T32" fmla="*/ 246472 w 12256"/>
              <a:gd name="T33" fmla="*/ 269732 h 12193"/>
              <a:gd name="T34" fmla="*/ 233033 w 12256"/>
              <a:gd name="T35" fmla="*/ 332697 h 12193"/>
              <a:gd name="T36" fmla="*/ 246472 w 12256"/>
              <a:gd name="T37" fmla="*/ 370904 h 12193"/>
              <a:gd name="T38" fmla="*/ 219632 w 12256"/>
              <a:gd name="T39" fmla="*/ 370904 h 12193"/>
              <a:gd name="T40" fmla="*/ 233033 w 12256"/>
              <a:gd name="T41" fmla="*/ 332697 h 12193"/>
              <a:gd name="T42" fmla="*/ 0 w 12256"/>
              <a:gd name="T43" fmla="*/ 50586 h 12193"/>
              <a:gd name="T44" fmla="*/ 125676 w 12256"/>
              <a:gd name="T45" fmla="*/ 280970 h 12193"/>
              <a:gd name="T46" fmla="*/ 140315 w 12256"/>
              <a:gd name="T47" fmla="*/ 410217 h 12193"/>
              <a:gd name="T48" fmla="*/ 85398 w 12256"/>
              <a:gd name="T49" fmla="*/ 422596 h 12193"/>
              <a:gd name="T50" fmla="*/ 375827 w 12256"/>
              <a:gd name="T51" fmla="*/ 434975 h 12193"/>
              <a:gd name="T52" fmla="*/ 375827 w 12256"/>
              <a:gd name="T53" fmla="*/ 410217 h 12193"/>
              <a:gd name="T54" fmla="*/ 334309 w 12256"/>
              <a:gd name="T55" fmla="*/ 383247 h 12193"/>
              <a:gd name="T56" fmla="*/ 474624 w 12256"/>
              <a:gd name="T57" fmla="*/ 267485 h 12193"/>
              <a:gd name="T58" fmla="*/ 414865 w 12256"/>
              <a:gd name="T59" fmla="*/ 129247 h 12193"/>
              <a:gd name="T60" fmla="*/ 359948 w 12256"/>
              <a:gd name="T61" fmla="*/ 267485 h 12193"/>
              <a:gd name="T62" fmla="*/ 330668 w 12256"/>
              <a:gd name="T63" fmla="*/ 280970 h 12193"/>
              <a:gd name="T64" fmla="*/ 234272 w 12256"/>
              <a:gd name="T65" fmla="*/ 25864 h 12193"/>
              <a:gd name="T66" fmla="*/ 139115 w 12256"/>
              <a:gd name="T67" fmla="*/ 177586 h 12193"/>
              <a:gd name="T68" fmla="*/ 109797 w 12256"/>
              <a:gd name="T69" fmla="*/ 165207 h 12193"/>
              <a:gd name="T70" fmla="*/ 54918 w 12256"/>
              <a:gd name="T71" fmla="*/ 0 h 1219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2256" h="12193" extrusionOk="0">
                <a:moveTo>
                  <a:pt x="5324" y="2899"/>
                </a:moveTo>
                <a:cubicBezTo>
                  <a:pt x="5513" y="2899"/>
                  <a:pt x="5671" y="3056"/>
                  <a:pt x="5671" y="3245"/>
                </a:cubicBezTo>
                <a:lnTo>
                  <a:pt x="5671" y="3970"/>
                </a:lnTo>
                <a:cubicBezTo>
                  <a:pt x="5671" y="4159"/>
                  <a:pt x="5513" y="4316"/>
                  <a:pt x="5324" y="4316"/>
                </a:cubicBezTo>
                <a:cubicBezTo>
                  <a:pt x="5104" y="4316"/>
                  <a:pt x="4946" y="4159"/>
                  <a:pt x="4946" y="3970"/>
                </a:cubicBezTo>
                <a:lnTo>
                  <a:pt x="4946" y="3245"/>
                </a:lnTo>
                <a:cubicBezTo>
                  <a:pt x="4946" y="3056"/>
                  <a:pt x="5104" y="2899"/>
                  <a:pt x="5324" y="2899"/>
                </a:cubicBezTo>
                <a:close/>
                <a:moveTo>
                  <a:pt x="6742" y="2899"/>
                </a:moveTo>
                <a:cubicBezTo>
                  <a:pt x="6931" y="2899"/>
                  <a:pt x="7089" y="3056"/>
                  <a:pt x="7089" y="3245"/>
                </a:cubicBezTo>
                <a:lnTo>
                  <a:pt x="7089" y="3970"/>
                </a:lnTo>
                <a:cubicBezTo>
                  <a:pt x="7089" y="4159"/>
                  <a:pt x="6931" y="4316"/>
                  <a:pt x="6742" y="4316"/>
                </a:cubicBezTo>
                <a:cubicBezTo>
                  <a:pt x="6522" y="4316"/>
                  <a:pt x="6364" y="4159"/>
                  <a:pt x="6364" y="3970"/>
                </a:cubicBezTo>
                <a:lnTo>
                  <a:pt x="6364" y="3245"/>
                </a:lnTo>
                <a:cubicBezTo>
                  <a:pt x="6364" y="3056"/>
                  <a:pt x="6522" y="2899"/>
                  <a:pt x="6742" y="2899"/>
                </a:cubicBezTo>
                <a:close/>
                <a:moveTo>
                  <a:pt x="6017" y="5041"/>
                </a:moveTo>
                <a:cubicBezTo>
                  <a:pt x="6206" y="5041"/>
                  <a:pt x="6364" y="5198"/>
                  <a:pt x="6364" y="5387"/>
                </a:cubicBezTo>
                <a:lnTo>
                  <a:pt x="6364" y="6081"/>
                </a:lnTo>
                <a:cubicBezTo>
                  <a:pt x="6364" y="6301"/>
                  <a:pt x="6206" y="6427"/>
                  <a:pt x="6017" y="6427"/>
                </a:cubicBezTo>
                <a:cubicBezTo>
                  <a:pt x="5828" y="6427"/>
                  <a:pt x="5671" y="6301"/>
                  <a:pt x="5671" y="6081"/>
                </a:cubicBezTo>
                <a:lnTo>
                  <a:pt x="5671" y="5387"/>
                </a:lnTo>
                <a:cubicBezTo>
                  <a:pt x="5671" y="5198"/>
                  <a:pt x="5828" y="5041"/>
                  <a:pt x="6017" y="5041"/>
                </a:cubicBezTo>
                <a:close/>
                <a:moveTo>
                  <a:pt x="5324" y="7183"/>
                </a:moveTo>
                <a:cubicBezTo>
                  <a:pt x="5513" y="7183"/>
                  <a:pt x="5671" y="7341"/>
                  <a:pt x="5671" y="7561"/>
                </a:cubicBezTo>
                <a:lnTo>
                  <a:pt x="5671" y="8254"/>
                </a:lnTo>
                <a:cubicBezTo>
                  <a:pt x="5671" y="8443"/>
                  <a:pt x="5513" y="8601"/>
                  <a:pt x="5324" y="8601"/>
                </a:cubicBezTo>
                <a:cubicBezTo>
                  <a:pt x="5104" y="8601"/>
                  <a:pt x="4946" y="8443"/>
                  <a:pt x="4946" y="8254"/>
                </a:cubicBezTo>
                <a:lnTo>
                  <a:pt x="4946" y="7561"/>
                </a:lnTo>
                <a:cubicBezTo>
                  <a:pt x="4946" y="7341"/>
                  <a:pt x="5104" y="7183"/>
                  <a:pt x="5324" y="7183"/>
                </a:cubicBezTo>
                <a:close/>
                <a:moveTo>
                  <a:pt x="6742" y="7183"/>
                </a:moveTo>
                <a:cubicBezTo>
                  <a:pt x="6931" y="7183"/>
                  <a:pt x="7089" y="7341"/>
                  <a:pt x="7089" y="7561"/>
                </a:cubicBezTo>
                <a:lnTo>
                  <a:pt x="7089" y="8254"/>
                </a:lnTo>
                <a:cubicBezTo>
                  <a:pt x="7089" y="8443"/>
                  <a:pt x="6931" y="8601"/>
                  <a:pt x="6742" y="8601"/>
                </a:cubicBezTo>
                <a:cubicBezTo>
                  <a:pt x="6522" y="8601"/>
                  <a:pt x="6364" y="8443"/>
                  <a:pt x="6364" y="8254"/>
                </a:cubicBezTo>
                <a:lnTo>
                  <a:pt x="6364" y="7561"/>
                </a:lnTo>
                <a:cubicBezTo>
                  <a:pt x="6364" y="7341"/>
                  <a:pt x="6522" y="7183"/>
                  <a:pt x="6742" y="7183"/>
                </a:cubicBezTo>
                <a:close/>
                <a:moveTo>
                  <a:pt x="6017" y="9326"/>
                </a:moveTo>
                <a:cubicBezTo>
                  <a:pt x="6206" y="9326"/>
                  <a:pt x="6364" y="9483"/>
                  <a:pt x="6364" y="9672"/>
                </a:cubicBezTo>
                <a:lnTo>
                  <a:pt x="6364" y="10397"/>
                </a:lnTo>
                <a:cubicBezTo>
                  <a:pt x="6364" y="10586"/>
                  <a:pt x="6206" y="10743"/>
                  <a:pt x="6017" y="10743"/>
                </a:cubicBezTo>
                <a:cubicBezTo>
                  <a:pt x="5828" y="10743"/>
                  <a:pt x="5671" y="10586"/>
                  <a:pt x="5671" y="10397"/>
                </a:cubicBezTo>
                <a:lnTo>
                  <a:pt x="5671" y="9672"/>
                </a:lnTo>
                <a:cubicBezTo>
                  <a:pt x="5671" y="9483"/>
                  <a:pt x="5828" y="9326"/>
                  <a:pt x="6017" y="9326"/>
                </a:cubicBezTo>
                <a:close/>
                <a:moveTo>
                  <a:pt x="1418" y="0"/>
                </a:moveTo>
                <a:cubicBezTo>
                  <a:pt x="630" y="0"/>
                  <a:pt x="0" y="630"/>
                  <a:pt x="0" y="1418"/>
                </a:cubicBezTo>
                <a:lnTo>
                  <a:pt x="0" y="4631"/>
                </a:lnTo>
                <a:cubicBezTo>
                  <a:pt x="0" y="6396"/>
                  <a:pt x="1449" y="7876"/>
                  <a:pt x="3245" y="7876"/>
                </a:cubicBezTo>
                <a:lnTo>
                  <a:pt x="3623" y="7876"/>
                </a:lnTo>
                <a:lnTo>
                  <a:pt x="3623" y="11499"/>
                </a:lnTo>
                <a:lnTo>
                  <a:pt x="2552" y="11499"/>
                </a:lnTo>
                <a:cubicBezTo>
                  <a:pt x="2363" y="11499"/>
                  <a:pt x="2205" y="11657"/>
                  <a:pt x="2205" y="11846"/>
                </a:cubicBezTo>
                <a:cubicBezTo>
                  <a:pt x="2205" y="12035"/>
                  <a:pt x="2363" y="12193"/>
                  <a:pt x="2552" y="12193"/>
                </a:cubicBezTo>
                <a:lnTo>
                  <a:pt x="9704" y="12193"/>
                </a:lnTo>
                <a:cubicBezTo>
                  <a:pt x="9893" y="12193"/>
                  <a:pt x="10050" y="12035"/>
                  <a:pt x="10050" y="11846"/>
                </a:cubicBezTo>
                <a:cubicBezTo>
                  <a:pt x="10050" y="11657"/>
                  <a:pt x="9893" y="11499"/>
                  <a:pt x="9704" y="11499"/>
                </a:cubicBezTo>
                <a:lnTo>
                  <a:pt x="8632" y="11499"/>
                </a:lnTo>
                <a:lnTo>
                  <a:pt x="8632" y="10743"/>
                </a:lnTo>
                <a:lnTo>
                  <a:pt x="9010" y="10743"/>
                </a:lnTo>
                <a:cubicBezTo>
                  <a:pt x="10775" y="10743"/>
                  <a:pt x="12255" y="9294"/>
                  <a:pt x="12255" y="7498"/>
                </a:cubicBezTo>
                <a:lnTo>
                  <a:pt x="12255" y="5041"/>
                </a:lnTo>
                <a:cubicBezTo>
                  <a:pt x="12129" y="4253"/>
                  <a:pt x="11499" y="3623"/>
                  <a:pt x="10712" y="3623"/>
                </a:cubicBezTo>
                <a:cubicBezTo>
                  <a:pt x="9924" y="3623"/>
                  <a:pt x="9294" y="4253"/>
                  <a:pt x="9294" y="5041"/>
                </a:cubicBezTo>
                <a:lnTo>
                  <a:pt x="9294" y="7498"/>
                </a:lnTo>
                <a:cubicBezTo>
                  <a:pt x="9294" y="7719"/>
                  <a:pt x="9136" y="7876"/>
                  <a:pt x="8947" y="7876"/>
                </a:cubicBezTo>
                <a:lnTo>
                  <a:pt x="8538" y="7876"/>
                </a:lnTo>
                <a:lnTo>
                  <a:pt x="8538" y="3214"/>
                </a:lnTo>
                <a:cubicBezTo>
                  <a:pt x="8538" y="1827"/>
                  <a:pt x="7435" y="725"/>
                  <a:pt x="6049" y="725"/>
                </a:cubicBezTo>
                <a:cubicBezTo>
                  <a:pt x="4694" y="725"/>
                  <a:pt x="3592" y="1827"/>
                  <a:pt x="3592" y="3214"/>
                </a:cubicBezTo>
                <a:lnTo>
                  <a:pt x="3592" y="4978"/>
                </a:lnTo>
                <a:lnTo>
                  <a:pt x="3182" y="4978"/>
                </a:lnTo>
                <a:cubicBezTo>
                  <a:pt x="2993" y="4978"/>
                  <a:pt x="2835" y="4820"/>
                  <a:pt x="2835" y="4631"/>
                </a:cubicBezTo>
                <a:lnTo>
                  <a:pt x="2835" y="1418"/>
                </a:lnTo>
                <a:cubicBezTo>
                  <a:pt x="2835" y="630"/>
                  <a:pt x="2205" y="0"/>
                  <a:pt x="14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es-CO"/>
          </a:p>
        </p:txBody>
      </p:sp>
      <p:sp>
        <p:nvSpPr>
          <p:cNvPr id="29713" name="Google Shape;704;p35">
            <a:extLst>
              <a:ext uri="{FF2B5EF4-FFF2-40B4-BE49-F238E27FC236}">
                <a16:creationId xmlns:a16="http://schemas.microsoft.com/office/drawing/2014/main" id="{D090879D-98BD-48AE-A004-0F1ACA4295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2122488"/>
            <a:ext cx="24193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$ </a:t>
            </a:r>
            <a:r>
              <a:rPr lang="es-CO" altLang="es-CO" sz="18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1.017.611.726.826</a:t>
            </a:r>
          </a:p>
          <a:p>
            <a:pPr>
              <a:lnSpc>
                <a:spcPct val="115000"/>
              </a:lnSpc>
              <a:spcBef>
                <a:spcPct val="0"/>
              </a:spcBef>
              <a:buFontTx/>
              <a:buNone/>
            </a:pPr>
            <a:endParaRPr lang="es-CO" altLang="es-CO" sz="1600">
              <a:solidFill>
                <a:srgbClr val="00000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29714" name="Google Shape;717;p35">
            <a:extLst>
              <a:ext uri="{FF2B5EF4-FFF2-40B4-BE49-F238E27FC236}">
                <a16:creationId xmlns:a16="http://schemas.microsoft.com/office/drawing/2014/main" id="{B3F194DD-4259-4934-B296-B5AA90911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1538" y="1560513"/>
            <a:ext cx="324326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000" b="1">
                <a:solidFill>
                  <a:srgbClr val="000000"/>
                </a:solidFill>
                <a:latin typeface="Arial" panose="020B0604020202020204" pitchFamily="34" charset="0"/>
                <a:ea typeface="Fira Sans Condensed SemiBold"/>
                <a:cs typeface="Arial" panose="020B0604020202020204" pitchFamily="34" charset="0"/>
                <a:sym typeface="Fira Sans Condensed SemiBold"/>
              </a:rPr>
              <a:t>Presupuesto definitivo</a:t>
            </a:r>
          </a:p>
        </p:txBody>
      </p:sp>
      <p:sp>
        <p:nvSpPr>
          <p:cNvPr id="29715" name="Google Shape;704;p35">
            <a:extLst>
              <a:ext uri="{FF2B5EF4-FFF2-40B4-BE49-F238E27FC236}">
                <a16:creationId xmlns:a16="http://schemas.microsoft.com/office/drawing/2014/main" id="{3C4CE121-39E8-40ED-84E3-0288332DA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8863" y="2135188"/>
            <a:ext cx="283686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$ </a:t>
            </a:r>
            <a:r>
              <a:rPr lang="es-CO" altLang="es-CO" sz="18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1.304.323.525.218</a:t>
            </a:r>
          </a:p>
          <a:p>
            <a:pPr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s-CO" altLang="es-CO" sz="1800">
                <a:solidFill>
                  <a:srgbClr val="000000"/>
                </a:solidFill>
                <a:ea typeface="Roboto"/>
                <a:cs typeface="Arial" panose="020B0604020202020204" pitchFamily="34" charset="0"/>
              </a:rPr>
              <a:t> </a:t>
            </a:r>
            <a:endParaRPr lang="es-CO" altLang="es-CO" sz="1800">
              <a:solidFill>
                <a:srgbClr val="00000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29716" name="Google Shape;705;p35">
            <a:extLst>
              <a:ext uri="{FF2B5EF4-FFF2-40B4-BE49-F238E27FC236}">
                <a16:creationId xmlns:a16="http://schemas.microsoft.com/office/drawing/2014/main" id="{2C2BA5FF-B5F1-4E3A-B842-2A256647F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8825" y="3890963"/>
            <a:ext cx="144462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rgbClr val="000000"/>
                </a:solidFill>
                <a:latin typeface="Arial" panose="020B0604020202020204" pitchFamily="34" charset="0"/>
                <a:ea typeface="Fira Sans Condensed SemiBold"/>
                <a:cs typeface="Arial" panose="020B0604020202020204" pitchFamily="34" charset="0"/>
                <a:sym typeface="Fira Sans Condensed SemiBold"/>
              </a:rPr>
              <a:t>Adiciones</a:t>
            </a:r>
          </a:p>
        </p:txBody>
      </p:sp>
      <p:sp>
        <p:nvSpPr>
          <p:cNvPr id="29717" name="Google Shape;716;p35">
            <a:extLst>
              <a:ext uri="{FF2B5EF4-FFF2-40B4-BE49-F238E27FC236}">
                <a16:creationId xmlns:a16="http://schemas.microsoft.com/office/drawing/2014/main" id="{E0E6EBC5-259C-4DF2-BA31-C74D8C860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50" y="4202113"/>
            <a:ext cx="25114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$ 310.831.048.039</a:t>
            </a:r>
          </a:p>
          <a:p>
            <a:pPr>
              <a:lnSpc>
                <a:spcPct val="115000"/>
              </a:lnSpc>
              <a:spcBef>
                <a:spcPct val="0"/>
              </a:spcBef>
              <a:buFontTx/>
              <a:buNone/>
            </a:pPr>
            <a:endParaRPr lang="es-CO" altLang="es-CO" sz="1800">
              <a:solidFill>
                <a:srgbClr val="00000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29718" name="Google Shape;713;p35">
            <a:extLst>
              <a:ext uri="{FF2B5EF4-FFF2-40B4-BE49-F238E27FC236}">
                <a16:creationId xmlns:a16="http://schemas.microsoft.com/office/drawing/2014/main" id="{8B5E80A4-9017-4BF4-B8A1-804A8E4E4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3688" y="3725863"/>
            <a:ext cx="2057400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rgbClr val="000000"/>
                </a:solidFill>
                <a:latin typeface="Arial" panose="020B0604020202020204" pitchFamily="34" charset="0"/>
                <a:ea typeface="Fira Sans Condensed SemiBold"/>
                <a:cs typeface="Arial" panose="020B0604020202020204" pitchFamily="34" charset="0"/>
                <a:sym typeface="Fira Sans Condensed SemiBold"/>
              </a:rPr>
              <a:t>Reducciones</a:t>
            </a:r>
          </a:p>
        </p:txBody>
      </p:sp>
      <p:sp>
        <p:nvSpPr>
          <p:cNvPr id="29719" name="Google Shape;716;p35">
            <a:extLst>
              <a:ext uri="{FF2B5EF4-FFF2-40B4-BE49-F238E27FC236}">
                <a16:creationId xmlns:a16="http://schemas.microsoft.com/office/drawing/2014/main" id="{CE46B40E-53F2-4684-A3B0-996BAA807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4171950"/>
            <a:ext cx="21907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$ </a:t>
            </a:r>
            <a:r>
              <a:rPr lang="es-CO" altLang="es-CO" sz="1800" b="1">
                <a:solidFill>
                  <a:srgbClr val="000000"/>
                </a:solidFill>
                <a:ea typeface="Roboto"/>
                <a:cs typeface="Arial" panose="020B0604020202020204" pitchFamily="34" charset="0"/>
              </a:rPr>
              <a:t>24.119.249.647</a:t>
            </a:r>
            <a:r>
              <a:rPr lang="es-CO" altLang="es-CO" sz="1800">
                <a:solidFill>
                  <a:srgbClr val="000000"/>
                </a:solidFill>
                <a:ea typeface="Roboto"/>
                <a:cs typeface="Arial" panose="020B0604020202020204" pitchFamily="34" charset="0"/>
              </a:rPr>
              <a:t> </a:t>
            </a:r>
            <a:endParaRPr lang="es-CO" altLang="es-CO" sz="1800" b="1">
              <a:solidFill>
                <a:srgbClr val="00000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grpSp>
        <p:nvGrpSpPr>
          <p:cNvPr id="29720" name="Google Shape;1446;p17">
            <a:extLst>
              <a:ext uri="{FF2B5EF4-FFF2-40B4-BE49-F238E27FC236}">
                <a16:creationId xmlns:a16="http://schemas.microsoft.com/office/drawing/2014/main" id="{886465EE-B9F8-4CA6-B339-23C2A34DA27D}"/>
              </a:ext>
            </a:extLst>
          </p:cNvPr>
          <p:cNvGrpSpPr>
            <a:grpSpLocks/>
          </p:cNvGrpSpPr>
          <p:nvPr/>
        </p:nvGrpSpPr>
        <p:grpSpPr bwMode="auto">
          <a:xfrm>
            <a:off x="4518025" y="1577975"/>
            <a:ext cx="2862263" cy="3492500"/>
            <a:chOff x="1312650" y="1949612"/>
            <a:chExt cx="2533206" cy="2075311"/>
          </a:xfrm>
        </p:grpSpPr>
        <p:sp>
          <p:nvSpPr>
            <p:cNvPr id="55" name="Google Shape;1447;p17">
              <a:extLst>
                <a:ext uri="{FF2B5EF4-FFF2-40B4-BE49-F238E27FC236}">
                  <a16:creationId xmlns:a16="http://schemas.microsoft.com/office/drawing/2014/main" id="{2C07A867-8EFB-4D74-B1D2-355553FC4EC5}"/>
                </a:ext>
              </a:extLst>
            </p:cNvPr>
            <p:cNvSpPr/>
            <p:nvPr/>
          </p:nvSpPr>
          <p:spPr>
            <a:xfrm>
              <a:off x="2404331" y="3692873"/>
              <a:ext cx="786797" cy="183005"/>
            </a:xfrm>
            <a:custGeom>
              <a:avLst/>
              <a:gdLst/>
              <a:ahLst/>
              <a:cxnLst/>
              <a:rect l="l" t="t" r="r" b="b"/>
              <a:pathLst>
                <a:path w="5210" h="1216" extrusionOk="0">
                  <a:moveTo>
                    <a:pt x="2605" y="1"/>
                  </a:moveTo>
                  <a:cubicBezTo>
                    <a:pt x="1154" y="1"/>
                    <a:pt x="1" y="258"/>
                    <a:pt x="1" y="605"/>
                  </a:cubicBezTo>
                  <a:cubicBezTo>
                    <a:pt x="1" y="952"/>
                    <a:pt x="1154" y="1216"/>
                    <a:pt x="2605" y="1216"/>
                  </a:cubicBezTo>
                  <a:cubicBezTo>
                    <a:pt x="4049" y="1216"/>
                    <a:pt x="5209" y="952"/>
                    <a:pt x="5209" y="605"/>
                  </a:cubicBezTo>
                  <a:cubicBezTo>
                    <a:pt x="5209" y="258"/>
                    <a:pt x="4049" y="1"/>
                    <a:pt x="2605" y="1"/>
                  </a:cubicBez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1448;p17">
              <a:extLst>
                <a:ext uri="{FF2B5EF4-FFF2-40B4-BE49-F238E27FC236}">
                  <a16:creationId xmlns:a16="http://schemas.microsoft.com/office/drawing/2014/main" id="{2E933E8B-ADE4-4C8B-87A1-CA88FEEB595D}"/>
                </a:ext>
              </a:extLst>
            </p:cNvPr>
            <p:cNvSpPr/>
            <p:nvPr/>
          </p:nvSpPr>
          <p:spPr>
            <a:xfrm>
              <a:off x="3059059" y="3692873"/>
              <a:ext cx="786797" cy="183005"/>
            </a:xfrm>
            <a:custGeom>
              <a:avLst/>
              <a:gdLst/>
              <a:ahLst/>
              <a:cxnLst/>
              <a:rect l="l" t="t" r="r" b="b"/>
              <a:pathLst>
                <a:path w="5209" h="1216" extrusionOk="0">
                  <a:moveTo>
                    <a:pt x="2604" y="1"/>
                  </a:moveTo>
                  <a:cubicBezTo>
                    <a:pt x="1153" y="1"/>
                    <a:pt x="0" y="258"/>
                    <a:pt x="0" y="605"/>
                  </a:cubicBezTo>
                  <a:cubicBezTo>
                    <a:pt x="0" y="952"/>
                    <a:pt x="1153" y="1216"/>
                    <a:pt x="2604" y="1216"/>
                  </a:cubicBezTo>
                  <a:cubicBezTo>
                    <a:pt x="4048" y="1216"/>
                    <a:pt x="5208" y="952"/>
                    <a:pt x="5208" y="605"/>
                  </a:cubicBezTo>
                  <a:cubicBezTo>
                    <a:pt x="5208" y="258"/>
                    <a:pt x="4048" y="1"/>
                    <a:pt x="2604" y="1"/>
                  </a:cubicBez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1449;p17">
              <a:extLst>
                <a:ext uri="{FF2B5EF4-FFF2-40B4-BE49-F238E27FC236}">
                  <a16:creationId xmlns:a16="http://schemas.microsoft.com/office/drawing/2014/main" id="{A3DA51DA-144B-4A6D-ADA7-0F5AD47DDF37}"/>
                </a:ext>
              </a:extLst>
            </p:cNvPr>
            <p:cNvSpPr/>
            <p:nvPr/>
          </p:nvSpPr>
          <p:spPr>
            <a:xfrm>
              <a:off x="1312650" y="3692873"/>
              <a:ext cx="1392350" cy="332050"/>
            </a:xfrm>
            <a:custGeom>
              <a:avLst/>
              <a:gdLst/>
              <a:ahLst/>
              <a:cxnLst/>
              <a:rect l="l" t="t" r="r" b="b"/>
              <a:pathLst>
                <a:path w="9229" h="2203" extrusionOk="0">
                  <a:moveTo>
                    <a:pt x="4597" y="1"/>
                  </a:moveTo>
                  <a:cubicBezTo>
                    <a:pt x="2056" y="1"/>
                    <a:pt x="0" y="494"/>
                    <a:pt x="0" y="1098"/>
                  </a:cubicBezTo>
                  <a:cubicBezTo>
                    <a:pt x="0" y="1709"/>
                    <a:pt x="2056" y="2202"/>
                    <a:pt x="4597" y="2202"/>
                  </a:cubicBezTo>
                  <a:cubicBezTo>
                    <a:pt x="7146" y="2202"/>
                    <a:pt x="9229" y="1709"/>
                    <a:pt x="9229" y="1098"/>
                  </a:cubicBezTo>
                  <a:cubicBezTo>
                    <a:pt x="9229" y="494"/>
                    <a:pt x="7146" y="1"/>
                    <a:pt x="4597" y="1"/>
                  </a:cubicBez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1450;p17">
              <a:extLst>
                <a:ext uri="{FF2B5EF4-FFF2-40B4-BE49-F238E27FC236}">
                  <a16:creationId xmlns:a16="http://schemas.microsoft.com/office/drawing/2014/main" id="{8C354392-96DF-4364-9ECD-34DBA253C3A0}"/>
                </a:ext>
              </a:extLst>
            </p:cNvPr>
            <p:cNvSpPr/>
            <p:nvPr/>
          </p:nvSpPr>
          <p:spPr>
            <a:xfrm>
              <a:off x="1312650" y="2600505"/>
              <a:ext cx="554973" cy="485812"/>
            </a:xfrm>
            <a:custGeom>
              <a:avLst/>
              <a:gdLst/>
              <a:ahLst/>
              <a:cxnLst/>
              <a:rect l="l" t="t" r="r" b="b"/>
              <a:pathLst>
                <a:path w="3674" h="3216" extrusionOk="0">
                  <a:moveTo>
                    <a:pt x="896" y="0"/>
                  </a:moveTo>
                  <a:lnTo>
                    <a:pt x="0" y="1451"/>
                  </a:lnTo>
                  <a:lnTo>
                    <a:pt x="2778" y="3215"/>
                  </a:lnTo>
                  <a:lnTo>
                    <a:pt x="3674" y="1736"/>
                  </a:lnTo>
                  <a:lnTo>
                    <a:pt x="896" y="0"/>
                  </a:lnTo>
                  <a:close/>
                </a:path>
              </a:pathLst>
            </a:custGeom>
            <a:solidFill>
              <a:srgbClr val="3280A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1451;p17">
              <a:extLst>
                <a:ext uri="{FF2B5EF4-FFF2-40B4-BE49-F238E27FC236}">
                  <a16:creationId xmlns:a16="http://schemas.microsoft.com/office/drawing/2014/main" id="{0170EFBC-89EB-4292-B452-7394087FE7F3}"/>
                </a:ext>
              </a:extLst>
            </p:cNvPr>
            <p:cNvSpPr/>
            <p:nvPr/>
          </p:nvSpPr>
          <p:spPr>
            <a:xfrm>
              <a:off x="1623154" y="2962741"/>
              <a:ext cx="87110" cy="66976"/>
            </a:xfrm>
            <a:custGeom>
              <a:avLst/>
              <a:gdLst/>
              <a:ahLst/>
              <a:cxnLst/>
              <a:rect l="l" t="t" r="r" b="b"/>
              <a:pathLst>
                <a:path w="578" h="439" extrusionOk="0">
                  <a:moveTo>
                    <a:pt x="56" y="1"/>
                  </a:moveTo>
                  <a:lnTo>
                    <a:pt x="1" y="119"/>
                  </a:lnTo>
                  <a:lnTo>
                    <a:pt x="521" y="438"/>
                  </a:lnTo>
                  <a:lnTo>
                    <a:pt x="577" y="320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1452;p17">
              <a:extLst>
                <a:ext uri="{FF2B5EF4-FFF2-40B4-BE49-F238E27FC236}">
                  <a16:creationId xmlns:a16="http://schemas.microsoft.com/office/drawing/2014/main" id="{9CCEA2D5-CB1E-44DE-B805-67249621B15E}"/>
                </a:ext>
              </a:extLst>
            </p:cNvPr>
            <p:cNvSpPr/>
            <p:nvPr/>
          </p:nvSpPr>
          <p:spPr>
            <a:xfrm>
              <a:off x="1675139" y="2967458"/>
              <a:ext cx="43555" cy="35846"/>
            </a:xfrm>
            <a:custGeom>
              <a:avLst/>
              <a:gdLst/>
              <a:ahLst/>
              <a:cxnLst/>
              <a:rect l="l" t="t" r="r" b="b"/>
              <a:pathLst>
                <a:path w="286" h="237" extrusionOk="0">
                  <a:moveTo>
                    <a:pt x="29" y="0"/>
                  </a:moveTo>
                  <a:lnTo>
                    <a:pt x="1" y="63"/>
                  </a:lnTo>
                  <a:lnTo>
                    <a:pt x="258" y="237"/>
                  </a:lnTo>
                  <a:lnTo>
                    <a:pt x="286" y="17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1453;p17">
              <a:extLst>
                <a:ext uri="{FF2B5EF4-FFF2-40B4-BE49-F238E27FC236}">
                  <a16:creationId xmlns:a16="http://schemas.microsoft.com/office/drawing/2014/main" id="{9B51F264-9590-4856-B03C-D2EE65B9E279}"/>
                </a:ext>
              </a:extLst>
            </p:cNvPr>
            <p:cNvSpPr/>
            <p:nvPr/>
          </p:nvSpPr>
          <p:spPr>
            <a:xfrm>
              <a:off x="1697619" y="2967458"/>
              <a:ext cx="30910" cy="21696"/>
            </a:xfrm>
            <a:custGeom>
              <a:avLst/>
              <a:gdLst/>
              <a:ahLst/>
              <a:cxnLst/>
              <a:rect l="l" t="t" r="r" b="b"/>
              <a:pathLst>
                <a:path w="203" h="147" extrusionOk="0">
                  <a:moveTo>
                    <a:pt x="1" y="0"/>
                  </a:moveTo>
                  <a:lnTo>
                    <a:pt x="1" y="63"/>
                  </a:lnTo>
                  <a:lnTo>
                    <a:pt x="174" y="146"/>
                  </a:lnTo>
                  <a:lnTo>
                    <a:pt x="202" y="11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1454;p17">
              <a:extLst>
                <a:ext uri="{FF2B5EF4-FFF2-40B4-BE49-F238E27FC236}">
                  <a16:creationId xmlns:a16="http://schemas.microsoft.com/office/drawing/2014/main" id="{A372DAF4-1A3F-4D5B-AF37-52F6D6DB6FDD}"/>
                </a:ext>
              </a:extLst>
            </p:cNvPr>
            <p:cNvSpPr/>
            <p:nvPr/>
          </p:nvSpPr>
          <p:spPr>
            <a:xfrm>
              <a:off x="1683569" y="2894822"/>
              <a:ext cx="74465" cy="57543"/>
            </a:xfrm>
            <a:custGeom>
              <a:avLst/>
              <a:gdLst/>
              <a:ahLst/>
              <a:cxnLst/>
              <a:rect l="l" t="t" r="r" b="b"/>
              <a:pathLst>
                <a:path w="494" h="383" extrusionOk="0">
                  <a:moveTo>
                    <a:pt x="85" y="1"/>
                  </a:moveTo>
                  <a:cubicBezTo>
                    <a:pt x="62" y="1"/>
                    <a:pt x="44" y="16"/>
                    <a:pt x="28" y="52"/>
                  </a:cubicBezTo>
                  <a:lnTo>
                    <a:pt x="0" y="80"/>
                  </a:lnTo>
                  <a:cubicBezTo>
                    <a:pt x="0" y="107"/>
                    <a:pt x="0" y="163"/>
                    <a:pt x="28" y="163"/>
                  </a:cubicBezTo>
                  <a:lnTo>
                    <a:pt x="348" y="371"/>
                  </a:lnTo>
                  <a:cubicBezTo>
                    <a:pt x="356" y="379"/>
                    <a:pt x="364" y="383"/>
                    <a:pt x="372" y="383"/>
                  </a:cubicBezTo>
                  <a:cubicBezTo>
                    <a:pt x="392" y="383"/>
                    <a:pt x="413" y="361"/>
                    <a:pt x="438" y="337"/>
                  </a:cubicBezTo>
                  <a:lnTo>
                    <a:pt x="466" y="309"/>
                  </a:lnTo>
                  <a:cubicBezTo>
                    <a:pt x="493" y="281"/>
                    <a:pt x="466" y="226"/>
                    <a:pt x="438" y="198"/>
                  </a:cubicBezTo>
                  <a:lnTo>
                    <a:pt x="146" y="24"/>
                  </a:lnTo>
                  <a:cubicBezTo>
                    <a:pt x="123" y="9"/>
                    <a:pt x="103" y="1"/>
                    <a:pt x="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1455;p17">
              <a:extLst>
                <a:ext uri="{FF2B5EF4-FFF2-40B4-BE49-F238E27FC236}">
                  <a16:creationId xmlns:a16="http://schemas.microsoft.com/office/drawing/2014/main" id="{08304299-B86E-43AD-BDDF-197666F8F56C}"/>
                </a:ext>
              </a:extLst>
            </p:cNvPr>
            <p:cNvSpPr/>
            <p:nvPr/>
          </p:nvSpPr>
          <p:spPr>
            <a:xfrm>
              <a:off x="1474225" y="2666538"/>
              <a:ext cx="43554" cy="30186"/>
            </a:xfrm>
            <a:custGeom>
              <a:avLst/>
              <a:gdLst/>
              <a:ahLst/>
              <a:cxnLst/>
              <a:rect l="l" t="t" r="r" b="b"/>
              <a:pathLst>
                <a:path w="293" h="202" extrusionOk="0">
                  <a:moveTo>
                    <a:pt x="28" y="1"/>
                  </a:moveTo>
                  <a:lnTo>
                    <a:pt x="1" y="28"/>
                  </a:lnTo>
                  <a:lnTo>
                    <a:pt x="264" y="202"/>
                  </a:lnTo>
                  <a:lnTo>
                    <a:pt x="292" y="174"/>
                  </a:lnTo>
                  <a:lnTo>
                    <a:pt x="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1456;p17">
              <a:extLst>
                <a:ext uri="{FF2B5EF4-FFF2-40B4-BE49-F238E27FC236}">
                  <a16:creationId xmlns:a16="http://schemas.microsoft.com/office/drawing/2014/main" id="{2C1BFE9F-1A45-4A47-B005-12041530587F}"/>
                </a:ext>
              </a:extLst>
            </p:cNvPr>
            <p:cNvSpPr/>
            <p:nvPr/>
          </p:nvSpPr>
          <p:spPr>
            <a:xfrm>
              <a:off x="1465795" y="2675028"/>
              <a:ext cx="30910" cy="21696"/>
            </a:xfrm>
            <a:custGeom>
              <a:avLst/>
              <a:gdLst/>
              <a:ahLst/>
              <a:cxnLst/>
              <a:rect l="l" t="t" r="r" b="b"/>
              <a:pathLst>
                <a:path w="202" h="146" extrusionOk="0">
                  <a:moveTo>
                    <a:pt x="28" y="0"/>
                  </a:moveTo>
                  <a:lnTo>
                    <a:pt x="0" y="28"/>
                  </a:lnTo>
                  <a:lnTo>
                    <a:pt x="174" y="146"/>
                  </a:lnTo>
                  <a:lnTo>
                    <a:pt x="201" y="1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1457;p17">
              <a:extLst>
                <a:ext uri="{FF2B5EF4-FFF2-40B4-BE49-F238E27FC236}">
                  <a16:creationId xmlns:a16="http://schemas.microsoft.com/office/drawing/2014/main" id="{3103FB42-E3D4-4118-857D-E3E375E4BFF8}"/>
                </a:ext>
              </a:extLst>
            </p:cNvPr>
            <p:cNvSpPr/>
            <p:nvPr/>
          </p:nvSpPr>
          <p:spPr>
            <a:xfrm>
              <a:off x="1343560" y="2630691"/>
              <a:ext cx="493154" cy="419779"/>
            </a:xfrm>
            <a:custGeom>
              <a:avLst/>
              <a:gdLst/>
              <a:ahLst/>
              <a:cxnLst/>
              <a:rect l="l" t="t" r="r" b="b"/>
              <a:pathLst>
                <a:path w="3272" h="2779" extrusionOk="0">
                  <a:moveTo>
                    <a:pt x="841" y="63"/>
                  </a:moveTo>
                  <a:lnTo>
                    <a:pt x="3181" y="1507"/>
                  </a:lnTo>
                  <a:cubicBezTo>
                    <a:pt x="3125" y="1563"/>
                    <a:pt x="3153" y="1681"/>
                    <a:pt x="3216" y="1736"/>
                  </a:cubicBezTo>
                  <a:lnTo>
                    <a:pt x="2632" y="2695"/>
                  </a:lnTo>
                  <a:cubicBezTo>
                    <a:pt x="2603" y="2675"/>
                    <a:pt x="2573" y="2666"/>
                    <a:pt x="2543" y="2666"/>
                  </a:cubicBezTo>
                  <a:cubicBezTo>
                    <a:pt x="2489" y="2666"/>
                    <a:pt x="2439" y="2696"/>
                    <a:pt x="2403" y="2750"/>
                  </a:cubicBezTo>
                  <a:lnTo>
                    <a:pt x="91" y="1278"/>
                  </a:lnTo>
                  <a:cubicBezTo>
                    <a:pt x="119" y="1216"/>
                    <a:pt x="91" y="1132"/>
                    <a:pt x="56" y="1105"/>
                  </a:cubicBezTo>
                  <a:lnTo>
                    <a:pt x="667" y="118"/>
                  </a:lnTo>
                  <a:cubicBezTo>
                    <a:pt x="723" y="118"/>
                    <a:pt x="813" y="118"/>
                    <a:pt x="841" y="63"/>
                  </a:cubicBezTo>
                  <a:close/>
                  <a:moveTo>
                    <a:pt x="841" y="0"/>
                  </a:moveTo>
                  <a:cubicBezTo>
                    <a:pt x="800" y="46"/>
                    <a:pt x="755" y="74"/>
                    <a:pt x="712" y="74"/>
                  </a:cubicBezTo>
                  <a:cubicBezTo>
                    <a:pt x="697" y="74"/>
                    <a:pt x="682" y="70"/>
                    <a:pt x="667" y="63"/>
                  </a:cubicBezTo>
                  <a:lnTo>
                    <a:pt x="639" y="63"/>
                  </a:lnTo>
                  <a:lnTo>
                    <a:pt x="1" y="1105"/>
                  </a:lnTo>
                  <a:lnTo>
                    <a:pt x="28" y="1105"/>
                  </a:lnTo>
                  <a:cubicBezTo>
                    <a:pt x="56" y="1160"/>
                    <a:pt x="56" y="1216"/>
                    <a:pt x="28" y="1278"/>
                  </a:cubicBezTo>
                  <a:lnTo>
                    <a:pt x="28" y="1306"/>
                  </a:lnTo>
                  <a:lnTo>
                    <a:pt x="2403" y="2778"/>
                  </a:lnTo>
                  <a:cubicBezTo>
                    <a:pt x="2438" y="2725"/>
                    <a:pt x="2488" y="2706"/>
                    <a:pt x="2533" y="2706"/>
                  </a:cubicBezTo>
                  <a:cubicBezTo>
                    <a:pt x="2559" y="2706"/>
                    <a:pt x="2584" y="2712"/>
                    <a:pt x="2605" y="2722"/>
                  </a:cubicBezTo>
                  <a:lnTo>
                    <a:pt x="2632" y="2722"/>
                  </a:lnTo>
                  <a:lnTo>
                    <a:pt x="3271" y="1709"/>
                  </a:lnTo>
                  <a:lnTo>
                    <a:pt x="3244" y="1709"/>
                  </a:lnTo>
                  <a:cubicBezTo>
                    <a:pt x="3181" y="1653"/>
                    <a:pt x="3153" y="1563"/>
                    <a:pt x="3216" y="1507"/>
                  </a:cubicBezTo>
                  <a:lnTo>
                    <a:pt x="3216" y="1479"/>
                  </a:lnTo>
                  <a:lnTo>
                    <a:pt x="8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1458;p17">
              <a:extLst>
                <a:ext uri="{FF2B5EF4-FFF2-40B4-BE49-F238E27FC236}">
                  <a16:creationId xmlns:a16="http://schemas.microsoft.com/office/drawing/2014/main" id="{51DCB9B1-D485-4A48-B3A5-FF5007B87C94}"/>
                </a:ext>
              </a:extLst>
            </p:cNvPr>
            <p:cNvSpPr/>
            <p:nvPr/>
          </p:nvSpPr>
          <p:spPr>
            <a:xfrm>
              <a:off x="1526209" y="2785396"/>
              <a:ext cx="127855" cy="113199"/>
            </a:xfrm>
            <a:custGeom>
              <a:avLst/>
              <a:gdLst/>
              <a:ahLst/>
              <a:cxnLst/>
              <a:rect l="l" t="t" r="r" b="b"/>
              <a:pathLst>
                <a:path w="842" h="746" extrusionOk="0">
                  <a:moveTo>
                    <a:pt x="413" y="0"/>
                  </a:moveTo>
                  <a:cubicBezTo>
                    <a:pt x="286" y="0"/>
                    <a:pt x="172" y="52"/>
                    <a:pt x="119" y="162"/>
                  </a:cubicBezTo>
                  <a:cubicBezTo>
                    <a:pt x="1" y="363"/>
                    <a:pt x="56" y="599"/>
                    <a:pt x="230" y="683"/>
                  </a:cubicBezTo>
                  <a:cubicBezTo>
                    <a:pt x="293" y="725"/>
                    <a:pt x="363" y="745"/>
                    <a:pt x="434" y="745"/>
                  </a:cubicBezTo>
                  <a:cubicBezTo>
                    <a:pt x="558" y="745"/>
                    <a:pt x="680" y="683"/>
                    <a:pt x="751" y="572"/>
                  </a:cubicBezTo>
                  <a:cubicBezTo>
                    <a:pt x="841" y="398"/>
                    <a:pt x="813" y="162"/>
                    <a:pt x="640" y="51"/>
                  </a:cubicBezTo>
                  <a:cubicBezTo>
                    <a:pt x="566" y="18"/>
                    <a:pt x="487" y="0"/>
                    <a:pt x="4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1459;p17">
              <a:extLst>
                <a:ext uri="{FF2B5EF4-FFF2-40B4-BE49-F238E27FC236}">
                  <a16:creationId xmlns:a16="http://schemas.microsoft.com/office/drawing/2014/main" id="{3F4EB3C9-C3A5-4993-A190-C17CB1DDFEC4}"/>
                </a:ext>
              </a:extLst>
            </p:cNvPr>
            <p:cNvSpPr/>
            <p:nvPr/>
          </p:nvSpPr>
          <p:spPr>
            <a:xfrm>
              <a:off x="1561335" y="2814640"/>
              <a:ext cx="57604" cy="61316"/>
            </a:xfrm>
            <a:custGeom>
              <a:avLst/>
              <a:gdLst/>
              <a:ahLst/>
              <a:cxnLst/>
              <a:rect l="l" t="t" r="r" b="b"/>
              <a:pathLst>
                <a:path w="383" h="411" extrusionOk="0">
                  <a:moveTo>
                    <a:pt x="237" y="91"/>
                  </a:moveTo>
                  <a:lnTo>
                    <a:pt x="209" y="146"/>
                  </a:lnTo>
                  <a:cubicBezTo>
                    <a:pt x="209" y="119"/>
                    <a:pt x="175" y="119"/>
                    <a:pt x="209" y="91"/>
                  </a:cubicBezTo>
                  <a:close/>
                  <a:moveTo>
                    <a:pt x="175" y="237"/>
                  </a:moveTo>
                  <a:cubicBezTo>
                    <a:pt x="209" y="264"/>
                    <a:pt x="209" y="292"/>
                    <a:pt x="209" y="292"/>
                  </a:cubicBezTo>
                  <a:cubicBezTo>
                    <a:pt x="175" y="320"/>
                    <a:pt x="175" y="320"/>
                    <a:pt x="147" y="320"/>
                  </a:cubicBezTo>
                  <a:lnTo>
                    <a:pt x="175" y="237"/>
                  </a:lnTo>
                  <a:close/>
                  <a:moveTo>
                    <a:pt x="293" y="1"/>
                  </a:moveTo>
                  <a:lnTo>
                    <a:pt x="293" y="35"/>
                  </a:lnTo>
                  <a:cubicBezTo>
                    <a:pt x="257" y="21"/>
                    <a:pt x="225" y="12"/>
                    <a:pt x="198" y="12"/>
                  </a:cubicBezTo>
                  <a:cubicBezTo>
                    <a:pt x="162" y="12"/>
                    <a:pt x="135" y="27"/>
                    <a:pt x="119" y="63"/>
                  </a:cubicBezTo>
                  <a:cubicBezTo>
                    <a:pt x="63" y="119"/>
                    <a:pt x="119" y="174"/>
                    <a:pt x="147" y="209"/>
                  </a:cubicBezTo>
                  <a:lnTo>
                    <a:pt x="119" y="292"/>
                  </a:lnTo>
                  <a:cubicBezTo>
                    <a:pt x="119" y="264"/>
                    <a:pt x="91" y="264"/>
                    <a:pt x="119" y="237"/>
                  </a:cubicBezTo>
                  <a:lnTo>
                    <a:pt x="36" y="174"/>
                  </a:lnTo>
                  <a:lnTo>
                    <a:pt x="36" y="174"/>
                  </a:lnTo>
                  <a:cubicBezTo>
                    <a:pt x="1" y="237"/>
                    <a:pt x="36" y="292"/>
                    <a:pt x="91" y="348"/>
                  </a:cubicBezTo>
                  <a:lnTo>
                    <a:pt x="63" y="383"/>
                  </a:lnTo>
                  <a:lnTo>
                    <a:pt x="91" y="410"/>
                  </a:lnTo>
                  <a:lnTo>
                    <a:pt x="119" y="383"/>
                  </a:lnTo>
                  <a:cubicBezTo>
                    <a:pt x="135" y="390"/>
                    <a:pt x="151" y="394"/>
                    <a:pt x="167" y="394"/>
                  </a:cubicBezTo>
                  <a:cubicBezTo>
                    <a:pt x="207" y="394"/>
                    <a:pt x="245" y="373"/>
                    <a:pt x="265" y="348"/>
                  </a:cubicBezTo>
                  <a:cubicBezTo>
                    <a:pt x="320" y="264"/>
                    <a:pt x="265" y="237"/>
                    <a:pt x="237" y="174"/>
                  </a:cubicBezTo>
                  <a:lnTo>
                    <a:pt x="265" y="119"/>
                  </a:lnTo>
                  <a:cubicBezTo>
                    <a:pt x="293" y="119"/>
                    <a:pt x="293" y="146"/>
                    <a:pt x="265" y="146"/>
                  </a:cubicBezTo>
                  <a:lnTo>
                    <a:pt x="348" y="209"/>
                  </a:lnTo>
                  <a:cubicBezTo>
                    <a:pt x="383" y="146"/>
                    <a:pt x="383" y="91"/>
                    <a:pt x="320" y="35"/>
                  </a:cubicBezTo>
                  <a:lnTo>
                    <a:pt x="320" y="1"/>
                  </a:lnTo>
                  <a:close/>
                </a:path>
              </a:pathLst>
            </a:custGeom>
            <a:solidFill>
              <a:srgbClr val="3280A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1460;p17">
              <a:extLst>
                <a:ext uri="{FF2B5EF4-FFF2-40B4-BE49-F238E27FC236}">
                  <a16:creationId xmlns:a16="http://schemas.microsoft.com/office/drawing/2014/main" id="{D16B5E78-C807-4747-A54B-758BDF83E8A5}"/>
                </a:ext>
              </a:extLst>
            </p:cNvPr>
            <p:cNvSpPr/>
            <p:nvPr/>
          </p:nvSpPr>
          <p:spPr>
            <a:xfrm>
              <a:off x="1461579" y="2394861"/>
              <a:ext cx="532493" cy="533921"/>
            </a:xfrm>
            <a:custGeom>
              <a:avLst/>
              <a:gdLst/>
              <a:ahLst/>
              <a:cxnLst/>
              <a:rect l="l" t="t" r="r" b="b"/>
              <a:pathLst>
                <a:path w="3528" h="3536" extrusionOk="0">
                  <a:moveTo>
                    <a:pt x="1216" y="1"/>
                  </a:moveTo>
                  <a:lnTo>
                    <a:pt x="0" y="1216"/>
                  </a:lnTo>
                  <a:lnTo>
                    <a:pt x="2313" y="3536"/>
                  </a:lnTo>
                  <a:lnTo>
                    <a:pt x="3528" y="2320"/>
                  </a:lnTo>
                  <a:lnTo>
                    <a:pt x="1216" y="1"/>
                  </a:lnTo>
                  <a:close/>
                </a:path>
              </a:pathLst>
            </a:custGeom>
            <a:solidFill>
              <a:srgbClr val="54AED6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1461;p17">
              <a:extLst>
                <a:ext uri="{FF2B5EF4-FFF2-40B4-BE49-F238E27FC236}">
                  <a16:creationId xmlns:a16="http://schemas.microsoft.com/office/drawing/2014/main" id="{AA9A4508-91DD-4912-8EBB-DC9C3BC2797E}"/>
                </a:ext>
              </a:extLst>
            </p:cNvPr>
            <p:cNvSpPr/>
            <p:nvPr/>
          </p:nvSpPr>
          <p:spPr>
            <a:xfrm>
              <a:off x="1731338" y="2792943"/>
              <a:ext cx="74465" cy="73579"/>
            </a:xfrm>
            <a:custGeom>
              <a:avLst/>
              <a:gdLst/>
              <a:ahLst/>
              <a:cxnLst/>
              <a:rect l="l" t="t" r="r" b="b"/>
              <a:pathLst>
                <a:path w="494" h="487" extrusionOk="0">
                  <a:moveTo>
                    <a:pt x="56" y="1"/>
                  </a:moveTo>
                  <a:lnTo>
                    <a:pt x="1" y="56"/>
                  </a:lnTo>
                  <a:lnTo>
                    <a:pt x="404" y="487"/>
                  </a:lnTo>
                  <a:lnTo>
                    <a:pt x="494" y="403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1462;p17">
              <a:extLst>
                <a:ext uri="{FF2B5EF4-FFF2-40B4-BE49-F238E27FC236}">
                  <a16:creationId xmlns:a16="http://schemas.microsoft.com/office/drawing/2014/main" id="{27620068-842F-46A2-9A9F-2AFA6DC743A6}"/>
                </a:ext>
              </a:extLst>
            </p:cNvPr>
            <p:cNvSpPr/>
            <p:nvPr/>
          </p:nvSpPr>
          <p:spPr>
            <a:xfrm>
              <a:off x="1780514" y="2806149"/>
              <a:ext cx="37934" cy="39620"/>
            </a:xfrm>
            <a:custGeom>
              <a:avLst/>
              <a:gdLst/>
              <a:ahLst/>
              <a:cxnLst/>
              <a:rect l="l" t="t" r="r" b="b"/>
              <a:pathLst>
                <a:path w="258" h="264" extrusionOk="0">
                  <a:moveTo>
                    <a:pt x="28" y="0"/>
                  </a:moveTo>
                  <a:lnTo>
                    <a:pt x="0" y="28"/>
                  </a:lnTo>
                  <a:lnTo>
                    <a:pt x="229" y="264"/>
                  </a:lnTo>
                  <a:lnTo>
                    <a:pt x="257" y="22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1463;p17">
              <a:extLst>
                <a:ext uri="{FF2B5EF4-FFF2-40B4-BE49-F238E27FC236}">
                  <a16:creationId xmlns:a16="http://schemas.microsoft.com/office/drawing/2014/main" id="{304F7B44-11B2-4793-8490-41CD4ADC7F7A}"/>
                </a:ext>
              </a:extLst>
            </p:cNvPr>
            <p:cNvSpPr/>
            <p:nvPr/>
          </p:nvSpPr>
          <p:spPr>
            <a:xfrm>
              <a:off x="1801588" y="2809923"/>
              <a:ext cx="26695" cy="26413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28" y="1"/>
                  </a:moveTo>
                  <a:lnTo>
                    <a:pt x="0" y="29"/>
                  </a:lnTo>
                  <a:lnTo>
                    <a:pt x="139" y="174"/>
                  </a:lnTo>
                  <a:lnTo>
                    <a:pt x="174" y="147"/>
                  </a:lnTo>
                  <a:lnTo>
                    <a:pt x="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1464;p17">
              <a:extLst>
                <a:ext uri="{FF2B5EF4-FFF2-40B4-BE49-F238E27FC236}">
                  <a16:creationId xmlns:a16="http://schemas.microsoft.com/office/drawing/2014/main" id="{ED24D886-3C76-420F-B62A-35E9E73A1C73}"/>
                </a:ext>
              </a:extLst>
            </p:cNvPr>
            <p:cNvSpPr/>
            <p:nvPr/>
          </p:nvSpPr>
          <p:spPr>
            <a:xfrm>
              <a:off x="1801588" y="2737287"/>
              <a:ext cx="70250" cy="64146"/>
            </a:xfrm>
            <a:custGeom>
              <a:avLst/>
              <a:gdLst/>
              <a:ahLst/>
              <a:cxnLst/>
              <a:rect l="l" t="t" r="r" b="b"/>
              <a:pathLst>
                <a:path w="459" h="430" extrusionOk="0">
                  <a:moveTo>
                    <a:pt x="112" y="0"/>
                  </a:moveTo>
                  <a:cubicBezTo>
                    <a:pt x="90" y="0"/>
                    <a:pt x="70" y="9"/>
                    <a:pt x="56" y="27"/>
                  </a:cubicBezTo>
                  <a:lnTo>
                    <a:pt x="28" y="54"/>
                  </a:lnTo>
                  <a:cubicBezTo>
                    <a:pt x="0" y="82"/>
                    <a:pt x="0" y="138"/>
                    <a:pt x="28" y="165"/>
                  </a:cubicBezTo>
                  <a:lnTo>
                    <a:pt x="285" y="429"/>
                  </a:lnTo>
                  <a:lnTo>
                    <a:pt x="403" y="429"/>
                  </a:lnTo>
                  <a:lnTo>
                    <a:pt x="431" y="374"/>
                  </a:lnTo>
                  <a:cubicBezTo>
                    <a:pt x="458" y="339"/>
                    <a:pt x="458" y="311"/>
                    <a:pt x="431" y="283"/>
                  </a:cubicBezTo>
                  <a:lnTo>
                    <a:pt x="174" y="27"/>
                  </a:lnTo>
                  <a:cubicBezTo>
                    <a:pt x="156" y="9"/>
                    <a:pt x="134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1465;p17">
              <a:extLst>
                <a:ext uri="{FF2B5EF4-FFF2-40B4-BE49-F238E27FC236}">
                  <a16:creationId xmlns:a16="http://schemas.microsoft.com/office/drawing/2014/main" id="{193B3219-55B8-4935-A642-9725D2CA1F95}"/>
                </a:ext>
              </a:extLst>
            </p:cNvPr>
            <p:cNvSpPr/>
            <p:nvPr/>
          </p:nvSpPr>
          <p:spPr>
            <a:xfrm>
              <a:off x="1652659" y="2465610"/>
              <a:ext cx="39340" cy="39620"/>
            </a:xfrm>
            <a:custGeom>
              <a:avLst/>
              <a:gdLst/>
              <a:ahLst/>
              <a:cxnLst/>
              <a:rect l="l" t="t" r="r" b="b"/>
              <a:pathLst>
                <a:path w="257" h="265" extrusionOk="0">
                  <a:moveTo>
                    <a:pt x="28" y="0"/>
                  </a:moveTo>
                  <a:lnTo>
                    <a:pt x="0" y="28"/>
                  </a:lnTo>
                  <a:lnTo>
                    <a:pt x="229" y="264"/>
                  </a:lnTo>
                  <a:lnTo>
                    <a:pt x="257" y="22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1466;p17">
              <a:extLst>
                <a:ext uri="{FF2B5EF4-FFF2-40B4-BE49-F238E27FC236}">
                  <a16:creationId xmlns:a16="http://schemas.microsoft.com/office/drawing/2014/main" id="{408C8A03-CDAE-45B7-8240-BC2EF0505371}"/>
                </a:ext>
              </a:extLst>
            </p:cNvPr>
            <p:cNvSpPr/>
            <p:nvPr/>
          </p:nvSpPr>
          <p:spPr>
            <a:xfrm>
              <a:off x="1644229" y="2469383"/>
              <a:ext cx="26695" cy="30186"/>
            </a:xfrm>
            <a:custGeom>
              <a:avLst/>
              <a:gdLst/>
              <a:ahLst/>
              <a:cxnLst/>
              <a:rect l="l" t="t" r="r" b="b"/>
              <a:pathLst>
                <a:path w="175" h="202" extrusionOk="0">
                  <a:moveTo>
                    <a:pt x="28" y="0"/>
                  </a:moveTo>
                  <a:lnTo>
                    <a:pt x="1" y="63"/>
                  </a:lnTo>
                  <a:lnTo>
                    <a:pt x="139" y="201"/>
                  </a:lnTo>
                  <a:lnTo>
                    <a:pt x="174" y="17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1467;p17">
              <a:extLst>
                <a:ext uri="{FF2B5EF4-FFF2-40B4-BE49-F238E27FC236}">
                  <a16:creationId xmlns:a16="http://schemas.microsoft.com/office/drawing/2014/main" id="{4CA09618-8EEA-41E6-AB15-F57BC0709A3A}"/>
                </a:ext>
              </a:extLst>
            </p:cNvPr>
            <p:cNvSpPr/>
            <p:nvPr/>
          </p:nvSpPr>
          <p:spPr>
            <a:xfrm>
              <a:off x="1496705" y="2430707"/>
              <a:ext cx="462243" cy="462228"/>
            </a:xfrm>
            <a:custGeom>
              <a:avLst/>
              <a:gdLst/>
              <a:ahLst/>
              <a:cxnLst/>
              <a:rect l="l" t="t" r="r" b="b"/>
              <a:pathLst>
                <a:path w="3070" h="3063" extrusionOk="0">
                  <a:moveTo>
                    <a:pt x="1070" y="28"/>
                  </a:moveTo>
                  <a:lnTo>
                    <a:pt x="3007" y="1965"/>
                  </a:lnTo>
                  <a:cubicBezTo>
                    <a:pt x="2952" y="2056"/>
                    <a:pt x="2952" y="2139"/>
                    <a:pt x="3007" y="2194"/>
                  </a:cubicBezTo>
                  <a:lnTo>
                    <a:pt x="2202" y="3007"/>
                  </a:lnTo>
                  <a:cubicBezTo>
                    <a:pt x="2170" y="2979"/>
                    <a:pt x="2134" y="2965"/>
                    <a:pt x="2094" y="2965"/>
                  </a:cubicBezTo>
                  <a:cubicBezTo>
                    <a:pt x="2054" y="2965"/>
                    <a:pt x="2011" y="2979"/>
                    <a:pt x="1966" y="3007"/>
                  </a:cubicBezTo>
                  <a:lnTo>
                    <a:pt x="28" y="1069"/>
                  </a:lnTo>
                  <a:cubicBezTo>
                    <a:pt x="84" y="1014"/>
                    <a:pt x="84" y="924"/>
                    <a:pt x="56" y="868"/>
                  </a:cubicBezTo>
                  <a:lnTo>
                    <a:pt x="868" y="56"/>
                  </a:lnTo>
                  <a:cubicBezTo>
                    <a:pt x="903" y="67"/>
                    <a:pt x="934" y="74"/>
                    <a:pt x="962" y="74"/>
                  </a:cubicBezTo>
                  <a:cubicBezTo>
                    <a:pt x="1002" y="74"/>
                    <a:pt x="1037" y="60"/>
                    <a:pt x="1070" y="28"/>
                  </a:cubicBezTo>
                  <a:close/>
                  <a:moveTo>
                    <a:pt x="868" y="0"/>
                  </a:moveTo>
                  <a:lnTo>
                    <a:pt x="28" y="868"/>
                  </a:lnTo>
                  <a:cubicBezTo>
                    <a:pt x="56" y="924"/>
                    <a:pt x="56" y="1014"/>
                    <a:pt x="0" y="1042"/>
                  </a:cubicBezTo>
                  <a:lnTo>
                    <a:pt x="0" y="1069"/>
                  </a:lnTo>
                  <a:lnTo>
                    <a:pt x="1966" y="3062"/>
                  </a:lnTo>
                  <a:lnTo>
                    <a:pt x="1993" y="3035"/>
                  </a:lnTo>
                  <a:cubicBezTo>
                    <a:pt x="2025" y="3007"/>
                    <a:pt x="2061" y="2993"/>
                    <a:pt x="2098" y="2993"/>
                  </a:cubicBezTo>
                  <a:cubicBezTo>
                    <a:pt x="2134" y="2993"/>
                    <a:pt x="2170" y="3007"/>
                    <a:pt x="2202" y="3035"/>
                  </a:cubicBezTo>
                  <a:lnTo>
                    <a:pt x="2202" y="3062"/>
                  </a:lnTo>
                  <a:lnTo>
                    <a:pt x="3070" y="2194"/>
                  </a:lnTo>
                  <a:lnTo>
                    <a:pt x="3035" y="2194"/>
                  </a:lnTo>
                  <a:cubicBezTo>
                    <a:pt x="2979" y="2139"/>
                    <a:pt x="2979" y="2056"/>
                    <a:pt x="3035" y="1993"/>
                  </a:cubicBezTo>
                  <a:lnTo>
                    <a:pt x="3070" y="1965"/>
                  </a:lnTo>
                  <a:lnTo>
                    <a:pt x="1070" y="0"/>
                  </a:lnTo>
                  <a:cubicBezTo>
                    <a:pt x="1037" y="33"/>
                    <a:pt x="993" y="46"/>
                    <a:pt x="956" y="46"/>
                  </a:cubicBezTo>
                  <a:cubicBezTo>
                    <a:pt x="930" y="46"/>
                    <a:pt x="908" y="39"/>
                    <a:pt x="896" y="28"/>
                  </a:cubicBezTo>
                  <a:lnTo>
                    <a:pt x="8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1468;p17">
              <a:extLst>
                <a:ext uri="{FF2B5EF4-FFF2-40B4-BE49-F238E27FC236}">
                  <a16:creationId xmlns:a16="http://schemas.microsoft.com/office/drawing/2014/main" id="{AA7944C3-1DAF-41B9-A40F-3C941F45CF19}"/>
                </a:ext>
              </a:extLst>
            </p:cNvPr>
            <p:cNvSpPr/>
            <p:nvPr/>
          </p:nvSpPr>
          <p:spPr>
            <a:xfrm>
              <a:off x="1665304" y="2606165"/>
              <a:ext cx="127854" cy="111312"/>
            </a:xfrm>
            <a:custGeom>
              <a:avLst/>
              <a:gdLst/>
              <a:ahLst/>
              <a:cxnLst/>
              <a:rect l="l" t="t" r="r" b="b"/>
              <a:pathLst>
                <a:path w="841" h="741" extrusionOk="0">
                  <a:moveTo>
                    <a:pt x="407" y="0"/>
                  </a:moveTo>
                  <a:cubicBezTo>
                    <a:pt x="313" y="0"/>
                    <a:pt x="219" y="37"/>
                    <a:pt x="146" y="110"/>
                  </a:cubicBezTo>
                  <a:cubicBezTo>
                    <a:pt x="0" y="256"/>
                    <a:pt x="0" y="485"/>
                    <a:pt x="146" y="631"/>
                  </a:cubicBezTo>
                  <a:cubicBezTo>
                    <a:pt x="219" y="704"/>
                    <a:pt x="313" y="740"/>
                    <a:pt x="407" y="740"/>
                  </a:cubicBezTo>
                  <a:cubicBezTo>
                    <a:pt x="500" y="740"/>
                    <a:pt x="594" y="704"/>
                    <a:pt x="667" y="631"/>
                  </a:cubicBezTo>
                  <a:cubicBezTo>
                    <a:pt x="841" y="485"/>
                    <a:pt x="841" y="256"/>
                    <a:pt x="667" y="110"/>
                  </a:cubicBezTo>
                  <a:cubicBezTo>
                    <a:pt x="594" y="37"/>
                    <a:pt x="500" y="0"/>
                    <a:pt x="4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1469;p17">
              <a:extLst>
                <a:ext uri="{FF2B5EF4-FFF2-40B4-BE49-F238E27FC236}">
                  <a16:creationId xmlns:a16="http://schemas.microsoft.com/office/drawing/2014/main" id="{210BFF37-DF88-4DF5-8D5A-25481531FE58}"/>
                </a:ext>
              </a:extLst>
            </p:cNvPr>
            <p:cNvSpPr/>
            <p:nvPr/>
          </p:nvSpPr>
          <p:spPr>
            <a:xfrm>
              <a:off x="1697619" y="2635408"/>
              <a:ext cx="60415" cy="55656"/>
            </a:xfrm>
            <a:custGeom>
              <a:avLst/>
              <a:gdLst/>
              <a:ahLst/>
              <a:cxnLst/>
              <a:rect l="l" t="t" r="r" b="b"/>
              <a:pathLst>
                <a:path w="404" h="374" extrusionOk="0">
                  <a:moveTo>
                    <a:pt x="285" y="91"/>
                  </a:moveTo>
                  <a:lnTo>
                    <a:pt x="230" y="147"/>
                  </a:lnTo>
                  <a:lnTo>
                    <a:pt x="230" y="91"/>
                  </a:lnTo>
                  <a:close/>
                  <a:moveTo>
                    <a:pt x="202" y="237"/>
                  </a:moveTo>
                  <a:cubicBezTo>
                    <a:pt x="202" y="265"/>
                    <a:pt x="202" y="265"/>
                    <a:pt x="174" y="293"/>
                  </a:cubicBezTo>
                  <a:lnTo>
                    <a:pt x="140" y="293"/>
                  </a:lnTo>
                  <a:lnTo>
                    <a:pt x="202" y="237"/>
                  </a:lnTo>
                  <a:close/>
                  <a:moveTo>
                    <a:pt x="229" y="1"/>
                  </a:moveTo>
                  <a:cubicBezTo>
                    <a:pt x="207" y="1"/>
                    <a:pt x="186" y="10"/>
                    <a:pt x="174" y="36"/>
                  </a:cubicBezTo>
                  <a:cubicBezTo>
                    <a:pt x="112" y="91"/>
                    <a:pt x="140" y="147"/>
                    <a:pt x="174" y="210"/>
                  </a:cubicBezTo>
                  <a:lnTo>
                    <a:pt x="112" y="265"/>
                  </a:lnTo>
                  <a:lnTo>
                    <a:pt x="112" y="210"/>
                  </a:lnTo>
                  <a:lnTo>
                    <a:pt x="56" y="147"/>
                  </a:lnTo>
                  <a:cubicBezTo>
                    <a:pt x="1" y="182"/>
                    <a:pt x="1" y="265"/>
                    <a:pt x="56" y="321"/>
                  </a:cubicBezTo>
                  <a:lnTo>
                    <a:pt x="28" y="355"/>
                  </a:lnTo>
                  <a:lnTo>
                    <a:pt x="56" y="355"/>
                  </a:lnTo>
                  <a:lnTo>
                    <a:pt x="84" y="321"/>
                  </a:lnTo>
                  <a:cubicBezTo>
                    <a:pt x="117" y="358"/>
                    <a:pt x="153" y="373"/>
                    <a:pt x="189" y="373"/>
                  </a:cubicBezTo>
                  <a:cubicBezTo>
                    <a:pt x="212" y="373"/>
                    <a:pt x="235" y="366"/>
                    <a:pt x="258" y="355"/>
                  </a:cubicBezTo>
                  <a:cubicBezTo>
                    <a:pt x="313" y="293"/>
                    <a:pt x="258" y="237"/>
                    <a:pt x="230" y="182"/>
                  </a:cubicBezTo>
                  <a:lnTo>
                    <a:pt x="285" y="119"/>
                  </a:lnTo>
                  <a:cubicBezTo>
                    <a:pt x="313" y="119"/>
                    <a:pt x="313" y="147"/>
                    <a:pt x="285" y="147"/>
                  </a:cubicBezTo>
                  <a:lnTo>
                    <a:pt x="376" y="237"/>
                  </a:lnTo>
                  <a:cubicBezTo>
                    <a:pt x="403" y="182"/>
                    <a:pt x="403" y="119"/>
                    <a:pt x="348" y="64"/>
                  </a:cubicBezTo>
                  <a:lnTo>
                    <a:pt x="376" y="36"/>
                  </a:lnTo>
                  <a:lnTo>
                    <a:pt x="348" y="8"/>
                  </a:lnTo>
                  <a:lnTo>
                    <a:pt x="313" y="36"/>
                  </a:lnTo>
                  <a:cubicBezTo>
                    <a:pt x="297" y="20"/>
                    <a:pt x="261" y="1"/>
                    <a:pt x="229" y="1"/>
                  </a:cubicBezTo>
                  <a:close/>
                </a:path>
              </a:pathLst>
            </a:custGeom>
            <a:solidFill>
              <a:srgbClr val="33B3A7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1470;p17">
              <a:extLst>
                <a:ext uri="{FF2B5EF4-FFF2-40B4-BE49-F238E27FC236}">
                  <a16:creationId xmlns:a16="http://schemas.microsoft.com/office/drawing/2014/main" id="{C4F86563-316C-4D1F-B64A-5D8AC8CBE827}"/>
                </a:ext>
              </a:extLst>
            </p:cNvPr>
            <p:cNvSpPr/>
            <p:nvPr/>
          </p:nvSpPr>
          <p:spPr>
            <a:xfrm>
              <a:off x="1836713" y="2033568"/>
              <a:ext cx="341413" cy="340539"/>
            </a:xfrm>
            <a:custGeom>
              <a:avLst/>
              <a:gdLst/>
              <a:ahLst/>
              <a:cxnLst/>
              <a:rect l="l" t="t" r="r" b="b"/>
              <a:pathLst>
                <a:path w="2258" h="2258" extrusionOk="0">
                  <a:moveTo>
                    <a:pt x="1125" y="0"/>
                  </a:moveTo>
                  <a:cubicBezTo>
                    <a:pt x="521" y="0"/>
                    <a:pt x="0" y="521"/>
                    <a:pt x="0" y="1125"/>
                  </a:cubicBezTo>
                  <a:cubicBezTo>
                    <a:pt x="0" y="1764"/>
                    <a:pt x="521" y="2257"/>
                    <a:pt x="1125" y="2257"/>
                  </a:cubicBezTo>
                  <a:cubicBezTo>
                    <a:pt x="1764" y="2257"/>
                    <a:pt x="2257" y="1764"/>
                    <a:pt x="2257" y="1125"/>
                  </a:cubicBezTo>
                  <a:cubicBezTo>
                    <a:pt x="2257" y="521"/>
                    <a:pt x="1764" y="0"/>
                    <a:pt x="1125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1471;p17">
              <a:extLst>
                <a:ext uri="{FF2B5EF4-FFF2-40B4-BE49-F238E27FC236}">
                  <a16:creationId xmlns:a16="http://schemas.microsoft.com/office/drawing/2014/main" id="{9908B64B-D413-4247-A00B-1ADA4C63026A}"/>
                </a:ext>
              </a:extLst>
            </p:cNvPr>
            <p:cNvSpPr/>
            <p:nvPr/>
          </p:nvSpPr>
          <p:spPr>
            <a:xfrm>
              <a:off x="1828284" y="2024135"/>
              <a:ext cx="356869" cy="358463"/>
            </a:xfrm>
            <a:custGeom>
              <a:avLst/>
              <a:gdLst/>
              <a:ahLst/>
              <a:cxnLst/>
              <a:rect l="l" t="t" r="r" b="b"/>
              <a:pathLst>
                <a:path w="2369" h="2376" extrusionOk="0">
                  <a:moveTo>
                    <a:pt x="1181" y="119"/>
                  </a:moveTo>
                  <a:cubicBezTo>
                    <a:pt x="1473" y="119"/>
                    <a:pt x="1765" y="237"/>
                    <a:pt x="1966" y="438"/>
                  </a:cubicBezTo>
                  <a:cubicBezTo>
                    <a:pt x="2140" y="640"/>
                    <a:pt x="2258" y="897"/>
                    <a:pt x="2258" y="1188"/>
                  </a:cubicBezTo>
                  <a:cubicBezTo>
                    <a:pt x="2258" y="1508"/>
                    <a:pt x="2140" y="1765"/>
                    <a:pt x="1966" y="1973"/>
                  </a:cubicBezTo>
                  <a:cubicBezTo>
                    <a:pt x="1765" y="2147"/>
                    <a:pt x="1473" y="2258"/>
                    <a:pt x="1181" y="2258"/>
                  </a:cubicBezTo>
                  <a:cubicBezTo>
                    <a:pt x="897" y="2258"/>
                    <a:pt x="633" y="2147"/>
                    <a:pt x="431" y="1973"/>
                  </a:cubicBezTo>
                  <a:cubicBezTo>
                    <a:pt x="230" y="1765"/>
                    <a:pt x="112" y="1508"/>
                    <a:pt x="112" y="1188"/>
                  </a:cubicBezTo>
                  <a:cubicBezTo>
                    <a:pt x="112" y="897"/>
                    <a:pt x="230" y="640"/>
                    <a:pt x="431" y="438"/>
                  </a:cubicBezTo>
                  <a:cubicBezTo>
                    <a:pt x="633" y="237"/>
                    <a:pt x="897" y="119"/>
                    <a:pt x="1181" y="119"/>
                  </a:cubicBezTo>
                  <a:close/>
                  <a:moveTo>
                    <a:pt x="1181" y="1"/>
                  </a:moveTo>
                  <a:cubicBezTo>
                    <a:pt x="522" y="1"/>
                    <a:pt x="1" y="522"/>
                    <a:pt x="1" y="1188"/>
                  </a:cubicBezTo>
                  <a:cubicBezTo>
                    <a:pt x="1" y="1855"/>
                    <a:pt x="522" y="2376"/>
                    <a:pt x="1181" y="2376"/>
                  </a:cubicBezTo>
                  <a:cubicBezTo>
                    <a:pt x="1848" y="2376"/>
                    <a:pt x="2369" y="1855"/>
                    <a:pt x="2369" y="1188"/>
                  </a:cubicBezTo>
                  <a:cubicBezTo>
                    <a:pt x="2369" y="522"/>
                    <a:pt x="1848" y="1"/>
                    <a:pt x="1181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1472;p17">
              <a:extLst>
                <a:ext uri="{FF2B5EF4-FFF2-40B4-BE49-F238E27FC236}">
                  <a16:creationId xmlns:a16="http://schemas.microsoft.com/office/drawing/2014/main" id="{D9882F83-9DB7-418F-A768-0E889F534D66}"/>
                </a:ext>
              </a:extLst>
            </p:cNvPr>
            <p:cNvSpPr/>
            <p:nvPr/>
          </p:nvSpPr>
          <p:spPr>
            <a:xfrm>
              <a:off x="1871838" y="2072244"/>
              <a:ext cx="271164" cy="266017"/>
            </a:xfrm>
            <a:custGeom>
              <a:avLst/>
              <a:gdLst/>
              <a:ahLst/>
              <a:cxnLst/>
              <a:rect l="l" t="t" r="r" b="b"/>
              <a:pathLst>
                <a:path w="1799" h="1765" extrusionOk="0">
                  <a:moveTo>
                    <a:pt x="896" y="0"/>
                  </a:moveTo>
                  <a:cubicBezTo>
                    <a:pt x="410" y="0"/>
                    <a:pt x="0" y="375"/>
                    <a:pt x="0" y="868"/>
                  </a:cubicBezTo>
                  <a:cubicBezTo>
                    <a:pt x="0" y="1361"/>
                    <a:pt x="410" y="1764"/>
                    <a:pt x="896" y="1764"/>
                  </a:cubicBezTo>
                  <a:cubicBezTo>
                    <a:pt x="1389" y="1764"/>
                    <a:pt x="1799" y="1361"/>
                    <a:pt x="1799" y="868"/>
                  </a:cubicBezTo>
                  <a:cubicBezTo>
                    <a:pt x="1799" y="375"/>
                    <a:pt x="1389" y="0"/>
                    <a:pt x="896" y="0"/>
                  </a:cubicBezTo>
                  <a:close/>
                </a:path>
              </a:pathLst>
            </a:custGeom>
            <a:solidFill>
              <a:srgbClr val="E1871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1473;p17">
              <a:extLst>
                <a:ext uri="{FF2B5EF4-FFF2-40B4-BE49-F238E27FC236}">
                  <a16:creationId xmlns:a16="http://schemas.microsoft.com/office/drawing/2014/main" id="{D759854E-2119-4DA5-831C-95583E2A8E53}"/>
                </a:ext>
              </a:extLst>
            </p:cNvPr>
            <p:cNvSpPr/>
            <p:nvPr/>
          </p:nvSpPr>
          <p:spPr>
            <a:xfrm>
              <a:off x="1884483" y="2080734"/>
              <a:ext cx="248684" cy="249037"/>
            </a:xfrm>
            <a:custGeom>
              <a:avLst/>
              <a:gdLst/>
              <a:ahLst/>
              <a:cxnLst/>
              <a:rect l="l" t="t" r="r" b="b"/>
              <a:pathLst>
                <a:path w="1647" h="1654" extrusionOk="0">
                  <a:moveTo>
                    <a:pt x="806" y="1"/>
                  </a:moveTo>
                  <a:cubicBezTo>
                    <a:pt x="348" y="1"/>
                    <a:pt x="1" y="348"/>
                    <a:pt x="1" y="813"/>
                  </a:cubicBezTo>
                  <a:cubicBezTo>
                    <a:pt x="1" y="1278"/>
                    <a:pt x="348" y="1653"/>
                    <a:pt x="806" y="1653"/>
                  </a:cubicBezTo>
                  <a:cubicBezTo>
                    <a:pt x="1271" y="1653"/>
                    <a:pt x="1646" y="1278"/>
                    <a:pt x="1646" y="813"/>
                  </a:cubicBezTo>
                  <a:cubicBezTo>
                    <a:pt x="1646" y="348"/>
                    <a:pt x="1271" y="1"/>
                    <a:pt x="806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1474;p17">
              <a:extLst>
                <a:ext uri="{FF2B5EF4-FFF2-40B4-BE49-F238E27FC236}">
                  <a16:creationId xmlns:a16="http://schemas.microsoft.com/office/drawing/2014/main" id="{A432D1FB-D096-44A9-A73C-E79FA2BE3910}"/>
                </a:ext>
              </a:extLst>
            </p:cNvPr>
            <p:cNvSpPr/>
            <p:nvPr/>
          </p:nvSpPr>
          <p:spPr>
            <a:xfrm>
              <a:off x="1968783" y="2118467"/>
              <a:ext cx="92730" cy="153761"/>
            </a:xfrm>
            <a:custGeom>
              <a:avLst/>
              <a:gdLst/>
              <a:ahLst/>
              <a:cxnLst/>
              <a:rect l="l" t="t" r="r" b="b"/>
              <a:pathLst>
                <a:path w="612" h="1022" extrusionOk="0">
                  <a:moveTo>
                    <a:pt x="278" y="258"/>
                  </a:moveTo>
                  <a:lnTo>
                    <a:pt x="278" y="417"/>
                  </a:lnTo>
                  <a:cubicBezTo>
                    <a:pt x="229" y="397"/>
                    <a:pt x="209" y="369"/>
                    <a:pt x="209" y="327"/>
                  </a:cubicBezTo>
                  <a:cubicBezTo>
                    <a:pt x="209" y="285"/>
                    <a:pt x="229" y="265"/>
                    <a:pt x="278" y="258"/>
                  </a:cubicBezTo>
                  <a:close/>
                  <a:moveTo>
                    <a:pt x="347" y="612"/>
                  </a:moveTo>
                  <a:cubicBezTo>
                    <a:pt x="382" y="626"/>
                    <a:pt x="403" y="654"/>
                    <a:pt x="403" y="695"/>
                  </a:cubicBezTo>
                  <a:cubicBezTo>
                    <a:pt x="403" y="730"/>
                    <a:pt x="382" y="758"/>
                    <a:pt x="347" y="765"/>
                  </a:cubicBezTo>
                  <a:lnTo>
                    <a:pt x="347" y="612"/>
                  </a:lnTo>
                  <a:close/>
                  <a:moveTo>
                    <a:pt x="278" y="1"/>
                  </a:moveTo>
                  <a:lnTo>
                    <a:pt x="278" y="98"/>
                  </a:lnTo>
                  <a:cubicBezTo>
                    <a:pt x="195" y="105"/>
                    <a:pt x="132" y="133"/>
                    <a:pt x="77" y="174"/>
                  </a:cubicBezTo>
                  <a:cubicBezTo>
                    <a:pt x="28" y="216"/>
                    <a:pt x="0" y="272"/>
                    <a:pt x="0" y="348"/>
                  </a:cubicBezTo>
                  <a:cubicBezTo>
                    <a:pt x="0" y="390"/>
                    <a:pt x="7" y="417"/>
                    <a:pt x="21" y="445"/>
                  </a:cubicBezTo>
                  <a:cubicBezTo>
                    <a:pt x="28" y="459"/>
                    <a:pt x="35" y="466"/>
                    <a:pt x="42" y="480"/>
                  </a:cubicBezTo>
                  <a:cubicBezTo>
                    <a:pt x="56" y="487"/>
                    <a:pt x="63" y="501"/>
                    <a:pt x="77" y="508"/>
                  </a:cubicBezTo>
                  <a:cubicBezTo>
                    <a:pt x="91" y="515"/>
                    <a:pt x="104" y="522"/>
                    <a:pt x="111" y="529"/>
                  </a:cubicBezTo>
                  <a:cubicBezTo>
                    <a:pt x="118" y="535"/>
                    <a:pt x="139" y="542"/>
                    <a:pt x="174" y="556"/>
                  </a:cubicBezTo>
                  <a:cubicBezTo>
                    <a:pt x="209" y="563"/>
                    <a:pt x="243" y="577"/>
                    <a:pt x="278" y="584"/>
                  </a:cubicBezTo>
                  <a:lnTo>
                    <a:pt x="278" y="765"/>
                  </a:lnTo>
                  <a:cubicBezTo>
                    <a:pt x="236" y="758"/>
                    <a:pt x="216" y="723"/>
                    <a:pt x="209" y="674"/>
                  </a:cubicBezTo>
                  <a:lnTo>
                    <a:pt x="0" y="674"/>
                  </a:lnTo>
                  <a:cubicBezTo>
                    <a:pt x="0" y="751"/>
                    <a:pt x="28" y="806"/>
                    <a:pt x="77" y="855"/>
                  </a:cubicBezTo>
                  <a:cubicBezTo>
                    <a:pt x="125" y="897"/>
                    <a:pt x="195" y="917"/>
                    <a:pt x="278" y="924"/>
                  </a:cubicBezTo>
                  <a:lnTo>
                    <a:pt x="278" y="1022"/>
                  </a:lnTo>
                  <a:lnTo>
                    <a:pt x="347" y="1022"/>
                  </a:lnTo>
                  <a:lnTo>
                    <a:pt x="347" y="924"/>
                  </a:lnTo>
                  <a:cubicBezTo>
                    <a:pt x="424" y="917"/>
                    <a:pt x="486" y="890"/>
                    <a:pt x="535" y="841"/>
                  </a:cubicBezTo>
                  <a:cubicBezTo>
                    <a:pt x="584" y="799"/>
                    <a:pt x="611" y="744"/>
                    <a:pt x="611" y="674"/>
                  </a:cubicBezTo>
                  <a:cubicBezTo>
                    <a:pt x="611" y="591"/>
                    <a:pt x="570" y="529"/>
                    <a:pt x="493" y="487"/>
                  </a:cubicBezTo>
                  <a:cubicBezTo>
                    <a:pt x="472" y="480"/>
                    <a:pt x="424" y="459"/>
                    <a:pt x="347" y="438"/>
                  </a:cubicBezTo>
                  <a:lnTo>
                    <a:pt x="347" y="258"/>
                  </a:lnTo>
                  <a:cubicBezTo>
                    <a:pt x="382" y="272"/>
                    <a:pt x="403" y="299"/>
                    <a:pt x="410" y="341"/>
                  </a:cubicBezTo>
                  <a:lnTo>
                    <a:pt x="611" y="341"/>
                  </a:lnTo>
                  <a:cubicBezTo>
                    <a:pt x="604" y="265"/>
                    <a:pt x="584" y="202"/>
                    <a:pt x="535" y="160"/>
                  </a:cubicBezTo>
                  <a:cubicBezTo>
                    <a:pt x="486" y="126"/>
                    <a:pt x="424" y="98"/>
                    <a:pt x="347" y="9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1475;p17">
              <a:extLst>
                <a:ext uri="{FF2B5EF4-FFF2-40B4-BE49-F238E27FC236}">
                  <a16:creationId xmlns:a16="http://schemas.microsoft.com/office/drawing/2014/main" id="{6CC2C20A-E2DD-494E-BDC1-74081537FF72}"/>
                </a:ext>
              </a:extLst>
            </p:cNvPr>
            <p:cNvSpPr/>
            <p:nvPr/>
          </p:nvSpPr>
          <p:spPr>
            <a:xfrm>
              <a:off x="2259616" y="2329772"/>
              <a:ext cx="289429" cy="288657"/>
            </a:xfrm>
            <a:custGeom>
              <a:avLst/>
              <a:gdLst/>
              <a:ahLst/>
              <a:cxnLst/>
              <a:rect l="l" t="t" r="r" b="b"/>
              <a:pathLst>
                <a:path w="1911" h="1911" extrusionOk="0">
                  <a:moveTo>
                    <a:pt x="959" y="0"/>
                  </a:moveTo>
                  <a:cubicBezTo>
                    <a:pt x="438" y="0"/>
                    <a:pt x="1" y="431"/>
                    <a:pt x="1" y="952"/>
                  </a:cubicBezTo>
                  <a:cubicBezTo>
                    <a:pt x="1" y="1507"/>
                    <a:pt x="438" y="1910"/>
                    <a:pt x="959" y="1910"/>
                  </a:cubicBezTo>
                  <a:cubicBezTo>
                    <a:pt x="1480" y="1910"/>
                    <a:pt x="1910" y="1507"/>
                    <a:pt x="1910" y="952"/>
                  </a:cubicBezTo>
                  <a:cubicBezTo>
                    <a:pt x="1910" y="431"/>
                    <a:pt x="1480" y="0"/>
                    <a:pt x="959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1476;p17">
              <a:extLst>
                <a:ext uri="{FF2B5EF4-FFF2-40B4-BE49-F238E27FC236}">
                  <a16:creationId xmlns:a16="http://schemas.microsoft.com/office/drawing/2014/main" id="{1870CA07-080D-4619-B541-BA585CFB5CF4}"/>
                </a:ext>
              </a:extLst>
            </p:cNvPr>
            <p:cNvSpPr/>
            <p:nvPr/>
          </p:nvSpPr>
          <p:spPr>
            <a:xfrm>
              <a:off x="2251187" y="2321281"/>
              <a:ext cx="304884" cy="305637"/>
            </a:xfrm>
            <a:custGeom>
              <a:avLst/>
              <a:gdLst/>
              <a:ahLst/>
              <a:cxnLst/>
              <a:rect l="l" t="t" r="r" b="b"/>
              <a:pathLst>
                <a:path w="2021" h="2022" extrusionOk="0">
                  <a:moveTo>
                    <a:pt x="1014" y="112"/>
                  </a:moveTo>
                  <a:cubicBezTo>
                    <a:pt x="1271" y="112"/>
                    <a:pt x="1472" y="202"/>
                    <a:pt x="1646" y="376"/>
                  </a:cubicBezTo>
                  <a:cubicBezTo>
                    <a:pt x="1820" y="549"/>
                    <a:pt x="1910" y="751"/>
                    <a:pt x="1910" y="1008"/>
                  </a:cubicBezTo>
                  <a:cubicBezTo>
                    <a:pt x="1910" y="1272"/>
                    <a:pt x="1820" y="1501"/>
                    <a:pt x="1646" y="1647"/>
                  </a:cubicBezTo>
                  <a:cubicBezTo>
                    <a:pt x="1472" y="1820"/>
                    <a:pt x="1271" y="1911"/>
                    <a:pt x="1014" y="1911"/>
                  </a:cubicBezTo>
                  <a:cubicBezTo>
                    <a:pt x="750" y="1911"/>
                    <a:pt x="549" y="1820"/>
                    <a:pt x="375" y="1647"/>
                  </a:cubicBezTo>
                  <a:cubicBezTo>
                    <a:pt x="202" y="1501"/>
                    <a:pt x="111" y="1272"/>
                    <a:pt x="111" y="1008"/>
                  </a:cubicBezTo>
                  <a:cubicBezTo>
                    <a:pt x="111" y="751"/>
                    <a:pt x="202" y="549"/>
                    <a:pt x="375" y="376"/>
                  </a:cubicBezTo>
                  <a:cubicBezTo>
                    <a:pt x="549" y="202"/>
                    <a:pt x="750" y="112"/>
                    <a:pt x="1014" y="112"/>
                  </a:cubicBezTo>
                  <a:close/>
                  <a:moveTo>
                    <a:pt x="1014" y="1"/>
                  </a:moveTo>
                  <a:cubicBezTo>
                    <a:pt x="431" y="1"/>
                    <a:pt x="0" y="459"/>
                    <a:pt x="0" y="1008"/>
                  </a:cubicBezTo>
                  <a:cubicBezTo>
                    <a:pt x="0" y="1591"/>
                    <a:pt x="431" y="2022"/>
                    <a:pt x="1014" y="2022"/>
                  </a:cubicBezTo>
                  <a:cubicBezTo>
                    <a:pt x="1590" y="2022"/>
                    <a:pt x="2021" y="1591"/>
                    <a:pt x="2021" y="1008"/>
                  </a:cubicBezTo>
                  <a:cubicBezTo>
                    <a:pt x="2021" y="459"/>
                    <a:pt x="1590" y="1"/>
                    <a:pt x="101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1477;p17">
              <a:extLst>
                <a:ext uri="{FF2B5EF4-FFF2-40B4-BE49-F238E27FC236}">
                  <a16:creationId xmlns:a16="http://schemas.microsoft.com/office/drawing/2014/main" id="{BA08576F-75B0-4752-A2E5-66E00BA3F951}"/>
                </a:ext>
              </a:extLst>
            </p:cNvPr>
            <p:cNvSpPr/>
            <p:nvPr/>
          </p:nvSpPr>
          <p:spPr>
            <a:xfrm>
              <a:off x="2290526" y="2359958"/>
              <a:ext cx="227609" cy="228284"/>
            </a:xfrm>
            <a:custGeom>
              <a:avLst/>
              <a:gdLst/>
              <a:ahLst/>
              <a:cxnLst/>
              <a:rect l="l" t="t" r="r" b="b"/>
              <a:pathLst>
                <a:path w="1507" h="1508" extrusionOk="0">
                  <a:moveTo>
                    <a:pt x="757" y="1"/>
                  </a:moveTo>
                  <a:cubicBezTo>
                    <a:pt x="347" y="1"/>
                    <a:pt x="0" y="348"/>
                    <a:pt x="0" y="751"/>
                  </a:cubicBezTo>
                  <a:cubicBezTo>
                    <a:pt x="0" y="1188"/>
                    <a:pt x="347" y="1508"/>
                    <a:pt x="757" y="1508"/>
                  </a:cubicBezTo>
                  <a:cubicBezTo>
                    <a:pt x="1160" y="1508"/>
                    <a:pt x="1507" y="1188"/>
                    <a:pt x="1507" y="751"/>
                  </a:cubicBezTo>
                  <a:cubicBezTo>
                    <a:pt x="1507" y="348"/>
                    <a:pt x="1160" y="1"/>
                    <a:pt x="757" y="1"/>
                  </a:cubicBezTo>
                  <a:close/>
                </a:path>
              </a:pathLst>
            </a:custGeom>
            <a:solidFill>
              <a:srgbClr val="E1871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1478;p17">
              <a:extLst>
                <a:ext uri="{FF2B5EF4-FFF2-40B4-BE49-F238E27FC236}">
                  <a16:creationId xmlns:a16="http://schemas.microsoft.com/office/drawing/2014/main" id="{83AA235B-D109-4418-8577-DFAE9B5D8309}"/>
                </a:ext>
              </a:extLst>
            </p:cNvPr>
            <p:cNvSpPr/>
            <p:nvPr/>
          </p:nvSpPr>
          <p:spPr>
            <a:xfrm>
              <a:off x="2300362" y="2368447"/>
              <a:ext cx="209344" cy="210361"/>
            </a:xfrm>
            <a:custGeom>
              <a:avLst/>
              <a:gdLst/>
              <a:ahLst/>
              <a:cxnLst/>
              <a:rect l="l" t="t" r="r" b="b"/>
              <a:pathLst>
                <a:path w="1390" h="1390" extrusionOk="0">
                  <a:moveTo>
                    <a:pt x="695" y="0"/>
                  </a:moveTo>
                  <a:cubicBezTo>
                    <a:pt x="313" y="0"/>
                    <a:pt x="1" y="320"/>
                    <a:pt x="1" y="695"/>
                  </a:cubicBezTo>
                  <a:cubicBezTo>
                    <a:pt x="1" y="1105"/>
                    <a:pt x="313" y="1389"/>
                    <a:pt x="695" y="1389"/>
                  </a:cubicBezTo>
                  <a:cubicBezTo>
                    <a:pt x="1070" y="1389"/>
                    <a:pt x="1389" y="1105"/>
                    <a:pt x="1389" y="695"/>
                  </a:cubicBezTo>
                  <a:cubicBezTo>
                    <a:pt x="1389" y="320"/>
                    <a:pt x="1070" y="0"/>
                    <a:pt x="69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1479;p17">
              <a:extLst>
                <a:ext uri="{FF2B5EF4-FFF2-40B4-BE49-F238E27FC236}">
                  <a16:creationId xmlns:a16="http://schemas.microsoft.com/office/drawing/2014/main" id="{7E9CCB08-B4DE-4308-A3C0-FAC7BED4DB72}"/>
                </a:ext>
              </a:extLst>
            </p:cNvPr>
            <p:cNvSpPr/>
            <p:nvPr/>
          </p:nvSpPr>
          <p:spPr>
            <a:xfrm>
              <a:off x="2370611" y="2409011"/>
              <a:ext cx="74464" cy="122632"/>
            </a:xfrm>
            <a:custGeom>
              <a:avLst/>
              <a:gdLst/>
              <a:ahLst/>
              <a:cxnLst/>
              <a:rect l="l" t="t" r="r" b="b"/>
              <a:pathLst>
                <a:path w="487" h="813" extrusionOk="0">
                  <a:moveTo>
                    <a:pt x="216" y="202"/>
                  </a:moveTo>
                  <a:lnTo>
                    <a:pt x="216" y="327"/>
                  </a:lnTo>
                  <a:cubicBezTo>
                    <a:pt x="181" y="313"/>
                    <a:pt x="167" y="292"/>
                    <a:pt x="167" y="257"/>
                  </a:cubicBezTo>
                  <a:cubicBezTo>
                    <a:pt x="167" y="229"/>
                    <a:pt x="181" y="209"/>
                    <a:pt x="216" y="202"/>
                  </a:cubicBezTo>
                  <a:close/>
                  <a:moveTo>
                    <a:pt x="272" y="486"/>
                  </a:moveTo>
                  <a:cubicBezTo>
                    <a:pt x="306" y="500"/>
                    <a:pt x="320" y="521"/>
                    <a:pt x="320" y="549"/>
                  </a:cubicBezTo>
                  <a:cubicBezTo>
                    <a:pt x="320" y="584"/>
                    <a:pt x="306" y="604"/>
                    <a:pt x="272" y="611"/>
                  </a:cubicBezTo>
                  <a:lnTo>
                    <a:pt x="272" y="486"/>
                  </a:lnTo>
                  <a:close/>
                  <a:moveTo>
                    <a:pt x="216" y="0"/>
                  </a:moveTo>
                  <a:lnTo>
                    <a:pt x="216" y="70"/>
                  </a:lnTo>
                  <a:cubicBezTo>
                    <a:pt x="154" y="77"/>
                    <a:pt x="105" y="97"/>
                    <a:pt x="63" y="132"/>
                  </a:cubicBezTo>
                  <a:cubicBezTo>
                    <a:pt x="22" y="167"/>
                    <a:pt x="1" y="216"/>
                    <a:pt x="1" y="271"/>
                  </a:cubicBezTo>
                  <a:cubicBezTo>
                    <a:pt x="1" y="306"/>
                    <a:pt x="1" y="334"/>
                    <a:pt x="15" y="347"/>
                  </a:cubicBezTo>
                  <a:cubicBezTo>
                    <a:pt x="22" y="361"/>
                    <a:pt x="29" y="368"/>
                    <a:pt x="35" y="382"/>
                  </a:cubicBezTo>
                  <a:cubicBezTo>
                    <a:pt x="42" y="389"/>
                    <a:pt x="49" y="396"/>
                    <a:pt x="56" y="403"/>
                  </a:cubicBezTo>
                  <a:cubicBezTo>
                    <a:pt x="70" y="410"/>
                    <a:pt x="77" y="417"/>
                    <a:pt x="84" y="417"/>
                  </a:cubicBezTo>
                  <a:cubicBezTo>
                    <a:pt x="91" y="424"/>
                    <a:pt x="112" y="431"/>
                    <a:pt x="133" y="438"/>
                  </a:cubicBezTo>
                  <a:cubicBezTo>
                    <a:pt x="160" y="452"/>
                    <a:pt x="188" y="459"/>
                    <a:pt x="216" y="466"/>
                  </a:cubicBezTo>
                  <a:lnTo>
                    <a:pt x="216" y="611"/>
                  </a:lnTo>
                  <a:cubicBezTo>
                    <a:pt x="188" y="604"/>
                    <a:pt x="167" y="577"/>
                    <a:pt x="167" y="535"/>
                  </a:cubicBezTo>
                  <a:lnTo>
                    <a:pt x="1" y="535"/>
                  </a:lnTo>
                  <a:cubicBezTo>
                    <a:pt x="1" y="597"/>
                    <a:pt x="15" y="646"/>
                    <a:pt x="56" y="681"/>
                  </a:cubicBezTo>
                  <a:cubicBezTo>
                    <a:pt x="98" y="716"/>
                    <a:pt x="154" y="736"/>
                    <a:pt x="216" y="736"/>
                  </a:cubicBezTo>
                  <a:lnTo>
                    <a:pt x="216" y="813"/>
                  </a:lnTo>
                  <a:lnTo>
                    <a:pt x="272" y="813"/>
                  </a:lnTo>
                  <a:lnTo>
                    <a:pt x="272" y="736"/>
                  </a:lnTo>
                  <a:cubicBezTo>
                    <a:pt x="334" y="729"/>
                    <a:pt x="390" y="709"/>
                    <a:pt x="424" y="674"/>
                  </a:cubicBezTo>
                  <a:cubicBezTo>
                    <a:pt x="466" y="632"/>
                    <a:pt x="487" y="591"/>
                    <a:pt x="487" y="535"/>
                  </a:cubicBezTo>
                  <a:cubicBezTo>
                    <a:pt x="487" y="472"/>
                    <a:pt x="459" y="417"/>
                    <a:pt x="397" y="389"/>
                  </a:cubicBezTo>
                  <a:cubicBezTo>
                    <a:pt x="376" y="382"/>
                    <a:pt x="334" y="368"/>
                    <a:pt x="272" y="347"/>
                  </a:cubicBezTo>
                  <a:lnTo>
                    <a:pt x="272" y="202"/>
                  </a:lnTo>
                  <a:cubicBezTo>
                    <a:pt x="306" y="216"/>
                    <a:pt x="320" y="236"/>
                    <a:pt x="320" y="271"/>
                  </a:cubicBezTo>
                  <a:lnTo>
                    <a:pt x="487" y="271"/>
                  </a:lnTo>
                  <a:cubicBezTo>
                    <a:pt x="487" y="209"/>
                    <a:pt x="466" y="160"/>
                    <a:pt x="424" y="125"/>
                  </a:cubicBezTo>
                  <a:cubicBezTo>
                    <a:pt x="390" y="97"/>
                    <a:pt x="341" y="77"/>
                    <a:pt x="272" y="70"/>
                  </a:cubicBezTo>
                  <a:lnTo>
                    <a:pt x="2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1480;p17">
              <a:extLst>
                <a:ext uri="{FF2B5EF4-FFF2-40B4-BE49-F238E27FC236}">
                  <a16:creationId xmlns:a16="http://schemas.microsoft.com/office/drawing/2014/main" id="{73C0DA78-CB54-45E3-BB80-41F23D1B7810}"/>
                </a:ext>
              </a:extLst>
            </p:cNvPr>
            <p:cNvSpPr/>
            <p:nvPr/>
          </p:nvSpPr>
          <p:spPr>
            <a:xfrm>
              <a:off x="2259616" y="1959045"/>
              <a:ext cx="219179" cy="222624"/>
            </a:xfrm>
            <a:custGeom>
              <a:avLst/>
              <a:gdLst/>
              <a:ahLst/>
              <a:cxnLst/>
              <a:rect l="l" t="t" r="r" b="b"/>
              <a:pathLst>
                <a:path w="1446" h="1473" extrusionOk="0">
                  <a:moveTo>
                    <a:pt x="723" y="0"/>
                  </a:moveTo>
                  <a:cubicBezTo>
                    <a:pt x="320" y="0"/>
                    <a:pt x="1" y="320"/>
                    <a:pt x="1" y="750"/>
                  </a:cubicBezTo>
                  <a:cubicBezTo>
                    <a:pt x="1" y="1153"/>
                    <a:pt x="320" y="1472"/>
                    <a:pt x="723" y="1472"/>
                  </a:cubicBezTo>
                  <a:cubicBezTo>
                    <a:pt x="1133" y="1472"/>
                    <a:pt x="1445" y="1153"/>
                    <a:pt x="1445" y="750"/>
                  </a:cubicBezTo>
                  <a:cubicBezTo>
                    <a:pt x="1445" y="320"/>
                    <a:pt x="1133" y="0"/>
                    <a:pt x="723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1481;p17">
              <a:extLst>
                <a:ext uri="{FF2B5EF4-FFF2-40B4-BE49-F238E27FC236}">
                  <a16:creationId xmlns:a16="http://schemas.microsoft.com/office/drawing/2014/main" id="{5212D0B9-205E-4D12-BC77-144DA027374D}"/>
                </a:ext>
              </a:extLst>
            </p:cNvPr>
            <p:cNvSpPr/>
            <p:nvPr/>
          </p:nvSpPr>
          <p:spPr>
            <a:xfrm>
              <a:off x="2251187" y="1949612"/>
              <a:ext cx="236039" cy="241491"/>
            </a:xfrm>
            <a:custGeom>
              <a:avLst/>
              <a:gdLst/>
              <a:ahLst/>
              <a:cxnLst/>
              <a:rect l="l" t="t" r="r" b="b"/>
              <a:pathLst>
                <a:path w="1563" h="1598" extrusionOk="0">
                  <a:moveTo>
                    <a:pt x="778" y="119"/>
                  </a:moveTo>
                  <a:cubicBezTo>
                    <a:pt x="979" y="119"/>
                    <a:pt x="1125" y="209"/>
                    <a:pt x="1271" y="320"/>
                  </a:cubicBezTo>
                  <a:cubicBezTo>
                    <a:pt x="1389" y="438"/>
                    <a:pt x="1445" y="612"/>
                    <a:pt x="1445" y="813"/>
                  </a:cubicBezTo>
                  <a:cubicBezTo>
                    <a:pt x="1445" y="987"/>
                    <a:pt x="1389" y="1160"/>
                    <a:pt x="1271" y="1278"/>
                  </a:cubicBezTo>
                  <a:cubicBezTo>
                    <a:pt x="1125" y="1390"/>
                    <a:pt x="979" y="1480"/>
                    <a:pt x="778" y="1480"/>
                  </a:cubicBezTo>
                  <a:cubicBezTo>
                    <a:pt x="604" y="1480"/>
                    <a:pt x="431" y="1390"/>
                    <a:pt x="320" y="1278"/>
                  </a:cubicBezTo>
                  <a:cubicBezTo>
                    <a:pt x="174" y="1160"/>
                    <a:pt x="111" y="987"/>
                    <a:pt x="111" y="813"/>
                  </a:cubicBezTo>
                  <a:cubicBezTo>
                    <a:pt x="111" y="612"/>
                    <a:pt x="174" y="438"/>
                    <a:pt x="320" y="320"/>
                  </a:cubicBezTo>
                  <a:cubicBezTo>
                    <a:pt x="431" y="209"/>
                    <a:pt x="604" y="119"/>
                    <a:pt x="778" y="119"/>
                  </a:cubicBezTo>
                  <a:close/>
                  <a:moveTo>
                    <a:pt x="778" y="1"/>
                  </a:moveTo>
                  <a:cubicBezTo>
                    <a:pt x="347" y="1"/>
                    <a:pt x="0" y="348"/>
                    <a:pt x="0" y="813"/>
                  </a:cubicBezTo>
                  <a:cubicBezTo>
                    <a:pt x="0" y="1251"/>
                    <a:pt x="347" y="1598"/>
                    <a:pt x="778" y="1598"/>
                  </a:cubicBezTo>
                  <a:cubicBezTo>
                    <a:pt x="1215" y="1598"/>
                    <a:pt x="1563" y="1251"/>
                    <a:pt x="1563" y="813"/>
                  </a:cubicBezTo>
                  <a:cubicBezTo>
                    <a:pt x="1563" y="348"/>
                    <a:pt x="1215" y="1"/>
                    <a:pt x="778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1482;p17">
              <a:extLst>
                <a:ext uri="{FF2B5EF4-FFF2-40B4-BE49-F238E27FC236}">
                  <a16:creationId xmlns:a16="http://schemas.microsoft.com/office/drawing/2014/main" id="{7873800D-736A-49C2-9B7E-DC05D612DD2C}"/>
                </a:ext>
              </a:extLst>
            </p:cNvPr>
            <p:cNvSpPr/>
            <p:nvPr/>
          </p:nvSpPr>
          <p:spPr>
            <a:xfrm>
              <a:off x="2282096" y="1985458"/>
              <a:ext cx="175625" cy="169798"/>
            </a:xfrm>
            <a:custGeom>
              <a:avLst/>
              <a:gdLst/>
              <a:ahLst/>
              <a:cxnLst/>
              <a:rect l="l" t="t" r="r" b="b"/>
              <a:pathLst>
                <a:path w="1161" h="1126" extrusionOk="0">
                  <a:moveTo>
                    <a:pt x="577" y="1"/>
                  </a:moveTo>
                  <a:cubicBezTo>
                    <a:pt x="257" y="1"/>
                    <a:pt x="1" y="258"/>
                    <a:pt x="1" y="577"/>
                  </a:cubicBezTo>
                  <a:cubicBezTo>
                    <a:pt x="1" y="869"/>
                    <a:pt x="257" y="1126"/>
                    <a:pt x="577" y="1126"/>
                  </a:cubicBezTo>
                  <a:cubicBezTo>
                    <a:pt x="896" y="1126"/>
                    <a:pt x="1160" y="869"/>
                    <a:pt x="1160" y="577"/>
                  </a:cubicBezTo>
                  <a:cubicBezTo>
                    <a:pt x="1160" y="258"/>
                    <a:pt x="896" y="1"/>
                    <a:pt x="577" y="1"/>
                  </a:cubicBezTo>
                  <a:close/>
                </a:path>
              </a:pathLst>
            </a:custGeom>
            <a:solidFill>
              <a:srgbClr val="E1871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1483;p17">
              <a:extLst>
                <a:ext uri="{FF2B5EF4-FFF2-40B4-BE49-F238E27FC236}">
                  <a16:creationId xmlns:a16="http://schemas.microsoft.com/office/drawing/2014/main" id="{8DAEC410-DFC8-485F-A6B3-5E94FFC4EF13}"/>
                </a:ext>
              </a:extLst>
            </p:cNvPr>
            <p:cNvSpPr/>
            <p:nvPr/>
          </p:nvSpPr>
          <p:spPr>
            <a:xfrm>
              <a:off x="2290526" y="1989232"/>
              <a:ext cx="161575" cy="162252"/>
            </a:xfrm>
            <a:custGeom>
              <a:avLst/>
              <a:gdLst/>
              <a:ahLst/>
              <a:cxnLst/>
              <a:rect l="l" t="t" r="r" b="b"/>
              <a:pathLst>
                <a:path w="1070" h="1071" extrusionOk="0">
                  <a:moveTo>
                    <a:pt x="521" y="1"/>
                  </a:moveTo>
                  <a:cubicBezTo>
                    <a:pt x="236" y="1"/>
                    <a:pt x="0" y="230"/>
                    <a:pt x="0" y="549"/>
                  </a:cubicBezTo>
                  <a:cubicBezTo>
                    <a:pt x="0" y="841"/>
                    <a:pt x="236" y="1070"/>
                    <a:pt x="521" y="1070"/>
                  </a:cubicBezTo>
                  <a:cubicBezTo>
                    <a:pt x="813" y="1070"/>
                    <a:pt x="1069" y="841"/>
                    <a:pt x="1069" y="549"/>
                  </a:cubicBezTo>
                  <a:cubicBezTo>
                    <a:pt x="1069" y="230"/>
                    <a:pt x="813" y="1"/>
                    <a:pt x="521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1484;p17">
              <a:extLst>
                <a:ext uri="{FF2B5EF4-FFF2-40B4-BE49-F238E27FC236}">
                  <a16:creationId xmlns:a16="http://schemas.microsoft.com/office/drawing/2014/main" id="{31D1D46C-83B3-4005-A964-CD5D5D34D1DF}"/>
                </a:ext>
              </a:extLst>
            </p:cNvPr>
            <p:cNvSpPr/>
            <p:nvPr/>
          </p:nvSpPr>
          <p:spPr>
            <a:xfrm>
              <a:off x="2343916" y="2021305"/>
              <a:ext cx="56200" cy="92446"/>
            </a:xfrm>
            <a:custGeom>
              <a:avLst/>
              <a:gdLst/>
              <a:ahLst/>
              <a:cxnLst/>
              <a:rect l="l" t="t" r="r" b="b"/>
              <a:pathLst>
                <a:path w="369" h="613" extrusionOk="0">
                  <a:moveTo>
                    <a:pt x="167" y="154"/>
                  </a:moveTo>
                  <a:lnTo>
                    <a:pt x="167" y="251"/>
                  </a:lnTo>
                  <a:cubicBezTo>
                    <a:pt x="139" y="237"/>
                    <a:pt x="125" y="223"/>
                    <a:pt x="125" y="195"/>
                  </a:cubicBezTo>
                  <a:cubicBezTo>
                    <a:pt x="125" y="175"/>
                    <a:pt x="139" y="161"/>
                    <a:pt x="167" y="154"/>
                  </a:cubicBezTo>
                  <a:close/>
                  <a:moveTo>
                    <a:pt x="209" y="369"/>
                  </a:moveTo>
                  <a:cubicBezTo>
                    <a:pt x="229" y="376"/>
                    <a:pt x="243" y="397"/>
                    <a:pt x="243" y="418"/>
                  </a:cubicBezTo>
                  <a:cubicBezTo>
                    <a:pt x="243" y="438"/>
                    <a:pt x="229" y="452"/>
                    <a:pt x="209" y="459"/>
                  </a:cubicBezTo>
                  <a:lnTo>
                    <a:pt x="209" y="369"/>
                  </a:lnTo>
                  <a:close/>
                  <a:moveTo>
                    <a:pt x="167" y="1"/>
                  </a:moveTo>
                  <a:lnTo>
                    <a:pt x="167" y="57"/>
                  </a:lnTo>
                  <a:cubicBezTo>
                    <a:pt x="118" y="63"/>
                    <a:pt x="77" y="77"/>
                    <a:pt x="49" y="105"/>
                  </a:cubicBezTo>
                  <a:cubicBezTo>
                    <a:pt x="14" y="133"/>
                    <a:pt x="0" y="168"/>
                    <a:pt x="0" y="209"/>
                  </a:cubicBezTo>
                  <a:cubicBezTo>
                    <a:pt x="0" y="230"/>
                    <a:pt x="7" y="251"/>
                    <a:pt x="14" y="265"/>
                  </a:cubicBezTo>
                  <a:cubicBezTo>
                    <a:pt x="14" y="272"/>
                    <a:pt x="21" y="279"/>
                    <a:pt x="28" y="286"/>
                  </a:cubicBezTo>
                  <a:cubicBezTo>
                    <a:pt x="28" y="293"/>
                    <a:pt x="35" y="300"/>
                    <a:pt x="49" y="307"/>
                  </a:cubicBezTo>
                  <a:cubicBezTo>
                    <a:pt x="56" y="313"/>
                    <a:pt x="63" y="313"/>
                    <a:pt x="70" y="320"/>
                  </a:cubicBezTo>
                  <a:cubicBezTo>
                    <a:pt x="70" y="320"/>
                    <a:pt x="84" y="327"/>
                    <a:pt x="104" y="334"/>
                  </a:cubicBezTo>
                  <a:cubicBezTo>
                    <a:pt x="125" y="341"/>
                    <a:pt x="146" y="348"/>
                    <a:pt x="167" y="348"/>
                  </a:cubicBezTo>
                  <a:lnTo>
                    <a:pt x="167" y="459"/>
                  </a:lnTo>
                  <a:cubicBezTo>
                    <a:pt x="139" y="452"/>
                    <a:pt x="132" y="438"/>
                    <a:pt x="125" y="404"/>
                  </a:cubicBezTo>
                  <a:lnTo>
                    <a:pt x="0" y="404"/>
                  </a:lnTo>
                  <a:cubicBezTo>
                    <a:pt x="0" y="452"/>
                    <a:pt x="14" y="487"/>
                    <a:pt x="42" y="515"/>
                  </a:cubicBezTo>
                  <a:cubicBezTo>
                    <a:pt x="77" y="536"/>
                    <a:pt x="111" y="556"/>
                    <a:pt x="167" y="556"/>
                  </a:cubicBezTo>
                  <a:lnTo>
                    <a:pt x="167" y="612"/>
                  </a:lnTo>
                  <a:lnTo>
                    <a:pt x="209" y="612"/>
                  </a:lnTo>
                  <a:lnTo>
                    <a:pt x="209" y="556"/>
                  </a:lnTo>
                  <a:cubicBezTo>
                    <a:pt x="250" y="550"/>
                    <a:pt x="292" y="536"/>
                    <a:pt x="320" y="508"/>
                  </a:cubicBezTo>
                  <a:cubicBezTo>
                    <a:pt x="354" y="480"/>
                    <a:pt x="368" y="445"/>
                    <a:pt x="368" y="404"/>
                  </a:cubicBezTo>
                  <a:cubicBezTo>
                    <a:pt x="368" y="355"/>
                    <a:pt x="340" y="320"/>
                    <a:pt x="299" y="293"/>
                  </a:cubicBezTo>
                  <a:cubicBezTo>
                    <a:pt x="285" y="286"/>
                    <a:pt x="250" y="279"/>
                    <a:pt x="209" y="265"/>
                  </a:cubicBezTo>
                  <a:lnTo>
                    <a:pt x="209" y="154"/>
                  </a:lnTo>
                  <a:cubicBezTo>
                    <a:pt x="229" y="161"/>
                    <a:pt x="243" y="182"/>
                    <a:pt x="243" y="209"/>
                  </a:cubicBezTo>
                  <a:lnTo>
                    <a:pt x="368" y="209"/>
                  </a:lnTo>
                  <a:cubicBezTo>
                    <a:pt x="361" y="161"/>
                    <a:pt x="347" y="119"/>
                    <a:pt x="320" y="98"/>
                  </a:cubicBezTo>
                  <a:cubicBezTo>
                    <a:pt x="292" y="77"/>
                    <a:pt x="257" y="63"/>
                    <a:pt x="209" y="57"/>
                  </a:cubicBezTo>
                  <a:lnTo>
                    <a:pt x="20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1485;p17">
              <a:extLst>
                <a:ext uri="{FF2B5EF4-FFF2-40B4-BE49-F238E27FC236}">
                  <a16:creationId xmlns:a16="http://schemas.microsoft.com/office/drawing/2014/main" id="{7BE1934D-8988-43A0-A45A-9BD03FAE975D}"/>
                </a:ext>
              </a:extLst>
            </p:cNvPr>
            <p:cNvSpPr/>
            <p:nvPr/>
          </p:nvSpPr>
          <p:spPr>
            <a:xfrm>
              <a:off x="1749604" y="2246759"/>
              <a:ext cx="518443" cy="383932"/>
            </a:xfrm>
            <a:custGeom>
              <a:avLst/>
              <a:gdLst/>
              <a:ahLst/>
              <a:cxnLst/>
              <a:rect l="l" t="t" r="r" b="b"/>
              <a:pathLst>
                <a:path w="3439" h="2543" extrusionOk="0">
                  <a:moveTo>
                    <a:pt x="1" y="1"/>
                  </a:moveTo>
                  <a:lnTo>
                    <a:pt x="1043" y="2542"/>
                  </a:lnTo>
                  <a:lnTo>
                    <a:pt x="2369" y="2542"/>
                  </a:lnTo>
                  <a:lnTo>
                    <a:pt x="3438" y="1"/>
                  </a:lnTo>
                  <a:close/>
                </a:path>
              </a:pathLst>
            </a:custGeom>
            <a:solidFill>
              <a:srgbClr val="0D3E65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1486;p17">
              <a:extLst>
                <a:ext uri="{FF2B5EF4-FFF2-40B4-BE49-F238E27FC236}">
                  <a16:creationId xmlns:a16="http://schemas.microsoft.com/office/drawing/2014/main" id="{D672FF33-9562-4F32-B9D4-A8121E89E319}"/>
                </a:ext>
              </a:extLst>
            </p:cNvPr>
            <p:cNvSpPr/>
            <p:nvPr/>
          </p:nvSpPr>
          <p:spPr>
            <a:xfrm>
              <a:off x="1364635" y="2630691"/>
              <a:ext cx="1288380" cy="1245187"/>
            </a:xfrm>
            <a:custGeom>
              <a:avLst/>
              <a:gdLst/>
              <a:ahLst/>
              <a:cxnLst/>
              <a:rect l="l" t="t" r="r" b="b"/>
              <a:pathLst>
                <a:path w="8535" h="8250" extrusionOk="0">
                  <a:moveTo>
                    <a:pt x="3591" y="0"/>
                  </a:moveTo>
                  <a:cubicBezTo>
                    <a:pt x="3591" y="0"/>
                    <a:pt x="0" y="1854"/>
                    <a:pt x="0" y="5097"/>
                  </a:cubicBezTo>
                  <a:cubicBezTo>
                    <a:pt x="0" y="7931"/>
                    <a:pt x="3181" y="8250"/>
                    <a:pt x="4250" y="8250"/>
                  </a:cubicBezTo>
                  <a:cubicBezTo>
                    <a:pt x="5327" y="8250"/>
                    <a:pt x="8535" y="7931"/>
                    <a:pt x="8535" y="5097"/>
                  </a:cubicBezTo>
                  <a:cubicBezTo>
                    <a:pt x="8535" y="1854"/>
                    <a:pt x="4917" y="0"/>
                    <a:pt x="4917" y="0"/>
                  </a:cubicBezTo>
                  <a:close/>
                </a:path>
              </a:pathLst>
            </a:custGeom>
            <a:solidFill>
              <a:srgbClr val="0D3E65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1487;p17">
              <a:extLst>
                <a:ext uri="{FF2B5EF4-FFF2-40B4-BE49-F238E27FC236}">
                  <a16:creationId xmlns:a16="http://schemas.microsoft.com/office/drawing/2014/main" id="{39DA045A-D9F7-456F-AA4C-9C195F444B18}"/>
                </a:ext>
              </a:extLst>
            </p:cNvPr>
            <p:cNvSpPr/>
            <p:nvPr/>
          </p:nvSpPr>
          <p:spPr>
            <a:xfrm>
              <a:off x="1762248" y="3037264"/>
              <a:ext cx="488938" cy="489584"/>
            </a:xfrm>
            <a:custGeom>
              <a:avLst/>
              <a:gdLst/>
              <a:ahLst/>
              <a:cxnLst/>
              <a:rect l="l" t="t" r="r" b="b"/>
              <a:pathLst>
                <a:path w="3244" h="3244" extrusionOk="0">
                  <a:moveTo>
                    <a:pt x="1618" y="1"/>
                  </a:moveTo>
                  <a:cubicBezTo>
                    <a:pt x="722" y="1"/>
                    <a:pt x="0" y="723"/>
                    <a:pt x="0" y="1619"/>
                  </a:cubicBezTo>
                  <a:cubicBezTo>
                    <a:pt x="0" y="2514"/>
                    <a:pt x="722" y="3244"/>
                    <a:pt x="1618" y="3244"/>
                  </a:cubicBezTo>
                  <a:cubicBezTo>
                    <a:pt x="2521" y="3244"/>
                    <a:pt x="3243" y="2514"/>
                    <a:pt x="3243" y="1619"/>
                  </a:cubicBezTo>
                  <a:cubicBezTo>
                    <a:pt x="3243" y="723"/>
                    <a:pt x="2521" y="1"/>
                    <a:pt x="16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1488;p17">
              <a:extLst>
                <a:ext uri="{FF2B5EF4-FFF2-40B4-BE49-F238E27FC236}">
                  <a16:creationId xmlns:a16="http://schemas.microsoft.com/office/drawing/2014/main" id="{29EFDD64-C1D4-4C09-BCD9-0E58632DE14F}"/>
                </a:ext>
              </a:extLst>
            </p:cNvPr>
            <p:cNvSpPr/>
            <p:nvPr/>
          </p:nvSpPr>
          <p:spPr>
            <a:xfrm>
              <a:off x="1818448" y="2600505"/>
              <a:ext cx="380754" cy="62259"/>
            </a:xfrm>
            <a:custGeom>
              <a:avLst/>
              <a:gdLst/>
              <a:ahLst/>
              <a:cxnLst/>
              <a:rect l="l" t="t" r="r" b="b"/>
              <a:pathLst>
                <a:path w="2521" h="410" extrusionOk="0">
                  <a:moveTo>
                    <a:pt x="174" y="0"/>
                  </a:moveTo>
                  <a:cubicBezTo>
                    <a:pt x="91" y="0"/>
                    <a:pt x="0" y="90"/>
                    <a:pt x="0" y="201"/>
                  </a:cubicBezTo>
                  <a:cubicBezTo>
                    <a:pt x="0" y="319"/>
                    <a:pt x="91" y="410"/>
                    <a:pt x="174" y="410"/>
                  </a:cubicBezTo>
                  <a:lnTo>
                    <a:pt x="2320" y="410"/>
                  </a:lnTo>
                  <a:cubicBezTo>
                    <a:pt x="2431" y="410"/>
                    <a:pt x="2521" y="319"/>
                    <a:pt x="2521" y="201"/>
                  </a:cubicBezTo>
                  <a:cubicBezTo>
                    <a:pt x="2521" y="90"/>
                    <a:pt x="2431" y="0"/>
                    <a:pt x="2320" y="0"/>
                  </a:cubicBezTo>
                  <a:close/>
                </a:path>
              </a:pathLst>
            </a:custGeom>
            <a:solidFill>
              <a:srgbClr val="195680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1489;p17">
              <a:extLst>
                <a:ext uri="{FF2B5EF4-FFF2-40B4-BE49-F238E27FC236}">
                  <a16:creationId xmlns:a16="http://schemas.microsoft.com/office/drawing/2014/main" id="{D9B29525-0DDB-4DD8-BF73-2C45A6805FED}"/>
                </a:ext>
              </a:extLst>
            </p:cNvPr>
            <p:cNvSpPr/>
            <p:nvPr/>
          </p:nvSpPr>
          <p:spPr>
            <a:xfrm>
              <a:off x="1818448" y="2540132"/>
              <a:ext cx="380754" cy="60373"/>
            </a:xfrm>
            <a:custGeom>
              <a:avLst/>
              <a:gdLst/>
              <a:ahLst/>
              <a:cxnLst/>
              <a:rect l="l" t="t" r="r" b="b"/>
              <a:pathLst>
                <a:path w="2521" h="404" extrusionOk="0">
                  <a:moveTo>
                    <a:pt x="174" y="0"/>
                  </a:moveTo>
                  <a:cubicBezTo>
                    <a:pt x="91" y="0"/>
                    <a:pt x="0" y="118"/>
                    <a:pt x="0" y="202"/>
                  </a:cubicBezTo>
                  <a:cubicBezTo>
                    <a:pt x="0" y="320"/>
                    <a:pt x="91" y="403"/>
                    <a:pt x="174" y="403"/>
                  </a:cubicBezTo>
                  <a:lnTo>
                    <a:pt x="2320" y="403"/>
                  </a:lnTo>
                  <a:cubicBezTo>
                    <a:pt x="2431" y="403"/>
                    <a:pt x="2521" y="320"/>
                    <a:pt x="2521" y="202"/>
                  </a:cubicBezTo>
                  <a:cubicBezTo>
                    <a:pt x="2521" y="118"/>
                    <a:pt x="2431" y="0"/>
                    <a:pt x="2320" y="0"/>
                  </a:cubicBezTo>
                  <a:close/>
                </a:path>
              </a:pathLst>
            </a:custGeom>
            <a:solidFill>
              <a:srgbClr val="24698E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490;p17">
              <a:extLst>
                <a:ext uri="{FF2B5EF4-FFF2-40B4-BE49-F238E27FC236}">
                  <a16:creationId xmlns:a16="http://schemas.microsoft.com/office/drawing/2014/main" id="{32288485-1F96-4686-B93E-6F885079119E}"/>
                </a:ext>
              </a:extLst>
            </p:cNvPr>
            <p:cNvSpPr/>
            <p:nvPr/>
          </p:nvSpPr>
          <p:spPr>
            <a:xfrm>
              <a:off x="1926633" y="3146689"/>
              <a:ext cx="165789" cy="275450"/>
            </a:xfrm>
            <a:custGeom>
              <a:avLst/>
              <a:gdLst/>
              <a:ahLst/>
              <a:cxnLst/>
              <a:rect l="l" t="t" r="r" b="b"/>
              <a:pathLst>
                <a:path w="1098" h="1828" extrusionOk="0">
                  <a:moveTo>
                    <a:pt x="494" y="452"/>
                  </a:moveTo>
                  <a:lnTo>
                    <a:pt x="494" y="744"/>
                  </a:lnTo>
                  <a:cubicBezTo>
                    <a:pt x="417" y="709"/>
                    <a:pt x="375" y="654"/>
                    <a:pt x="375" y="584"/>
                  </a:cubicBezTo>
                  <a:cubicBezTo>
                    <a:pt x="375" y="515"/>
                    <a:pt x="417" y="466"/>
                    <a:pt x="494" y="452"/>
                  </a:cubicBezTo>
                  <a:close/>
                  <a:moveTo>
                    <a:pt x="618" y="1091"/>
                  </a:moveTo>
                  <a:cubicBezTo>
                    <a:pt x="688" y="1126"/>
                    <a:pt x="723" y="1174"/>
                    <a:pt x="723" y="1244"/>
                  </a:cubicBezTo>
                  <a:cubicBezTo>
                    <a:pt x="723" y="1313"/>
                    <a:pt x="688" y="1355"/>
                    <a:pt x="618" y="1376"/>
                  </a:cubicBezTo>
                  <a:lnTo>
                    <a:pt x="618" y="1091"/>
                  </a:lnTo>
                  <a:close/>
                  <a:moveTo>
                    <a:pt x="494" y="1"/>
                  </a:moveTo>
                  <a:lnTo>
                    <a:pt x="494" y="168"/>
                  </a:lnTo>
                  <a:cubicBezTo>
                    <a:pt x="355" y="181"/>
                    <a:pt x="237" y="223"/>
                    <a:pt x="139" y="306"/>
                  </a:cubicBezTo>
                  <a:cubicBezTo>
                    <a:pt x="49" y="383"/>
                    <a:pt x="0" y="487"/>
                    <a:pt x="0" y="612"/>
                  </a:cubicBezTo>
                  <a:cubicBezTo>
                    <a:pt x="0" y="688"/>
                    <a:pt x="14" y="751"/>
                    <a:pt x="35" y="793"/>
                  </a:cubicBezTo>
                  <a:cubicBezTo>
                    <a:pt x="56" y="813"/>
                    <a:pt x="70" y="834"/>
                    <a:pt x="77" y="855"/>
                  </a:cubicBezTo>
                  <a:cubicBezTo>
                    <a:pt x="91" y="876"/>
                    <a:pt x="112" y="890"/>
                    <a:pt x="139" y="904"/>
                  </a:cubicBezTo>
                  <a:cubicBezTo>
                    <a:pt x="167" y="924"/>
                    <a:pt x="188" y="938"/>
                    <a:pt x="202" y="945"/>
                  </a:cubicBezTo>
                  <a:cubicBezTo>
                    <a:pt x="216" y="959"/>
                    <a:pt x="250" y="973"/>
                    <a:pt x="313" y="994"/>
                  </a:cubicBezTo>
                  <a:cubicBezTo>
                    <a:pt x="369" y="1015"/>
                    <a:pt x="431" y="1029"/>
                    <a:pt x="494" y="1049"/>
                  </a:cubicBezTo>
                  <a:lnTo>
                    <a:pt x="494" y="1376"/>
                  </a:lnTo>
                  <a:cubicBezTo>
                    <a:pt x="424" y="1355"/>
                    <a:pt x="389" y="1299"/>
                    <a:pt x="382" y="1209"/>
                  </a:cubicBezTo>
                  <a:lnTo>
                    <a:pt x="0" y="1209"/>
                  </a:lnTo>
                  <a:cubicBezTo>
                    <a:pt x="0" y="1341"/>
                    <a:pt x="42" y="1452"/>
                    <a:pt x="132" y="1529"/>
                  </a:cubicBezTo>
                  <a:cubicBezTo>
                    <a:pt x="223" y="1605"/>
                    <a:pt x="341" y="1654"/>
                    <a:pt x="494" y="1661"/>
                  </a:cubicBezTo>
                  <a:lnTo>
                    <a:pt x="494" y="1827"/>
                  </a:lnTo>
                  <a:lnTo>
                    <a:pt x="618" y="1827"/>
                  </a:lnTo>
                  <a:lnTo>
                    <a:pt x="618" y="1661"/>
                  </a:lnTo>
                  <a:cubicBezTo>
                    <a:pt x="757" y="1647"/>
                    <a:pt x="875" y="1598"/>
                    <a:pt x="966" y="1515"/>
                  </a:cubicBezTo>
                  <a:cubicBezTo>
                    <a:pt x="1056" y="1431"/>
                    <a:pt x="1098" y="1327"/>
                    <a:pt x="1098" y="1216"/>
                  </a:cubicBezTo>
                  <a:cubicBezTo>
                    <a:pt x="1098" y="1056"/>
                    <a:pt x="1028" y="945"/>
                    <a:pt x="889" y="876"/>
                  </a:cubicBezTo>
                  <a:cubicBezTo>
                    <a:pt x="848" y="855"/>
                    <a:pt x="757" y="827"/>
                    <a:pt x="618" y="786"/>
                  </a:cubicBezTo>
                  <a:lnTo>
                    <a:pt x="618" y="459"/>
                  </a:lnTo>
                  <a:cubicBezTo>
                    <a:pt x="688" y="480"/>
                    <a:pt x="723" y="536"/>
                    <a:pt x="730" y="612"/>
                  </a:cubicBezTo>
                  <a:lnTo>
                    <a:pt x="1098" y="612"/>
                  </a:lnTo>
                  <a:cubicBezTo>
                    <a:pt x="1091" y="466"/>
                    <a:pt x="1049" y="362"/>
                    <a:pt x="966" y="286"/>
                  </a:cubicBezTo>
                  <a:cubicBezTo>
                    <a:pt x="882" y="216"/>
                    <a:pt x="764" y="174"/>
                    <a:pt x="618" y="168"/>
                  </a:cubicBezTo>
                  <a:lnTo>
                    <a:pt x="618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1491;p17">
              <a:extLst>
                <a:ext uri="{FF2B5EF4-FFF2-40B4-BE49-F238E27FC236}">
                  <a16:creationId xmlns:a16="http://schemas.microsoft.com/office/drawing/2014/main" id="{E5E2FBC2-487A-437D-B66A-DB024B244C16}"/>
                </a:ext>
              </a:extLst>
            </p:cNvPr>
            <p:cNvSpPr/>
            <p:nvPr/>
          </p:nvSpPr>
          <p:spPr>
            <a:xfrm>
              <a:off x="2483011" y="3692873"/>
              <a:ext cx="629438" cy="122632"/>
            </a:xfrm>
            <a:custGeom>
              <a:avLst/>
              <a:gdLst/>
              <a:ahLst/>
              <a:cxnLst/>
              <a:rect l="l" t="t" r="r" b="b"/>
              <a:pathLst>
                <a:path w="4168" h="814" extrusionOk="0">
                  <a:moveTo>
                    <a:pt x="1" y="1"/>
                  </a:moveTo>
                  <a:lnTo>
                    <a:pt x="1" y="466"/>
                  </a:lnTo>
                  <a:cubicBezTo>
                    <a:pt x="1" y="667"/>
                    <a:pt x="924" y="813"/>
                    <a:pt x="2084" y="813"/>
                  </a:cubicBezTo>
                  <a:cubicBezTo>
                    <a:pt x="3237" y="813"/>
                    <a:pt x="4167" y="667"/>
                    <a:pt x="4167" y="466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492;p17">
              <a:extLst>
                <a:ext uri="{FF2B5EF4-FFF2-40B4-BE49-F238E27FC236}">
                  <a16:creationId xmlns:a16="http://schemas.microsoft.com/office/drawing/2014/main" id="{2B1B2216-B1DB-4FA1-AAC1-040DB20D9F1D}"/>
                </a:ext>
              </a:extLst>
            </p:cNvPr>
            <p:cNvSpPr/>
            <p:nvPr/>
          </p:nvSpPr>
          <p:spPr>
            <a:xfrm>
              <a:off x="2483011" y="3692873"/>
              <a:ext cx="629438" cy="60373"/>
            </a:xfrm>
            <a:custGeom>
              <a:avLst/>
              <a:gdLst/>
              <a:ahLst/>
              <a:cxnLst/>
              <a:rect l="l" t="t" r="r" b="b"/>
              <a:pathLst>
                <a:path w="4168" h="404" extrusionOk="0">
                  <a:moveTo>
                    <a:pt x="1" y="1"/>
                  </a:moveTo>
                  <a:lnTo>
                    <a:pt x="1" y="84"/>
                  </a:lnTo>
                  <a:cubicBezTo>
                    <a:pt x="174" y="258"/>
                    <a:pt x="1042" y="404"/>
                    <a:pt x="2084" y="404"/>
                  </a:cubicBezTo>
                  <a:cubicBezTo>
                    <a:pt x="3126" y="404"/>
                    <a:pt x="3994" y="258"/>
                    <a:pt x="4167" y="84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493;p17">
              <a:extLst>
                <a:ext uri="{FF2B5EF4-FFF2-40B4-BE49-F238E27FC236}">
                  <a16:creationId xmlns:a16="http://schemas.microsoft.com/office/drawing/2014/main" id="{1BFE99C4-DF2F-4F62-886C-54E2FE987063}"/>
                </a:ext>
              </a:extLst>
            </p:cNvPr>
            <p:cNvSpPr/>
            <p:nvPr/>
          </p:nvSpPr>
          <p:spPr>
            <a:xfrm>
              <a:off x="2483011" y="3640047"/>
              <a:ext cx="629438" cy="100936"/>
            </a:xfrm>
            <a:custGeom>
              <a:avLst/>
              <a:gdLst/>
              <a:ahLst/>
              <a:cxnLst/>
              <a:rect l="l" t="t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6"/>
                    <a:pt x="1" y="348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48"/>
                  </a:cubicBezTo>
                  <a:cubicBezTo>
                    <a:pt x="4167" y="146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494;p17">
              <a:extLst>
                <a:ext uri="{FF2B5EF4-FFF2-40B4-BE49-F238E27FC236}">
                  <a16:creationId xmlns:a16="http://schemas.microsoft.com/office/drawing/2014/main" id="{88737791-E16E-44C6-9F23-DC2F9C4AFC2A}"/>
                </a:ext>
              </a:extLst>
            </p:cNvPr>
            <p:cNvSpPr/>
            <p:nvPr/>
          </p:nvSpPr>
          <p:spPr>
            <a:xfrm>
              <a:off x="2473176" y="3631558"/>
              <a:ext cx="647703" cy="117915"/>
            </a:xfrm>
            <a:custGeom>
              <a:avLst/>
              <a:gdLst/>
              <a:ahLst/>
              <a:cxnLst/>
              <a:rect l="l" t="t" r="r" b="b"/>
              <a:pathLst>
                <a:path w="4285" h="778" extrusionOk="0">
                  <a:moveTo>
                    <a:pt x="2146" y="111"/>
                  </a:moveTo>
                  <a:cubicBezTo>
                    <a:pt x="2722" y="111"/>
                    <a:pt x="3243" y="139"/>
                    <a:pt x="3618" y="201"/>
                  </a:cubicBezTo>
                  <a:cubicBezTo>
                    <a:pt x="3792" y="229"/>
                    <a:pt x="3938" y="285"/>
                    <a:pt x="4056" y="312"/>
                  </a:cubicBezTo>
                  <a:cubicBezTo>
                    <a:pt x="4111" y="347"/>
                    <a:pt x="4139" y="347"/>
                    <a:pt x="4167" y="375"/>
                  </a:cubicBezTo>
                  <a:lnTo>
                    <a:pt x="4167" y="403"/>
                  </a:lnTo>
                  <a:lnTo>
                    <a:pt x="4139" y="431"/>
                  </a:lnTo>
                  <a:cubicBezTo>
                    <a:pt x="4083" y="458"/>
                    <a:pt x="3993" y="486"/>
                    <a:pt x="3882" y="521"/>
                  </a:cubicBezTo>
                  <a:cubicBezTo>
                    <a:pt x="3500" y="604"/>
                    <a:pt x="2868" y="660"/>
                    <a:pt x="2146" y="660"/>
                  </a:cubicBezTo>
                  <a:cubicBezTo>
                    <a:pt x="1563" y="660"/>
                    <a:pt x="1042" y="632"/>
                    <a:pt x="667" y="576"/>
                  </a:cubicBezTo>
                  <a:cubicBezTo>
                    <a:pt x="493" y="549"/>
                    <a:pt x="348" y="521"/>
                    <a:pt x="236" y="458"/>
                  </a:cubicBezTo>
                  <a:cubicBezTo>
                    <a:pt x="174" y="458"/>
                    <a:pt x="146" y="431"/>
                    <a:pt x="118" y="403"/>
                  </a:cubicBezTo>
                  <a:cubicBezTo>
                    <a:pt x="118" y="403"/>
                    <a:pt x="118" y="375"/>
                    <a:pt x="146" y="347"/>
                  </a:cubicBezTo>
                  <a:cubicBezTo>
                    <a:pt x="202" y="312"/>
                    <a:pt x="292" y="285"/>
                    <a:pt x="410" y="257"/>
                  </a:cubicBezTo>
                  <a:cubicBezTo>
                    <a:pt x="757" y="174"/>
                    <a:pt x="1417" y="111"/>
                    <a:pt x="2146" y="111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28"/>
                    <a:pt x="667" y="83"/>
                  </a:cubicBezTo>
                  <a:cubicBezTo>
                    <a:pt x="466" y="139"/>
                    <a:pt x="320" y="174"/>
                    <a:pt x="202" y="201"/>
                  </a:cubicBezTo>
                  <a:cubicBezTo>
                    <a:pt x="146" y="229"/>
                    <a:pt x="91" y="257"/>
                    <a:pt x="63" y="285"/>
                  </a:cubicBezTo>
                  <a:cubicBezTo>
                    <a:pt x="28" y="285"/>
                    <a:pt x="28" y="312"/>
                    <a:pt x="0" y="312"/>
                  </a:cubicBezTo>
                  <a:lnTo>
                    <a:pt x="0" y="403"/>
                  </a:lnTo>
                  <a:lnTo>
                    <a:pt x="0" y="458"/>
                  </a:lnTo>
                  <a:cubicBezTo>
                    <a:pt x="28" y="486"/>
                    <a:pt x="63" y="521"/>
                    <a:pt x="118" y="549"/>
                  </a:cubicBezTo>
                  <a:cubicBezTo>
                    <a:pt x="174" y="576"/>
                    <a:pt x="292" y="604"/>
                    <a:pt x="410" y="632"/>
                  </a:cubicBezTo>
                  <a:cubicBezTo>
                    <a:pt x="813" y="722"/>
                    <a:pt x="1417" y="778"/>
                    <a:pt x="2146" y="778"/>
                  </a:cubicBezTo>
                  <a:cubicBezTo>
                    <a:pt x="2722" y="778"/>
                    <a:pt x="3243" y="750"/>
                    <a:pt x="3618" y="694"/>
                  </a:cubicBezTo>
                  <a:cubicBezTo>
                    <a:pt x="3820" y="660"/>
                    <a:pt x="3965" y="604"/>
                    <a:pt x="4083" y="576"/>
                  </a:cubicBezTo>
                  <a:cubicBezTo>
                    <a:pt x="4139" y="549"/>
                    <a:pt x="4195" y="521"/>
                    <a:pt x="4229" y="521"/>
                  </a:cubicBezTo>
                  <a:lnTo>
                    <a:pt x="4285" y="458"/>
                  </a:lnTo>
                  <a:lnTo>
                    <a:pt x="4285" y="403"/>
                  </a:lnTo>
                  <a:lnTo>
                    <a:pt x="4285" y="312"/>
                  </a:lnTo>
                  <a:cubicBezTo>
                    <a:pt x="4257" y="285"/>
                    <a:pt x="4229" y="257"/>
                    <a:pt x="4167" y="257"/>
                  </a:cubicBezTo>
                  <a:cubicBezTo>
                    <a:pt x="4111" y="201"/>
                    <a:pt x="3993" y="174"/>
                    <a:pt x="3882" y="139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495;p17">
              <a:extLst>
                <a:ext uri="{FF2B5EF4-FFF2-40B4-BE49-F238E27FC236}">
                  <a16:creationId xmlns:a16="http://schemas.microsoft.com/office/drawing/2014/main" id="{6171F164-EDB5-4A06-BF81-6AF88F5FA7E8}"/>
                </a:ext>
              </a:extLst>
            </p:cNvPr>
            <p:cNvSpPr/>
            <p:nvPr/>
          </p:nvSpPr>
          <p:spPr>
            <a:xfrm>
              <a:off x="2565905" y="3657971"/>
              <a:ext cx="462244" cy="68862"/>
            </a:xfrm>
            <a:custGeom>
              <a:avLst/>
              <a:gdLst/>
              <a:ahLst/>
              <a:cxnLst/>
              <a:rect l="l" t="t" r="r" b="b"/>
              <a:pathLst>
                <a:path w="3063" h="459" extrusionOk="0">
                  <a:moveTo>
                    <a:pt x="1535" y="1"/>
                  </a:moveTo>
                  <a:cubicBezTo>
                    <a:pt x="695" y="1"/>
                    <a:pt x="0" y="84"/>
                    <a:pt x="0" y="230"/>
                  </a:cubicBezTo>
                  <a:cubicBezTo>
                    <a:pt x="0" y="348"/>
                    <a:pt x="695" y="459"/>
                    <a:pt x="1535" y="459"/>
                  </a:cubicBezTo>
                  <a:cubicBezTo>
                    <a:pt x="2368" y="459"/>
                    <a:pt x="3063" y="348"/>
                    <a:pt x="3063" y="230"/>
                  </a:cubicBezTo>
                  <a:cubicBezTo>
                    <a:pt x="3063" y="84"/>
                    <a:pt x="2368" y="1"/>
                    <a:pt x="1535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496;p17">
              <a:extLst>
                <a:ext uri="{FF2B5EF4-FFF2-40B4-BE49-F238E27FC236}">
                  <a16:creationId xmlns:a16="http://schemas.microsoft.com/office/drawing/2014/main" id="{1D1E32AC-2215-45D5-8053-AA9AD7EA38C8}"/>
                </a:ext>
              </a:extLst>
            </p:cNvPr>
            <p:cNvSpPr/>
            <p:nvPr/>
          </p:nvSpPr>
          <p:spPr>
            <a:xfrm>
              <a:off x="2483011" y="3570241"/>
              <a:ext cx="629438" cy="126405"/>
            </a:xfrm>
            <a:custGeom>
              <a:avLst/>
              <a:gdLst/>
              <a:ahLst/>
              <a:cxnLst/>
              <a:rect l="l" t="t" r="r" b="b"/>
              <a:pathLst>
                <a:path w="4168" h="841" extrusionOk="0">
                  <a:moveTo>
                    <a:pt x="1" y="0"/>
                  </a:moveTo>
                  <a:lnTo>
                    <a:pt x="1" y="493"/>
                  </a:lnTo>
                  <a:cubicBezTo>
                    <a:pt x="1" y="695"/>
                    <a:pt x="924" y="841"/>
                    <a:pt x="2084" y="841"/>
                  </a:cubicBezTo>
                  <a:cubicBezTo>
                    <a:pt x="3237" y="841"/>
                    <a:pt x="4167" y="695"/>
                    <a:pt x="4167" y="493"/>
                  </a:cubicBezTo>
                  <a:lnTo>
                    <a:pt x="4167" y="0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497;p17">
              <a:extLst>
                <a:ext uri="{FF2B5EF4-FFF2-40B4-BE49-F238E27FC236}">
                  <a16:creationId xmlns:a16="http://schemas.microsoft.com/office/drawing/2014/main" id="{95A40427-7E77-4F55-90A4-AF4E46C00A50}"/>
                </a:ext>
              </a:extLst>
            </p:cNvPr>
            <p:cNvSpPr/>
            <p:nvPr/>
          </p:nvSpPr>
          <p:spPr>
            <a:xfrm>
              <a:off x="2483011" y="3570241"/>
              <a:ext cx="629438" cy="66033"/>
            </a:xfrm>
            <a:custGeom>
              <a:avLst/>
              <a:gdLst/>
              <a:ahLst/>
              <a:cxnLst/>
              <a:rect l="l" t="t" r="r" b="b"/>
              <a:pathLst>
                <a:path w="4168" h="438" extrusionOk="0">
                  <a:moveTo>
                    <a:pt x="1" y="0"/>
                  </a:moveTo>
                  <a:lnTo>
                    <a:pt x="1" y="118"/>
                  </a:lnTo>
                  <a:cubicBezTo>
                    <a:pt x="174" y="292"/>
                    <a:pt x="1042" y="438"/>
                    <a:pt x="2084" y="438"/>
                  </a:cubicBezTo>
                  <a:cubicBezTo>
                    <a:pt x="3126" y="438"/>
                    <a:pt x="3994" y="292"/>
                    <a:pt x="4167" y="118"/>
                  </a:cubicBezTo>
                  <a:lnTo>
                    <a:pt x="41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498;p17">
              <a:extLst>
                <a:ext uri="{FF2B5EF4-FFF2-40B4-BE49-F238E27FC236}">
                  <a16:creationId xmlns:a16="http://schemas.microsoft.com/office/drawing/2014/main" id="{2A45E92D-728C-4CC9-9B10-7B662466F956}"/>
                </a:ext>
              </a:extLst>
            </p:cNvPr>
            <p:cNvSpPr/>
            <p:nvPr/>
          </p:nvSpPr>
          <p:spPr>
            <a:xfrm>
              <a:off x="2483011" y="3521188"/>
              <a:ext cx="629438" cy="100936"/>
            </a:xfrm>
            <a:custGeom>
              <a:avLst/>
              <a:gdLst/>
              <a:ahLst/>
              <a:cxnLst/>
              <a:rect l="l" t="t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7"/>
                    <a:pt x="1" y="320"/>
                  </a:cubicBezTo>
                  <a:cubicBezTo>
                    <a:pt x="1" y="522"/>
                    <a:pt x="924" y="668"/>
                    <a:pt x="2084" y="668"/>
                  </a:cubicBezTo>
                  <a:cubicBezTo>
                    <a:pt x="3237" y="668"/>
                    <a:pt x="4167" y="522"/>
                    <a:pt x="4167" y="320"/>
                  </a:cubicBezTo>
                  <a:cubicBezTo>
                    <a:pt x="4167" y="147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499;p17">
              <a:extLst>
                <a:ext uri="{FF2B5EF4-FFF2-40B4-BE49-F238E27FC236}">
                  <a16:creationId xmlns:a16="http://schemas.microsoft.com/office/drawing/2014/main" id="{1CA3BFE3-578A-4AAD-9A43-51024373843D}"/>
                </a:ext>
              </a:extLst>
            </p:cNvPr>
            <p:cNvSpPr/>
            <p:nvPr/>
          </p:nvSpPr>
          <p:spPr>
            <a:xfrm>
              <a:off x="2473176" y="3513642"/>
              <a:ext cx="647703" cy="117916"/>
            </a:xfrm>
            <a:custGeom>
              <a:avLst/>
              <a:gdLst/>
              <a:ahLst/>
              <a:cxnLst/>
              <a:rect l="l" t="t" r="r" b="b"/>
              <a:pathLst>
                <a:path w="4285" h="785" extrusionOk="0">
                  <a:moveTo>
                    <a:pt x="2146" y="118"/>
                  </a:moveTo>
                  <a:cubicBezTo>
                    <a:pt x="2722" y="118"/>
                    <a:pt x="3243" y="146"/>
                    <a:pt x="3618" y="202"/>
                  </a:cubicBezTo>
                  <a:cubicBezTo>
                    <a:pt x="3792" y="229"/>
                    <a:pt x="3938" y="264"/>
                    <a:pt x="4056" y="320"/>
                  </a:cubicBezTo>
                  <a:cubicBezTo>
                    <a:pt x="4111" y="320"/>
                    <a:pt x="4139" y="348"/>
                    <a:pt x="4167" y="375"/>
                  </a:cubicBezTo>
                  <a:cubicBezTo>
                    <a:pt x="4167" y="375"/>
                    <a:pt x="4167" y="403"/>
                    <a:pt x="4139" y="438"/>
                  </a:cubicBezTo>
                  <a:cubicBezTo>
                    <a:pt x="4083" y="466"/>
                    <a:pt x="3993" y="493"/>
                    <a:pt x="3882" y="521"/>
                  </a:cubicBezTo>
                  <a:cubicBezTo>
                    <a:pt x="3500" y="611"/>
                    <a:pt x="2868" y="667"/>
                    <a:pt x="2146" y="667"/>
                  </a:cubicBezTo>
                  <a:cubicBezTo>
                    <a:pt x="1563" y="667"/>
                    <a:pt x="1042" y="639"/>
                    <a:pt x="667" y="577"/>
                  </a:cubicBezTo>
                  <a:cubicBezTo>
                    <a:pt x="493" y="549"/>
                    <a:pt x="348" y="493"/>
                    <a:pt x="236" y="466"/>
                  </a:cubicBezTo>
                  <a:cubicBezTo>
                    <a:pt x="174" y="438"/>
                    <a:pt x="146" y="438"/>
                    <a:pt x="118" y="403"/>
                  </a:cubicBezTo>
                  <a:lnTo>
                    <a:pt x="118" y="375"/>
                  </a:lnTo>
                  <a:lnTo>
                    <a:pt x="146" y="348"/>
                  </a:lnTo>
                  <a:cubicBezTo>
                    <a:pt x="202" y="320"/>
                    <a:pt x="292" y="292"/>
                    <a:pt x="410" y="264"/>
                  </a:cubicBezTo>
                  <a:cubicBezTo>
                    <a:pt x="757" y="174"/>
                    <a:pt x="1417" y="118"/>
                    <a:pt x="2146" y="118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28"/>
                    <a:pt x="667" y="91"/>
                  </a:cubicBezTo>
                  <a:cubicBezTo>
                    <a:pt x="466" y="118"/>
                    <a:pt x="320" y="174"/>
                    <a:pt x="202" y="202"/>
                  </a:cubicBezTo>
                  <a:cubicBezTo>
                    <a:pt x="146" y="229"/>
                    <a:pt x="91" y="264"/>
                    <a:pt x="63" y="264"/>
                  </a:cubicBezTo>
                  <a:cubicBezTo>
                    <a:pt x="28" y="292"/>
                    <a:pt x="28" y="292"/>
                    <a:pt x="0" y="320"/>
                  </a:cubicBezTo>
                  <a:lnTo>
                    <a:pt x="0" y="375"/>
                  </a:lnTo>
                  <a:lnTo>
                    <a:pt x="0" y="466"/>
                  </a:lnTo>
                  <a:cubicBezTo>
                    <a:pt x="28" y="493"/>
                    <a:pt x="63" y="521"/>
                    <a:pt x="118" y="521"/>
                  </a:cubicBezTo>
                  <a:cubicBezTo>
                    <a:pt x="174" y="577"/>
                    <a:pt x="292" y="611"/>
                    <a:pt x="410" y="639"/>
                  </a:cubicBezTo>
                  <a:cubicBezTo>
                    <a:pt x="813" y="723"/>
                    <a:pt x="1417" y="785"/>
                    <a:pt x="2146" y="785"/>
                  </a:cubicBezTo>
                  <a:cubicBezTo>
                    <a:pt x="2722" y="785"/>
                    <a:pt x="3243" y="750"/>
                    <a:pt x="3618" y="695"/>
                  </a:cubicBezTo>
                  <a:cubicBezTo>
                    <a:pt x="3820" y="639"/>
                    <a:pt x="3965" y="611"/>
                    <a:pt x="4083" y="577"/>
                  </a:cubicBezTo>
                  <a:cubicBezTo>
                    <a:pt x="4139" y="549"/>
                    <a:pt x="4195" y="521"/>
                    <a:pt x="4229" y="493"/>
                  </a:cubicBezTo>
                  <a:cubicBezTo>
                    <a:pt x="4257" y="493"/>
                    <a:pt x="4257" y="466"/>
                    <a:pt x="4285" y="466"/>
                  </a:cubicBezTo>
                  <a:lnTo>
                    <a:pt x="4285" y="375"/>
                  </a:lnTo>
                  <a:lnTo>
                    <a:pt x="4285" y="320"/>
                  </a:lnTo>
                  <a:cubicBezTo>
                    <a:pt x="4257" y="292"/>
                    <a:pt x="4229" y="264"/>
                    <a:pt x="4167" y="229"/>
                  </a:cubicBezTo>
                  <a:cubicBezTo>
                    <a:pt x="4111" y="202"/>
                    <a:pt x="3993" y="174"/>
                    <a:pt x="3882" y="146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500;p17">
              <a:extLst>
                <a:ext uri="{FF2B5EF4-FFF2-40B4-BE49-F238E27FC236}">
                  <a16:creationId xmlns:a16="http://schemas.microsoft.com/office/drawing/2014/main" id="{443DC215-6910-46D8-A05A-6ADC41F4F2D0}"/>
                </a:ext>
              </a:extLst>
            </p:cNvPr>
            <p:cNvSpPr/>
            <p:nvPr/>
          </p:nvSpPr>
          <p:spPr>
            <a:xfrm>
              <a:off x="2565905" y="3535339"/>
              <a:ext cx="462244" cy="70749"/>
            </a:xfrm>
            <a:custGeom>
              <a:avLst/>
              <a:gdLst/>
              <a:ahLst/>
              <a:cxnLst/>
              <a:rect l="l" t="t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118"/>
                    <a:pt x="0" y="229"/>
                  </a:cubicBezTo>
                  <a:cubicBezTo>
                    <a:pt x="0" y="375"/>
                    <a:pt x="695" y="465"/>
                    <a:pt x="1535" y="465"/>
                  </a:cubicBezTo>
                  <a:cubicBezTo>
                    <a:pt x="2368" y="465"/>
                    <a:pt x="3063" y="375"/>
                    <a:pt x="3063" y="229"/>
                  </a:cubicBezTo>
                  <a:cubicBezTo>
                    <a:pt x="3063" y="118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501;p17">
              <a:extLst>
                <a:ext uri="{FF2B5EF4-FFF2-40B4-BE49-F238E27FC236}">
                  <a16:creationId xmlns:a16="http://schemas.microsoft.com/office/drawing/2014/main" id="{69BFBDDF-9631-4610-B0C8-9B5A471075D7}"/>
                </a:ext>
              </a:extLst>
            </p:cNvPr>
            <p:cNvSpPr/>
            <p:nvPr/>
          </p:nvSpPr>
          <p:spPr>
            <a:xfrm>
              <a:off x="2483011" y="3452326"/>
              <a:ext cx="629438" cy="127348"/>
            </a:xfrm>
            <a:custGeom>
              <a:avLst/>
              <a:gdLst/>
              <a:ahLst/>
              <a:cxnLst/>
              <a:rect l="l" t="t" r="r" b="b"/>
              <a:pathLst>
                <a:path w="4168" h="841" extrusionOk="0">
                  <a:moveTo>
                    <a:pt x="1" y="1"/>
                  </a:moveTo>
                  <a:lnTo>
                    <a:pt x="1" y="494"/>
                  </a:lnTo>
                  <a:cubicBezTo>
                    <a:pt x="1" y="667"/>
                    <a:pt x="924" y="841"/>
                    <a:pt x="2084" y="841"/>
                  </a:cubicBezTo>
                  <a:cubicBezTo>
                    <a:pt x="3237" y="841"/>
                    <a:pt x="4167" y="667"/>
                    <a:pt x="4167" y="494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502;p17">
              <a:extLst>
                <a:ext uri="{FF2B5EF4-FFF2-40B4-BE49-F238E27FC236}">
                  <a16:creationId xmlns:a16="http://schemas.microsoft.com/office/drawing/2014/main" id="{7F389D88-BE50-4140-9BA9-D443797E418A}"/>
                </a:ext>
              </a:extLst>
            </p:cNvPr>
            <p:cNvSpPr/>
            <p:nvPr/>
          </p:nvSpPr>
          <p:spPr>
            <a:xfrm>
              <a:off x="2483011" y="3452326"/>
              <a:ext cx="629438" cy="61316"/>
            </a:xfrm>
            <a:custGeom>
              <a:avLst/>
              <a:gdLst/>
              <a:ahLst/>
              <a:cxnLst/>
              <a:rect l="l" t="t" r="r" b="b"/>
              <a:pathLst>
                <a:path w="4168" h="404" extrusionOk="0">
                  <a:moveTo>
                    <a:pt x="1" y="1"/>
                  </a:moveTo>
                  <a:lnTo>
                    <a:pt x="1" y="112"/>
                  </a:lnTo>
                  <a:cubicBezTo>
                    <a:pt x="174" y="285"/>
                    <a:pt x="1042" y="403"/>
                    <a:pt x="2084" y="403"/>
                  </a:cubicBezTo>
                  <a:cubicBezTo>
                    <a:pt x="3126" y="403"/>
                    <a:pt x="3994" y="285"/>
                    <a:pt x="4167" y="112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503;p17">
              <a:extLst>
                <a:ext uri="{FF2B5EF4-FFF2-40B4-BE49-F238E27FC236}">
                  <a16:creationId xmlns:a16="http://schemas.microsoft.com/office/drawing/2014/main" id="{08230BA7-4618-4E9F-9600-608154BCDE95}"/>
                </a:ext>
              </a:extLst>
            </p:cNvPr>
            <p:cNvSpPr/>
            <p:nvPr/>
          </p:nvSpPr>
          <p:spPr>
            <a:xfrm>
              <a:off x="2483011" y="3404216"/>
              <a:ext cx="629438" cy="100936"/>
            </a:xfrm>
            <a:custGeom>
              <a:avLst/>
              <a:gdLst/>
              <a:ahLst/>
              <a:cxnLst/>
              <a:rect l="l" t="t" r="r" b="b"/>
              <a:pathLst>
                <a:path w="4168" h="667" extrusionOk="0">
                  <a:moveTo>
                    <a:pt x="2084" y="0"/>
                  </a:moveTo>
                  <a:cubicBezTo>
                    <a:pt x="924" y="0"/>
                    <a:pt x="1" y="146"/>
                    <a:pt x="1" y="320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20"/>
                  </a:cubicBezTo>
                  <a:cubicBezTo>
                    <a:pt x="4167" y="146"/>
                    <a:pt x="3237" y="0"/>
                    <a:pt x="2084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504;p17">
              <a:extLst>
                <a:ext uri="{FF2B5EF4-FFF2-40B4-BE49-F238E27FC236}">
                  <a16:creationId xmlns:a16="http://schemas.microsoft.com/office/drawing/2014/main" id="{BD558643-C34A-48B1-A8A0-2BC604E185F8}"/>
                </a:ext>
              </a:extLst>
            </p:cNvPr>
            <p:cNvSpPr/>
            <p:nvPr/>
          </p:nvSpPr>
          <p:spPr>
            <a:xfrm>
              <a:off x="2473176" y="3395727"/>
              <a:ext cx="647703" cy="117915"/>
            </a:xfrm>
            <a:custGeom>
              <a:avLst/>
              <a:gdLst/>
              <a:ahLst/>
              <a:cxnLst/>
              <a:rect l="l" t="t" r="r" b="b"/>
              <a:pathLst>
                <a:path w="4285" h="779" extrusionOk="0">
                  <a:moveTo>
                    <a:pt x="2146" y="112"/>
                  </a:moveTo>
                  <a:cubicBezTo>
                    <a:pt x="2722" y="112"/>
                    <a:pt x="3243" y="139"/>
                    <a:pt x="3618" y="202"/>
                  </a:cubicBezTo>
                  <a:cubicBezTo>
                    <a:pt x="3792" y="230"/>
                    <a:pt x="3938" y="258"/>
                    <a:pt x="4056" y="313"/>
                  </a:cubicBezTo>
                  <a:cubicBezTo>
                    <a:pt x="4111" y="313"/>
                    <a:pt x="4139" y="348"/>
                    <a:pt x="4167" y="348"/>
                  </a:cubicBezTo>
                  <a:lnTo>
                    <a:pt x="4167" y="376"/>
                  </a:lnTo>
                  <a:cubicBezTo>
                    <a:pt x="4167" y="376"/>
                    <a:pt x="4167" y="403"/>
                    <a:pt x="4139" y="403"/>
                  </a:cubicBezTo>
                  <a:cubicBezTo>
                    <a:pt x="4083" y="431"/>
                    <a:pt x="3993" y="487"/>
                    <a:pt x="3882" y="521"/>
                  </a:cubicBezTo>
                  <a:cubicBezTo>
                    <a:pt x="3500" y="605"/>
                    <a:pt x="2868" y="660"/>
                    <a:pt x="2146" y="660"/>
                  </a:cubicBezTo>
                  <a:cubicBezTo>
                    <a:pt x="1563" y="660"/>
                    <a:pt x="1042" y="605"/>
                    <a:pt x="667" y="549"/>
                  </a:cubicBezTo>
                  <a:cubicBezTo>
                    <a:pt x="493" y="521"/>
                    <a:pt x="348" y="487"/>
                    <a:pt x="236" y="459"/>
                  </a:cubicBezTo>
                  <a:cubicBezTo>
                    <a:pt x="174" y="431"/>
                    <a:pt x="146" y="403"/>
                    <a:pt x="118" y="403"/>
                  </a:cubicBezTo>
                  <a:lnTo>
                    <a:pt x="118" y="376"/>
                  </a:lnTo>
                  <a:lnTo>
                    <a:pt x="146" y="348"/>
                  </a:lnTo>
                  <a:cubicBezTo>
                    <a:pt x="202" y="313"/>
                    <a:pt x="292" y="285"/>
                    <a:pt x="410" y="258"/>
                  </a:cubicBezTo>
                  <a:cubicBezTo>
                    <a:pt x="757" y="174"/>
                    <a:pt x="1417" y="112"/>
                    <a:pt x="2146" y="112"/>
                  </a:cubicBezTo>
                  <a:close/>
                  <a:moveTo>
                    <a:pt x="2146" y="1"/>
                  </a:moveTo>
                  <a:cubicBezTo>
                    <a:pt x="1563" y="1"/>
                    <a:pt x="1042" y="28"/>
                    <a:pt x="667" y="84"/>
                  </a:cubicBezTo>
                  <a:cubicBezTo>
                    <a:pt x="466" y="112"/>
                    <a:pt x="320" y="139"/>
                    <a:pt x="202" y="202"/>
                  </a:cubicBezTo>
                  <a:cubicBezTo>
                    <a:pt x="146" y="230"/>
                    <a:pt x="91" y="230"/>
                    <a:pt x="63" y="258"/>
                  </a:cubicBezTo>
                  <a:cubicBezTo>
                    <a:pt x="28" y="285"/>
                    <a:pt x="28" y="285"/>
                    <a:pt x="0" y="313"/>
                  </a:cubicBezTo>
                  <a:lnTo>
                    <a:pt x="0" y="376"/>
                  </a:lnTo>
                  <a:lnTo>
                    <a:pt x="0" y="431"/>
                  </a:lnTo>
                  <a:cubicBezTo>
                    <a:pt x="28" y="487"/>
                    <a:pt x="63" y="487"/>
                    <a:pt x="118" y="521"/>
                  </a:cubicBezTo>
                  <a:cubicBezTo>
                    <a:pt x="174" y="577"/>
                    <a:pt x="292" y="605"/>
                    <a:pt x="410" y="632"/>
                  </a:cubicBezTo>
                  <a:cubicBezTo>
                    <a:pt x="813" y="723"/>
                    <a:pt x="1417" y="778"/>
                    <a:pt x="2146" y="778"/>
                  </a:cubicBezTo>
                  <a:cubicBezTo>
                    <a:pt x="2722" y="778"/>
                    <a:pt x="3243" y="723"/>
                    <a:pt x="3618" y="660"/>
                  </a:cubicBezTo>
                  <a:cubicBezTo>
                    <a:pt x="3820" y="632"/>
                    <a:pt x="3965" y="605"/>
                    <a:pt x="4083" y="577"/>
                  </a:cubicBezTo>
                  <a:cubicBezTo>
                    <a:pt x="4139" y="549"/>
                    <a:pt x="4195" y="521"/>
                    <a:pt x="4229" y="487"/>
                  </a:cubicBezTo>
                  <a:cubicBezTo>
                    <a:pt x="4257" y="487"/>
                    <a:pt x="4257" y="459"/>
                    <a:pt x="4285" y="431"/>
                  </a:cubicBezTo>
                  <a:lnTo>
                    <a:pt x="4285" y="376"/>
                  </a:lnTo>
                  <a:lnTo>
                    <a:pt x="4285" y="313"/>
                  </a:lnTo>
                  <a:cubicBezTo>
                    <a:pt x="4257" y="285"/>
                    <a:pt x="4229" y="258"/>
                    <a:pt x="4167" y="230"/>
                  </a:cubicBezTo>
                  <a:cubicBezTo>
                    <a:pt x="4111" y="202"/>
                    <a:pt x="3993" y="174"/>
                    <a:pt x="3882" y="139"/>
                  </a:cubicBezTo>
                  <a:cubicBezTo>
                    <a:pt x="3472" y="56"/>
                    <a:pt x="2868" y="1"/>
                    <a:pt x="2146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505;p17">
              <a:extLst>
                <a:ext uri="{FF2B5EF4-FFF2-40B4-BE49-F238E27FC236}">
                  <a16:creationId xmlns:a16="http://schemas.microsoft.com/office/drawing/2014/main" id="{FAA605E2-A7FC-4DBE-8ADC-DECB2211596A}"/>
                </a:ext>
              </a:extLst>
            </p:cNvPr>
            <p:cNvSpPr/>
            <p:nvPr/>
          </p:nvSpPr>
          <p:spPr>
            <a:xfrm>
              <a:off x="2565905" y="3416480"/>
              <a:ext cx="462244" cy="70749"/>
            </a:xfrm>
            <a:custGeom>
              <a:avLst/>
              <a:gdLst/>
              <a:ahLst/>
              <a:cxnLst/>
              <a:rect l="l" t="t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119"/>
                    <a:pt x="0" y="237"/>
                  </a:cubicBezTo>
                  <a:cubicBezTo>
                    <a:pt x="0" y="382"/>
                    <a:pt x="695" y="466"/>
                    <a:pt x="1535" y="466"/>
                  </a:cubicBezTo>
                  <a:cubicBezTo>
                    <a:pt x="2368" y="466"/>
                    <a:pt x="3063" y="382"/>
                    <a:pt x="3063" y="237"/>
                  </a:cubicBezTo>
                  <a:cubicBezTo>
                    <a:pt x="3063" y="119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506;p17">
              <a:extLst>
                <a:ext uri="{FF2B5EF4-FFF2-40B4-BE49-F238E27FC236}">
                  <a16:creationId xmlns:a16="http://schemas.microsoft.com/office/drawing/2014/main" id="{53EFACE5-0DEE-4526-AAF9-15A0DD418486}"/>
                </a:ext>
              </a:extLst>
            </p:cNvPr>
            <p:cNvSpPr/>
            <p:nvPr/>
          </p:nvSpPr>
          <p:spPr>
            <a:xfrm>
              <a:off x="2483011" y="3334410"/>
              <a:ext cx="629438" cy="122632"/>
            </a:xfrm>
            <a:custGeom>
              <a:avLst/>
              <a:gdLst/>
              <a:ahLst/>
              <a:cxnLst/>
              <a:rect l="l" t="t" r="r" b="b"/>
              <a:pathLst>
                <a:path w="4168" h="814" extrusionOk="0">
                  <a:moveTo>
                    <a:pt x="1" y="1"/>
                  </a:moveTo>
                  <a:lnTo>
                    <a:pt x="1" y="494"/>
                  </a:lnTo>
                  <a:cubicBezTo>
                    <a:pt x="1" y="668"/>
                    <a:pt x="924" y="813"/>
                    <a:pt x="2084" y="813"/>
                  </a:cubicBezTo>
                  <a:cubicBezTo>
                    <a:pt x="3237" y="813"/>
                    <a:pt x="4167" y="668"/>
                    <a:pt x="4167" y="494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507;p17">
              <a:extLst>
                <a:ext uri="{FF2B5EF4-FFF2-40B4-BE49-F238E27FC236}">
                  <a16:creationId xmlns:a16="http://schemas.microsoft.com/office/drawing/2014/main" id="{F21B1639-3D9E-4D58-A549-FC2C38284CF2}"/>
                </a:ext>
              </a:extLst>
            </p:cNvPr>
            <p:cNvSpPr/>
            <p:nvPr/>
          </p:nvSpPr>
          <p:spPr>
            <a:xfrm>
              <a:off x="2483011" y="3334410"/>
              <a:ext cx="629438" cy="61316"/>
            </a:xfrm>
            <a:custGeom>
              <a:avLst/>
              <a:gdLst/>
              <a:ahLst/>
              <a:cxnLst/>
              <a:rect l="l" t="t" r="r" b="b"/>
              <a:pathLst>
                <a:path w="4168" h="411" extrusionOk="0">
                  <a:moveTo>
                    <a:pt x="1" y="1"/>
                  </a:moveTo>
                  <a:lnTo>
                    <a:pt x="1" y="91"/>
                  </a:lnTo>
                  <a:cubicBezTo>
                    <a:pt x="174" y="293"/>
                    <a:pt x="1042" y="411"/>
                    <a:pt x="2084" y="411"/>
                  </a:cubicBezTo>
                  <a:cubicBezTo>
                    <a:pt x="3126" y="411"/>
                    <a:pt x="3994" y="293"/>
                    <a:pt x="4167" y="91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508;p17">
              <a:extLst>
                <a:ext uri="{FF2B5EF4-FFF2-40B4-BE49-F238E27FC236}">
                  <a16:creationId xmlns:a16="http://schemas.microsoft.com/office/drawing/2014/main" id="{C51DF65E-08E4-4C02-8D4C-5F3F86A162D3}"/>
                </a:ext>
              </a:extLst>
            </p:cNvPr>
            <p:cNvSpPr/>
            <p:nvPr/>
          </p:nvSpPr>
          <p:spPr>
            <a:xfrm>
              <a:off x="2483011" y="3281584"/>
              <a:ext cx="629438" cy="104709"/>
            </a:xfrm>
            <a:custGeom>
              <a:avLst/>
              <a:gdLst/>
              <a:ahLst/>
              <a:cxnLst/>
              <a:rect l="l" t="t" r="r" b="b"/>
              <a:pathLst>
                <a:path w="4168" h="696" extrusionOk="0">
                  <a:moveTo>
                    <a:pt x="2084" y="1"/>
                  </a:moveTo>
                  <a:cubicBezTo>
                    <a:pt x="924" y="1"/>
                    <a:pt x="1" y="174"/>
                    <a:pt x="1" y="348"/>
                  </a:cubicBezTo>
                  <a:cubicBezTo>
                    <a:pt x="1" y="521"/>
                    <a:pt x="924" y="695"/>
                    <a:pt x="2084" y="695"/>
                  </a:cubicBezTo>
                  <a:cubicBezTo>
                    <a:pt x="3237" y="695"/>
                    <a:pt x="4167" y="521"/>
                    <a:pt x="4167" y="348"/>
                  </a:cubicBezTo>
                  <a:cubicBezTo>
                    <a:pt x="4167" y="174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509;p17">
              <a:extLst>
                <a:ext uri="{FF2B5EF4-FFF2-40B4-BE49-F238E27FC236}">
                  <a16:creationId xmlns:a16="http://schemas.microsoft.com/office/drawing/2014/main" id="{948A3893-99C2-46AA-997C-2DF916F7918B}"/>
                </a:ext>
              </a:extLst>
            </p:cNvPr>
            <p:cNvSpPr/>
            <p:nvPr/>
          </p:nvSpPr>
          <p:spPr>
            <a:xfrm>
              <a:off x="2473176" y="3273095"/>
              <a:ext cx="647703" cy="122632"/>
            </a:xfrm>
            <a:custGeom>
              <a:avLst/>
              <a:gdLst/>
              <a:ahLst/>
              <a:cxnLst/>
              <a:rect l="l" t="t" r="r" b="b"/>
              <a:pathLst>
                <a:path w="4285" h="813" extrusionOk="0">
                  <a:moveTo>
                    <a:pt x="2146" y="118"/>
                  </a:moveTo>
                  <a:cubicBezTo>
                    <a:pt x="2722" y="118"/>
                    <a:pt x="3243" y="174"/>
                    <a:pt x="3618" y="229"/>
                  </a:cubicBezTo>
                  <a:cubicBezTo>
                    <a:pt x="3792" y="257"/>
                    <a:pt x="3938" y="292"/>
                    <a:pt x="4056" y="320"/>
                  </a:cubicBezTo>
                  <a:cubicBezTo>
                    <a:pt x="4111" y="347"/>
                    <a:pt x="4139" y="375"/>
                    <a:pt x="4167" y="375"/>
                  </a:cubicBezTo>
                  <a:lnTo>
                    <a:pt x="4167" y="403"/>
                  </a:lnTo>
                  <a:lnTo>
                    <a:pt x="4139" y="431"/>
                  </a:lnTo>
                  <a:cubicBezTo>
                    <a:pt x="4083" y="465"/>
                    <a:pt x="3993" y="493"/>
                    <a:pt x="3882" y="521"/>
                  </a:cubicBezTo>
                  <a:cubicBezTo>
                    <a:pt x="3500" y="604"/>
                    <a:pt x="2868" y="695"/>
                    <a:pt x="2146" y="695"/>
                  </a:cubicBezTo>
                  <a:cubicBezTo>
                    <a:pt x="1563" y="695"/>
                    <a:pt x="1042" y="639"/>
                    <a:pt x="667" y="576"/>
                  </a:cubicBezTo>
                  <a:cubicBezTo>
                    <a:pt x="493" y="549"/>
                    <a:pt x="348" y="521"/>
                    <a:pt x="236" y="493"/>
                  </a:cubicBezTo>
                  <a:cubicBezTo>
                    <a:pt x="174" y="465"/>
                    <a:pt x="146" y="431"/>
                    <a:pt x="118" y="431"/>
                  </a:cubicBezTo>
                  <a:lnTo>
                    <a:pt x="118" y="403"/>
                  </a:lnTo>
                  <a:cubicBezTo>
                    <a:pt x="118" y="403"/>
                    <a:pt x="118" y="375"/>
                    <a:pt x="146" y="375"/>
                  </a:cubicBezTo>
                  <a:cubicBezTo>
                    <a:pt x="202" y="347"/>
                    <a:pt x="292" y="320"/>
                    <a:pt x="410" y="292"/>
                  </a:cubicBezTo>
                  <a:cubicBezTo>
                    <a:pt x="757" y="174"/>
                    <a:pt x="1417" y="118"/>
                    <a:pt x="2146" y="118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56"/>
                    <a:pt x="667" y="118"/>
                  </a:cubicBezTo>
                  <a:cubicBezTo>
                    <a:pt x="466" y="146"/>
                    <a:pt x="320" y="174"/>
                    <a:pt x="202" y="229"/>
                  </a:cubicBezTo>
                  <a:cubicBezTo>
                    <a:pt x="146" y="229"/>
                    <a:pt x="91" y="257"/>
                    <a:pt x="63" y="292"/>
                  </a:cubicBezTo>
                  <a:cubicBezTo>
                    <a:pt x="28" y="292"/>
                    <a:pt x="28" y="320"/>
                    <a:pt x="0" y="347"/>
                  </a:cubicBezTo>
                  <a:lnTo>
                    <a:pt x="0" y="403"/>
                  </a:lnTo>
                  <a:lnTo>
                    <a:pt x="0" y="465"/>
                  </a:lnTo>
                  <a:cubicBezTo>
                    <a:pt x="28" y="493"/>
                    <a:pt x="63" y="521"/>
                    <a:pt x="118" y="549"/>
                  </a:cubicBezTo>
                  <a:cubicBezTo>
                    <a:pt x="174" y="576"/>
                    <a:pt x="292" y="604"/>
                    <a:pt x="410" y="667"/>
                  </a:cubicBezTo>
                  <a:cubicBezTo>
                    <a:pt x="813" y="750"/>
                    <a:pt x="1417" y="813"/>
                    <a:pt x="2146" y="813"/>
                  </a:cubicBezTo>
                  <a:cubicBezTo>
                    <a:pt x="2722" y="813"/>
                    <a:pt x="3243" y="750"/>
                    <a:pt x="3618" y="695"/>
                  </a:cubicBezTo>
                  <a:cubicBezTo>
                    <a:pt x="3820" y="667"/>
                    <a:pt x="3965" y="639"/>
                    <a:pt x="4083" y="576"/>
                  </a:cubicBezTo>
                  <a:cubicBezTo>
                    <a:pt x="4139" y="576"/>
                    <a:pt x="4195" y="549"/>
                    <a:pt x="4229" y="521"/>
                  </a:cubicBezTo>
                  <a:cubicBezTo>
                    <a:pt x="4257" y="493"/>
                    <a:pt x="4257" y="493"/>
                    <a:pt x="4285" y="465"/>
                  </a:cubicBezTo>
                  <a:lnTo>
                    <a:pt x="4285" y="403"/>
                  </a:lnTo>
                  <a:lnTo>
                    <a:pt x="4285" y="347"/>
                  </a:lnTo>
                  <a:cubicBezTo>
                    <a:pt x="4257" y="292"/>
                    <a:pt x="4229" y="292"/>
                    <a:pt x="4167" y="257"/>
                  </a:cubicBezTo>
                  <a:cubicBezTo>
                    <a:pt x="4111" y="229"/>
                    <a:pt x="3993" y="174"/>
                    <a:pt x="3882" y="146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510;p17">
              <a:extLst>
                <a:ext uri="{FF2B5EF4-FFF2-40B4-BE49-F238E27FC236}">
                  <a16:creationId xmlns:a16="http://schemas.microsoft.com/office/drawing/2014/main" id="{3AAF77CC-89D5-4380-A22A-ED90A42AB28B}"/>
                </a:ext>
              </a:extLst>
            </p:cNvPr>
            <p:cNvSpPr/>
            <p:nvPr/>
          </p:nvSpPr>
          <p:spPr>
            <a:xfrm>
              <a:off x="2565905" y="3299508"/>
              <a:ext cx="462244" cy="69806"/>
            </a:xfrm>
            <a:custGeom>
              <a:avLst/>
              <a:gdLst/>
              <a:ahLst/>
              <a:cxnLst/>
              <a:rect l="l" t="t" r="r" b="b"/>
              <a:pathLst>
                <a:path w="3063" h="466" extrusionOk="0">
                  <a:moveTo>
                    <a:pt x="1535" y="1"/>
                  </a:moveTo>
                  <a:cubicBezTo>
                    <a:pt x="695" y="1"/>
                    <a:pt x="0" y="119"/>
                    <a:pt x="0" y="230"/>
                  </a:cubicBezTo>
                  <a:cubicBezTo>
                    <a:pt x="0" y="348"/>
                    <a:pt x="695" y="466"/>
                    <a:pt x="1535" y="466"/>
                  </a:cubicBezTo>
                  <a:cubicBezTo>
                    <a:pt x="2368" y="466"/>
                    <a:pt x="3063" y="348"/>
                    <a:pt x="3063" y="230"/>
                  </a:cubicBezTo>
                  <a:cubicBezTo>
                    <a:pt x="3063" y="119"/>
                    <a:pt x="2368" y="1"/>
                    <a:pt x="1535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511;p17">
              <a:extLst>
                <a:ext uri="{FF2B5EF4-FFF2-40B4-BE49-F238E27FC236}">
                  <a16:creationId xmlns:a16="http://schemas.microsoft.com/office/drawing/2014/main" id="{D63DB1A7-43CA-47E7-8810-F7927B2A5063}"/>
                </a:ext>
              </a:extLst>
            </p:cNvPr>
            <p:cNvSpPr/>
            <p:nvPr/>
          </p:nvSpPr>
          <p:spPr>
            <a:xfrm>
              <a:off x="2483011" y="3216495"/>
              <a:ext cx="629438" cy="121688"/>
            </a:xfrm>
            <a:custGeom>
              <a:avLst/>
              <a:gdLst/>
              <a:ahLst/>
              <a:cxnLst/>
              <a:rect l="l" t="t" r="r" b="b"/>
              <a:pathLst>
                <a:path w="4168" h="806" extrusionOk="0">
                  <a:moveTo>
                    <a:pt x="1" y="0"/>
                  </a:moveTo>
                  <a:lnTo>
                    <a:pt x="1" y="493"/>
                  </a:lnTo>
                  <a:cubicBezTo>
                    <a:pt x="1" y="667"/>
                    <a:pt x="924" y="806"/>
                    <a:pt x="2084" y="806"/>
                  </a:cubicBezTo>
                  <a:cubicBezTo>
                    <a:pt x="3237" y="806"/>
                    <a:pt x="4167" y="667"/>
                    <a:pt x="4167" y="493"/>
                  </a:cubicBezTo>
                  <a:lnTo>
                    <a:pt x="4167" y="0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512;p17">
              <a:extLst>
                <a:ext uri="{FF2B5EF4-FFF2-40B4-BE49-F238E27FC236}">
                  <a16:creationId xmlns:a16="http://schemas.microsoft.com/office/drawing/2014/main" id="{574EEC9E-4AF3-4878-8C48-E744F4F54DF7}"/>
                </a:ext>
              </a:extLst>
            </p:cNvPr>
            <p:cNvSpPr/>
            <p:nvPr/>
          </p:nvSpPr>
          <p:spPr>
            <a:xfrm>
              <a:off x="2483011" y="3216495"/>
              <a:ext cx="629438" cy="61316"/>
            </a:xfrm>
            <a:custGeom>
              <a:avLst/>
              <a:gdLst/>
              <a:ahLst/>
              <a:cxnLst/>
              <a:rect l="l" t="t" r="r" b="b"/>
              <a:pathLst>
                <a:path w="4168" h="403" extrusionOk="0">
                  <a:moveTo>
                    <a:pt x="1" y="0"/>
                  </a:moveTo>
                  <a:lnTo>
                    <a:pt x="1" y="83"/>
                  </a:lnTo>
                  <a:cubicBezTo>
                    <a:pt x="174" y="257"/>
                    <a:pt x="1042" y="403"/>
                    <a:pt x="2084" y="403"/>
                  </a:cubicBezTo>
                  <a:cubicBezTo>
                    <a:pt x="3126" y="403"/>
                    <a:pt x="3994" y="257"/>
                    <a:pt x="4167" y="83"/>
                  </a:cubicBezTo>
                  <a:lnTo>
                    <a:pt x="41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513;p17">
              <a:extLst>
                <a:ext uri="{FF2B5EF4-FFF2-40B4-BE49-F238E27FC236}">
                  <a16:creationId xmlns:a16="http://schemas.microsoft.com/office/drawing/2014/main" id="{54E86EBF-7A5E-4B38-8013-C3D00D41FEE6}"/>
                </a:ext>
              </a:extLst>
            </p:cNvPr>
            <p:cNvSpPr/>
            <p:nvPr/>
          </p:nvSpPr>
          <p:spPr>
            <a:xfrm>
              <a:off x="2483011" y="3164612"/>
              <a:ext cx="629438" cy="99992"/>
            </a:xfrm>
            <a:custGeom>
              <a:avLst/>
              <a:gdLst/>
              <a:ahLst/>
              <a:cxnLst/>
              <a:rect l="l" t="t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7"/>
                    <a:pt x="1" y="348"/>
                  </a:cubicBezTo>
                  <a:cubicBezTo>
                    <a:pt x="1" y="522"/>
                    <a:pt x="924" y="668"/>
                    <a:pt x="2084" y="668"/>
                  </a:cubicBezTo>
                  <a:cubicBezTo>
                    <a:pt x="3237" y="668"/>
                    <a:pt x="4167" y="522"/>
                    <a:pt x="4167" y="348"/>
                  </a:cubicBezTo>
                  <a:cubicBezTo>
                    <a:pt x="4167" y="147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514;p17">
              <a:extLst>
                <a:ext uri="{FF2B5EF4-FFF2-40B4-BE49-F238E27FC236}">
                  <a16:creationId xmlns:a16="http://schemas.microsoft.com/office/drawing/2014/main" id="{8D568DBA-95E1-4835-B0B3-C2FA436F4C9E}"/>
                </a:ext>
              </a:extLst>
            </p:cNvPr>
            <p:cNvSpPr/>
            <p:nvPr/>
          </p:nvSpPr>
          <p:spPr>
            <a:xfrm>
              <a:off x="2473176" y="3155179"/>
              <a:ext cx="647703" cy="117916"/>
            </a:xfrm>
            <a:custGeom>
              <a:avLst/>
              <a:gdLst/>
              <a:ahLst/>
              <a:cxnLst/>
              <a:rect l="l" t="t" r="r" b="b"/>
              <a:pathLst>
                <a:path w="4285" h="786" extrusionOk="0">
                  <a:moveTo>
                    <a:pt x="2146" y="118"/>
                  </a:moveTo>
                  <a:cubicBezTo>
                    <a:pt x="2722" y="118"/>
                    <a:pt x="3243" y="146"/>
                    <a:pt x="3618" y="209"/>
                  </a:cubicBezTo>
                  <a:cubicBezTo>
                    <a:pt x="3792" y="264"/>
                    <a:pt x="3938" y="292"/>
                    <a:pt x="4056" y="320"/>
                  </a:cubicBezTo>
                  <a:cubicBezTo>
                    <a:pt x="4111" y="348"/>
                    <a:pt x="4139" y="348"/>
                    <a:pt x="4167" y="382"/>
                  </a:cubicBezTo>
                  <a:lnTo>
                    <a:pt x="4167" y="410"/>
                  </a:lnTo>
                  <a:lnTo>
                    <a:pt x="4139" y="438"/>
                  </a:lnTo>
                  <a:cubicBezTo>
                    <a:pt x="4083" y="466"/>
                    <a:pt x="3993" y="493"/>
                    <a:pt x="3882" y="521"/>
                  </a:cubicBezTo>
                  <a:cubicBezTo>
                    <a:pt x="3500" y="612"/>
                    <a:pt x="2868" y="667"/>
                    <a:pt x="2146" y="667"/>
                  </a:cubicBezTo>
                  <a:cubicBezTo>
                    <a:pt x="1563" y="667"/>
                    <a:pt x="1042" y="639"/>
                    <a:pt x="667" y="584"/>
                  </a:cubicBezTo>
                  <a:cubicBezTo>
                    <a:pt x="493" y="556"/>
                    <a:pt x="348" y="521"/>
                    <a:pt x="236" y="466"/>
                  </a:cubicBezTo>
                  <a:cubicBezTo>
                    <a:pt x="174" y="466"/>
                    <a:pt x="146" y="438"/>
                    <a:pt x="118" y="410"/>
                  </a:cubicBezTo>
                  <a:cubicBezTo>
                    <a:pt x="118" y="410"/>
                    <a:pt x="118" y="382"/>
                    <a:pt x="146" y="382"/>
                  </a:cubicBezTo>
                  <a:cubicBezTo>
                    <a:pt x="202" y="348"/>
                    <a:pt x="292" y="292"/>
                    <a:pt x="410" y="264"/>
                  </a:cubicBezTo>
                  <a:cubicBezTo>
                    <a:pt x="757" y="174"/>
                    <a:pt x="1417" y="118"/>
                    <a:pt x="2146" y="118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35"/>
                    <a:pt x="667" y="118"/>
                  </a:cubicBezTo>
                  <a:cubicBezTo>
                    <a:pt x="466" y="146"/>
                    <a:pt x="320" y="174"/>
                    <a:pt x="202" y="209"/>
                  </a:cubicBezTo>
                  <a:cubicBezTo>
                    <a:pt x="146" y="237"/>
                    <a:pt x="91" y="264"/>
                    <a:pt x="63" y="292"/>
                  </a:cubicBezTo>
                  <a:cubicBezTo>
                    <a:pt x="28" y="292"/>
                    <a:pt x="28" y="320"/>
                    <a:pt x="0" y="320"/>
                  </a:cubicBezTo>
                  <a:lnTo>
                    <a:pt x="0" y="410"/>
                  </a:lnTo>
                  <a:lnTo>
                    <a:pt x="0" y="466"/>
                  </a:lnTo>
                  <a:cubicBezTo>
                    <a:pt x="28" y="493"/>
                    <a:pt x="63" y="521"/>
                    <a:pt x="118" y="556"/>
                  </a:cubicBezTo>
                  <a:cubicBezTo>
                    <a:pt x="174" y="584"/>
                    <a:pt x="292" y="612"/>
                    <a:pt x="410" y="639"/>
                  </a:cubicBezTo>
                  <a:cubicBezTo>
                    <a:pt x="813" y="730"/>
                    <a:pt x="1417" y="785"/>
                    <a:pt x="2146" y="785"/>
                  </a:cubicBezTo>
                  <a:cubicBezTo>
                    <a:pt x="2722" y="785"/>
                    <a:pt x="3243" y="757"/>
                    <a:pt x="3618" y="695"/>
                  </a:cubicBezTo>
                  <a:cubicBezTo>
                    <a:pt x="3820" y="667"/>
                    <a:pt x="3965" y="639"/>
                    <a:pt x="4083" y="584"/>
                  </a:cubicBezTo>
                  <a:cubicBezTo>
                    <a:pt x="4139" y="556"/>
                    <a:pt x="4195" y="556"/>
                    <a:pt x="4229" y="521"/>
                  </a:cubicBezTo>
                  <a:cubicBezTo>
                    <a:pt x="4257" y="493"/>
                    <a:pt x="4257" y="493"/>
                    <a:pt x="4285" y="466"/>
                  </a:cubicBezTo>
                  <a:lnTo>
                    <a:pt x="4285" y="410"/>
                  </a:lnTo>
                  <a:lnTo>
                    <a:pt x="4285" y="320"/>
                  </a:lnTo>
                  <a:cubicBezTo>
                    <a:pt x="4257" y="292"/>
                    <a:pt x="4229" y="264"/>
                    <a:pt x="4167" y="264"/>
                  </a:cubicBezTo>
                  <a:cubicBezTo>
                    <a:pt x="4111" y="209"/>
                    <a:pt x="3993" y="174"/>
                    <a:pt x="3882" y="146"/>
                  </a:cubicBezTo>
                  <a:cubicBezTo>
                    <a:pt x="3472" y="63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15;p17">
              <a:extLst>
                <a:ext uri="{FF2B5EF4-FFF2-40B4-BE49-F238E27FC236}">
                  <a16:creationId xmlns:a16="http://schemas.microsoft.com/office/drawing/2014/main" id="{92BA2831-80B6-43F4-B660-68793DE93FAC}"/>
                </a:ext>
              </a:extLst>
            </p:cNvPr>
            <p:cNvSpPr/>
            <p:nvPr/>
          </p:nvSpPr>
          <p:spPr>
            <a:xfrm>
              <a:off x="2565905" y="3181592"/>
              <a:ext cx="462244" cy="69806"/>
            </a:xfrm>
            <a:custGeom>
              <a:avLst/>
              <a:gdLst/>
              <a:ahLst/>
              <a:cxnLst/>
              <a:rect l="l" t="t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90"/>
                    <a:pt x="0" y="236"/>
                  </a:cubicBezTo>
                  <a:cubicBezTo>
                    <a:pt x="0" y="347"/>
                    <a:pt x="695" y="465"/>
                    <a:pt x="1535" y="465"/>
                  </a:cubicBezTo>
                  <a:cubicBezTo>
                    <a:pt x="2368" y="465"/>
                    <a:pt x="3063" y="347"/>
                    <a:pt x="3063" y="236"/>
                  </a:cubicBezTo>
                  <a:cubicBezTo>
                    <a:pt x="3063" y="90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6;p17">
              <a:extLst>
                <a:ext uri="{FF2B5EF4-FFF2-40B4-BE49-F238E27FC236}">
                  <a16:creationId xmlns:a16="http://schemas.microsoft.com/office/drawing/2014/main" id="{1471529D-8ECC-44A7-BB0C-48C6A57A4981}"/>
                </a:ext>
              </a:extLst>
            </p:cNvPr>
            <p:cNvSpPr/>
            <p:nvPr/>
          </p:nvSpPr>
          <p:spPr>
            <a:xfrm>
              <a:off x="2483011" y="3093863"/>
              <a:ext cx="629438" cy="127348"/>
            </a:xfrm>
            <a:custGeom>
              <a:avLst/>
              <a:gdLst/>
              <a:ahLst/>
              <a:cxnLst/>
              <a:rect l="l" t="t" r="r" b="b"/>
              <a:pathLst>
                <a:path w="4168" h="841" extrusionOk="0">
                  <a:moveTo>
                    <a:pt x="1" y="1"/>
                  </a:moveTo>
                  <a:lnTo>
                    <a:pt x="1" y="494"/>
                  </a:lnTo>
                  <a:cubicBezTo>
                    <a:pt x="1" y="695"/>
                    <a:pt x="924" y="841"/>
                    <a:pt x="2084" y="841"/>
                  </a:cubicBezTo>
                  <a:cubicBezTo>
                    <a:pt x="3237" y="841"/>
                    <a:pt x="4167" y="695"/>
                    <a:pt x="4167" y="494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17;p17">
              <a:extLst>
                <a:ext uri="{FF2B5EF4-FFF2-40B4-BE49-F238E27FC236}">
                  <a16:creationId xmlns:a16="http://schemas.microsoft.com/office/drawing/2014/main" id="{CF383665-ADC8-443E-BAD5-7CF9B8374934}"/>
                </a:ext>
              </a:extLst>
            </p:cNvPr>
            <p:cNvSpPr/>
            <p:nvPr/>
          </p:nvSpPr>
          <p:spPr>
            <a:xfrm>
              <a:off x="2483011" y="3093863"/>
              <a:ext cx="629438" cy="66033"/>
            </a:xfrm>
            <a:custGeom>
              <a:avLst/>
              <a:gdLst/>
              <a:ahLst/>
              <a:cxnLst/>
              <a:rect l="l" t="t" r="r" b="b"/>
              <a:pathLst>
                <a:path w="4168" h="439" extrusionOk="0">
                  <a:moveTo>
                    <a:pt x="1" y="1"/>
                  </a:moveTo>
                  <a:lnTo>
                    <a:pt x="1" y="119"/>
                  </a:lnTo>
                  <a:cubicBezTo>
                    <a:pt x="174" y="292"/>
                    <a:pt x="1042" y="438"/>
                    <a:pt x="2084" y="438"/>
                  </a:cubicBezTo>
                  <a:cubicBezTo>
                    <a:pt x="3126" y="438"/>
                    <a:pt x="3994" y="292"/>
                    <a:pt x="4167" y="119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18;p17">
              <a:extLst>
                <a:ext uri="{FF2B5EF4-FFF2-40B4-BE49-F238E27FC236}">
                  <a16:creationId xmlns:a16="http://schemas.microsoft.com/office/drawing/2014/main" id="{703DC038-DCD7-448A-9404-36C544669559}"/>
                </a:ext>
              </a:extLst>
            </p:cNvPr>
            <p:cNvSpPr/>
            <p:nvPr/>
          </p:nvSpPr>
          <p:spPr>
            <a:xfrm>
              <a:off x="2483011" y="3045754"/>
              <a:ext cx="629438" cy="100936"/>
            </a:xfrm>
            <a:custGeom>
              <a:avLst/>
              <a:gdLst/>
              <a:ahLst/>
              <a:cxnLst/>
              <a:rect l="l" t="t" r="r" b="b"/>
              <a:pathLst>
                <a:path w="4168" h="667" extrusionOk="0">
                  <a:moveTo>
                    <a:pt x="2084" y="0"/>
                  </a:moveTo>
                  <a:cubicBezTo>
                    <a:pt x="924" y="0"/>
                    <a:pt x="1" y="146"/>
                    <a:pt x="1" y="320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20"/>
                  </a:cubicBezTo>
                  <a:cubicBezTo>
                    <a:pt x="4167" y="146"/>
                    <a:pt x="3237" y="0"/>
                    <a:pt x="2084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19;p17">
              <a:extLst>
                <a:ext uri="{FF2B5EF4-FFF2-40B4-BE49-F238E27FC236}">
                  <a16:creationId xmlns:a16="http://schemas.microsoft.com/office/drawing/2014/main" id="{E603FA61-CAD6-4A11-B541-69178848048C}"/>
                </a:ext>
              </a:extLst>
            </p:cNvPr>
            <p:cNvSpPr/>
            <p:nvPr/>
          </p:nvSpPr>
          <p:spPr>
            <a:xfrm>
              <a:off x="2473176" y="3037264"/>
              <a:ext cx="647703" cy="117915"/>
            </a:xfrm>
            <a:custGeom>
              <a:avLst/>
              <a:gdLst/>
              <a:ahLst/>
              <a:cxnLst/>
              <a:rect l="l" t="t" r="r" b="b"/>
              <a:pathLst>
                <a:path w="4285" h="779" extrusionOk="0">
                  <a:moveTo>
                    <a:pt x="2146" y="119"/>
                  </a:moveTo>
                  <a:cubicBezTo>
                    <a:pt x="2722" y="119"/>
                    <a:pt x="3243" y="147"/>
                    <a:pt x="3618" y="202"/>
                  </a:cubicBezTo>
                  <a:cubicBezTo>
                    <a:pt x="3792" y="230"/>
                    <a:pt x="3938" y="292"/>
                    <a:pt x="4056" y="320"/>
                  </a:cubicBezTo>
                  <a:cubicBezTo>
                    <a:pt x="4111" y="320"/>
                    <a:pt x="4139" y="348"/>
                    <a:pt x="4167" y="376"/>
                  </a:cubicBezTo>
                  <a:cubicBezTo>
                    <a:pt x="4167" y="403"/>
                    <a:pt x="4167" y="403"/>
                    <a:pt x="4139" y="431"/>
                  </a:cubicBezTo>
                  <a:cubicBezTo>
                    <a:pt x="4083" y="466"/>
                    <a:pt x="3993" y="494"/>
                    <a:pt x="3882" y="522"/>
                  </a:cubicBezTo>
                  <a:cubicBezTo>
                    <a:pt x="3500" y="605"/>
                    <a:pt x="2868" y="667"/>
                    <a:pt x="2146" y="667"/>
                  </a:cubicBezTo>
                  <a:cubicBezTo>
                    <a:pt x="1563" y="667"/>
                    <a:pt x="1042" y="640"/>
                    <a:pt x="667" y="577"/>
                  </a:cubicBezTo>
                  <a:cubicBezTo>
                    <a:pt x="493" y="549"/>
                    <a:pt x="348" y="494"/>
                    <a:pt x="236" y="466"/>
                  </a:cubicBezTo>
                  <a:cubicBezTo>
                    <a:pt x="174" y="431"/>
                    <a:pt x="146" y="431"/>
                    <a:pt x="118" y="403"/>
                  </a:cubicBezTo>
                  <a:lnTo>
                    <a:pt x="118" y="376"/>
                  </a:lnTo>
                  <a:lnTo>
                    <a:pt x="146" y="348"/>
                  </a:lnTo>
                  <a:cubicBezTo>
                    <a:pt x="202" y="320"/>
                    <a:pt x="292" y="292"/>
                    <a:pt x="410" y="258"/>
                  </a:cubicBezTo>
                  <a:cubicBezTo>
                    <a:pt x="757" y="174"/>
                    <a:pt x="1417" y="119"/>
                    <a:pt x="2146" y="119"/>
                  </a:cubicBezTo>
                  <a:close/>
                  <a:moveTo>
                    <a:pt x="2146" y="1"/>
                  </a:moveTo>
                  <a:cubicBezTo>
                    <a:pt x="1563" y="1"/>
                    <a:pt x="1042" y="28"/>
                    <a:pt x="667" y="84"/>
                  </a:cubicBezTo>
                  <a:cubicBezTo>
                    <a:pt x="466" y="119"/>
                    <a:pt x="320" y="174"/>
                    <a:pt x="202" y="202"/>
                  </a:cubicBezTo>
                  <a:cubicBezTo>
                    <a:pt x="146" y="230"/>
                    <a:pt x="91" y="258"/>
                    <a:pt x="63" y="292"/>
                  </a:cubicBezTo>
                  <a:cubicBezTo>
                    <a:pt x="28" y="292"/>
                    <a:pt x="28" y="320"/>
                    <a:pt x="0" y="320"/>
                  </a:cubicBezTo>
                  <a:lnTo>
                    <a:pt x="0" y="376"/>
                  </a:lnTo>
                  <a:lnTo>
                    <a:pt x="0" y="466"/>
                  </a:lnTo>
                  <a:cubicBezTo>
                    <a:pt x="28" y="494"/>
                    <a:pt x="63" y="522"/>
                    <a:pt x="118" y="549"/>
                  </a:cubicBezTo>
                  <a:cubicBezTo>
                    <a:pt x="174" y="577"/>
                    <a:pt x="292" y="605"/>
                    <a:pt x="410" y="640"/>
                  </a:cubicBezTo>
                  <a:cubicBezTo>
                    <a:pt x="813" y="723"/>
                    <a:pt x="1417" y="778"/>
                    <a:pt x="2146" y="778"/>
                  </a:cubicBezTo>
                  <a:cubicBezTo>
                    <a:pt x="2722" y="778"/>
                    <a:pt x="3243" y="751"/>
                    <a:pt x="3618" y="695"/>
                  </a:cubicBezTo>
                  <a:cubicBezTo>
                    <a:pt x="3820" y="667"/>
                    <a:pt x="3965" y="605"/>
                    <a:pt x="4083" y="577"/>
                  </a:cubicBezTo>
                  <a:cubicBezTo>
                    <a:pt x="4139" y="549"/>
                    <a:pt x="4195" y="522"/>
                    <a:pt x="4229" y="494"/>
                  </a:cubicBezTo>
                  <a:cubicBezTo>
                    <a:pt x="4257" y="494"/>
                    <a:pt x="4257" y="466"/>
                    <a:pt x="4285" y="466"/>
                  </a:cubicBezTo>
                  <a:lnTo>
                    <a:pt x="4285" y="376"/>
                  </a:lnTo>
                  <a:lnTo>
                    <a:pt x="4285" y="320"/>
                  </a:lnTo>
                  <a:cubicBezTo>
                    <a:pt x="4257" y="292"/>
                    <a:pt x="4229" y="258"/>
                    <a:pt x="4167" y="230"/>
                  </a:cubicBezTo>
                  <a:cubicBezTo>
                    <a:pt x="4111" y="202"/>
                    <a:pt x="3993" y="174"/>
                    <a:pt x="3882" y="147"/>
                  </a:cubicBezTo>
                  <a:cubicBezTo>
                    <a:pt x="3472" y="56"/>
                    <a:pt x="2868" y="1"/>
                    <a:pt x="2146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20;p17">
              <a:extLst>
                <a:ext uri="{FF2B5EF4-FFF2-40B4-BE49-F238E27FC236}">
                  <a16:creationId xmlns:a16="http://schemas.microsoft.com/office/drawing/2014/main" id="{A14C19F1-BD9F-4E16-B959-D355EDE6A67B}"/>
                </a:ext>
              </a:extLst>
            </p:cNvPr>
            <p:cNvSpPr/>
            <p:nvPr/>
          </p:nvSpPr>
          <p:spPr>
            <a:xfrm>
              <a:off x="2565905" y="3063677"/>
              <a:ext cx="462244" cy="65089"/>
            </a:xfrm>
            <a:custGeom>
              <a:avLst/>
              <a:gdLst/>
              <a:ahLst/>
              <a:cxnLst/>
              <a:rect l="l" t="t" r="r" b="b"/>
              <a:pathLst>
                <a:path w="3063" h="431" extrusionOk="0">
                  <a:moveTo>
                    <a:pt x="1535" y="0"/>
                  </a:moveTo>
                  <a:cubicBezTo>
                    <a:pt x="695" y="0"/>
                    <a:pt x="0" y="84"/>
                    <a:pt x="0" y="202"/>
                  </a:cubicBezTo>
                  <a:cubicBezTo>
                    <a:pt x="0" y="348"/>
                    <a:pt x="695" y="431"/>
                    <a:pt x="1535" y="431"/>
                  </a:cubicBezTo>
                  <a:cubicBezTo>
                    <a:pt x="2368" y="431"/>
                    <a:pt x="3063" y="348"/>
                    <a:pt x="3063" y="202"/>
                  </a:cubicBezTo>
                  <a:cubicBezTo>
                    <a:pt x="3063" y="84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21;p17">
              <a:extLst>
                <a:ext uri="{FF2B5EF4-FFF2-40B4-BE49-F238E27FC236}">
                  <a16:creationId xmlns:a16="http://schemas.microsoft.com/office/drawing/2014/main" id="{CFF39FCB-CEC2-4F1D-AAAE-A8B541B12136}"/>
                </a:ext>
              </a:extLst>
            </p:cNvPr>
            <p:cNvSpPr/>
            <p:nvPr/>
          </p:nvSpPr>
          <p:spPr>
            <a:xfrm>
              <a:off x="3137739" y="3692873"/>
              <a:ext cx="629438" cy="122632"/>
            </a:xfrm>
            <a:custGeom>
              <a:avLst/>
              <a:gdLst/>
              <a:ahLst/>
              <a:cxnLst/>
              <a:rect l="l" t="t" r="r" b="b"/>
              <a:pathLst>
                <a:path w="4168" h="814" extrusionOk="0">
                  <a:moveTo>
                    <a:pt x="1" y="1"/>
                  </a:moveTo>
                  <a:lnTo>
                    <a:pt x="1" y="466"/>
                  </a:lnTo>
                  <a:cubicBezTo>
                    <a:pt x="1" y="667"/>
                    <a:pt x="924" y="813"/>
                    <a:pt x="2084" y="813"/>
                  </a:cubicBezTo>
                  <a:cubicBezTo>
                    <a:pt x="3237" y="813"/>
                    <a:pt x="4167" y="667"/>
                    <a:pt x="4167" y="466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22;p17">
              <a:extLst>
                <a:ext uri="{FF2B5EF4-FFF2-40B4-BE49-F238E27FC236}">
                  <a16:creationId xmlns:a16="http://schemas.microsoft.com/office/drawing/2014/main" id="{95B499B1-FE87-4A74-8071-A1E16D645A3B}"/>
                </a:ext>
              </a:extLst>
            </p:cNvPr>
            <p:cNvSpPr/>
            <p:nvPr/>
          </p:nvSpPr>
          <p:spPr>
            <a:xfrm>
              <a:off x="3137739" y="3692873"/>
              <a:ext cx="629438" cy="60373"/>
            </a:xfrm>
            <a:custGeom>
              <a:avLst/>
              <a:gdLst/>
              <a:ahLst/>
              <a:cxnLst/>
              <a:rect l="l" t="t" r="r" b="b"/>
              <a:pathLst>
                <a:path w="4168" h="404" extrusionOk="0">
                  <a:moveTo>
                    <a:pt x="1" y="1"/>
                  </a:moveTo>
                  <a:lnTo>
                    <a:pt x="1" y="84"/>
                  </a:lnTo>
                  <a:cubicBezTo>
                    <a:pt x="174" y="258"/>
                    <a:pt x="1042" y="404"/>
                    <a:pt x="2084" y="404"/>
                  </a:cubicBezTo>
                  <a:cubicBezTo>
                    <a:pt x="3126" y="404"/>
                    <a:pt x="3994" y="258"/>
                    <a:pt x="4167" y="84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23;p17">
              <a:extLst>
                <a:ext uri="{FF2B5EF4-FFF2-40B4-BE49-F238E27FC236}">
                  <a16:creationId xmlns:a16="http://schemas.microsoft.com/office/drawing/2014/main" id="{967A4E9B-E139-4BFE-9355-6CBE6ECDB494}"/>
                </a:ext>
              </a:extLst>
            </p:cNvPr>
            <p:cNvSpPr/>
            <p:nvPr/>
          </p:nvSpPr>
          <p:spPr>
            <a:xfrm>
              <a:off x="3137739" y="3640047"/>
              <a:ext cx="629438" cy="100936"/>
            </a:xfrm>
            <a:custGeom>
              <a:avLst/>
              <a:gdLst/>
              <a:ahLst/>
              <a:cxnLst/>
              <a:rect l="l" t="t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6"/>
                    <a:pt x="1" y="348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48"/>
                  </a:cubicBezTo>
                  <a:cubicBezTo>
                    <a:pt x="4167" y="146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24;p17">
              <a:extLst>
                <a:ext uri="{FF2B5EF4-FFF2-40B4-BE49-F238E27FC236}">
                  <a16:creationId xmlns:a16="http://schemas.microsoft.com/office/drawing/2014/main" id="{3D84EA1E-2703-466B-B025-EA86420B4588}"/>
                </a:ext>
              </a:extLst>
            </p:cNvPr>
            <p:cNvSpPr/>
            <p:nvPr/>
          </p:nvSpPr>
          <p:spPr>
            <a:xfrm>
              <a:off x="3129309" y="3631558"/>
              <a:ext cx="646298" cy="117915"/>
            </a:xfrm>
            <a:custGeom>
              <a:avLst/>
              <a:gdLst/>
              <a:ahLst/>
              <a:cxnLst/>
              <a:rect l="l" t="t" r="r" b="b"/>
              <a:pathLst>
                <a:path w="4285" h="778" extrusionOk="0">
                  <a:moveTo>
                    <a:pt x="2146" y="111"/>
                  </a:moveTo>
                  <a:cubicBezTo>
                    <a:pt x="2722" y="111"/>
                    <a:pt x="3243" y="139"/>
                    <a:pt x="3618" y="201"/>
                  </a:cubicBezTo>
                  <a:cubicBezTo>
                    <a:pt x="3792" y="229"/>
                    <a:pt x="3938" y="285"/>
                    <a:pt x="4056" y="312"/>
                  </a:cubicBezTo>
                  <a:cubicBezTo>
                    <a:pt x="4111" y="347"/>
                    <a:pt x="4139" y="347"/>
                    <a:pt x="4167" y="375"/>
                  </a:cubicBezTo>
                  <a:lnTo>
                    <a:pt x="4167" y="403"/>
                  </a:lnTo>
                  <a:lnTo>
                    <a:pt x="4139" y="431"/>
                  </a:lnTo>
                  <a:cubicBezTo>
                    <a:pt x="4083" y="458"/>
                    <a:pt x="3993" y="486"/>
                    <a:pt x="3882" y="521"/>
                  </a:cubicBezTo>
                  <a:cubicBezTo>
                    <a:pt x="3535" y="604"/>
                    <a:pt x="2868" y="660"/>
                    <a:pt x="2146" y="660"/>
                  </a:cubicBezTo>
                  <a:cubicBezTo>
                    <a:pt x="1563" y="660"/>
                    <a:pt x="1042" y="632"/>
                    <a:pt x="667" y="576"/>
                  </a:cubicBezTo>
                  <a:cubicBezTo>
                    <a:pt x="493" y="549"/>
                    <a:pt x="348" y="521"/>
                    <a:pt x="236" y="458"/>
                  </a:cubicBezTo>
                  <a:cubicBezTo>
                    <a:pt x="202" y="458"/>
                    <a:pt x="146" y="431"/>
                    <a:pt x="146" y="403"/>
                  </a:cubicBezTo>
                  <a:lnTo>
                    <a:pt x="118" y="403"/>
                  </a:lnTo>
                  <a:cubicBezTo>
                    <a:pt x="118" y="403"/>
                    <a:pt x="118" y="375"/>
                    <a:pt x="146" y="347"/>
                  </a:cubicBezTo>
                  <a:cubicBezTo>
                    <a:pt x="202" y="312"/>
                    <a:pt x="292" y="285"/>
                    <a:pt x="410" y="257"/>
                  </a:cubicBezTo>
                  <a:cubicBezTo>
                    <a:pt x="785" y="174"/>
                    <a:pt x="1417" y="111"/>
                    <a:pt x="2146" y="111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28"/>
                    <a:pt x="667" y="83"/>
                  </a:cubicBezTo>
                  <a:cubicBezTo>
                    <a:pt x="466" y="139"/>
                    <a:pt x="320" y="174"/>
                    <a:pt x="202" y="201"/>
                  </a:cubicBezTo>
                  <a:cubicBezTo>
                    <a:pt x="146" y="229"/>
                    <a:pt x="91" y="257"/>
                    <a:pt x="63" y="285"/>
                  </a:cubicBezTo>
                  <a:cubicBezTo>
                    <a:pt x="28" y="285"/>
                    <a:pt x="28" y="312"/>
                    <a:pt x="28" y="312"/>
                  </a:cubicBezTo>
                  <a:cubicBezTo>
                    <a:pt x="0" y="347"/>
                    <a:pt x="0" y="375"/>
                    <a:pt x="0" y="403"/>
                  </a:cubicBezTo>
                  <a:cubicBezTo>
                    <a:pt x="0" y="403"/>
                    <a:pt x="0" y="431"/>
                    <a:pt x="28" y="458"/>
                  </a:cubicBezTo>
                  <a:cubicBezTo>
                    <a:pt x="28" y="486"/>
                    <a:pt x="63" y="521"/>
                    <a:pt x="118" y="549"/>
                  </a:cubicBezTo>
                  <a:cubicBezTo>
                    <a:pt x="174" y="576"/>
                    <a:pt x="292" y="604"/>
                    <a:pt x="410" y="632"/>
                  </a:cubicBezTo>
                  <a:cubicBezTo>
                    <a:pt x="813" y="722"/>
                    <a:pt x="1417" y="778"/>
                    <a:pt x="2146" y="778"/>
                  </a:cubicBezTo>
                  <a:cubicBezTo>
                    <a:pt x="2722" y="778"/>
                    <a:pt x="3243" y="750"/>
                    <a:pt x="3618" y="694"/>
                  </a:cubicBezTo>
                  <a:cubicBezTo>
                    <a:pt x="3820" y="660"/>
                    <a:pt x="3965" y="604"/>
                    <a:pt x="4083" y="576"/>
                  </a:cubicBezTo>
                  <a:cubicBezTo>
                    <a:pt x="4139" y="549"/>
                    <a:pt x="4195" y="521"/>
                    <a:pt x="4229" y="521"/>
                  </a:cubicBezTo>
                  <a:lnTo>
                    <a:pt x="4285" y="458"/>
                  </a:lnTo>
                  <a:lnTo>
                    <a:pt x="4285" y="403"/>
                  </a:lnTo>
                  <a:lnTo>
                    <a:pt x="4285" y="312"/>
                  </a:lnTo>
                  <a:cubicBezTo>
                    <a:pt x="4257" y="285"/>
                    <a:pt x="4229" y="257"/>
                    <a:pt x="4167" y="257"/>
                  </a:cubicBezTo>
                  <a:cubicBezTo>
                    <a:pt x="4111" y="201"/>
                    <a:pt x="3993" y="174"/>
                    <a:pt x="3882" y="139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525;p17">
              <a:extLst>
                <a:ext uri="{FF2B5EF4-FFF2-40B4-BE49-F238E27FC236}">
                  <a16:creationId xmlns:a16="http://schemas.microsoft.com/office/drawing/2014/main" id="{AEF58BCF-046D-4951-8DAE-D361328FB361}"/>
                </a:ext>
              </a:extLst>
            </p:cNvPr>
            <p:cNvSpPr/>
            <p:nvPr/>
          </p:nvSpPr>
          <p:spPr>
            <a:xfrm>
              <a:off x="3220633" y="3657971"/>
              <a:ext cx="462244" cy="68862"/>
            </a:xfrm>
            <a:custGeom>
              <a:avLst/>
              <a:gdLst/>
              <a:ahLst/>
              <a:cxnLst/>
              <a:rect l="l" t="t" r="r" b="b"/>
              <a:pathLst>
                <a:path w="3063" h="459" extrusionOk="0">
                  <a:moveTo>
                    <a:pt x="1535" y="1"/>
                  </a:moveTo>
                  <a:cubicBezTo>
                    <a:pt x="695" y="1"/>
                    <a:pt x="0" y="84"/>
                    <a:pt x="0" y="230"/>
                  </a:cubicBezTo>
                  <a:cubicBezTo>
                    <a:pt x="0" y="348"/>
                    <a:pt x="695" y="459"/>
                    <a:pt x="1535" y="459"/>
                  </a:cubicBezTo>
                  <a:cubicBezTo>
                    <a:pt x="2368" y="459"/>
                    <a:pt x="3063" y="348"/>
                    <a:pt x="3063" y="230"/>
                  </a:cubicBezTo>
                  <a:cubicBezTo>
                    <a:pt x="3063" y="84"/>
                    <a:pt x="2368" y="1"/>
                    <a:pt x="1535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526;p17">
              <a:extLst>
                <a:ext uri="{FF2B5EF4-FFF2-40B4-BE49-F238E27FC236}">
                  <a16:creationId xmlns:a16="http://schemas.microsoft.com/office/drawing/2014/main" id="{80CF398B-12EB-43CF-A6FB-F770577E1595}"/>
                </a:ext>
              </a:extLst>
            </p:cNvPr>
            <p:cNvSpPr/>
            <p:nvPr/>
          </p:nvSpPr>
          <p:spPr>
            <a:xfrm>
              <a:off x="3137739" y="3570241"/>
              <a:ext cx="629438" cy="126405"/>
            </a:xfrm>
            <a:custGeom>
              <a:avLst/>
              <a:gdLst/>
              <a:ahLst/>
              <a:cxnLst/>
              <a:rect l="l" t="t" r="r" b="b"/>
              <a:pathLst>
                <a:path w="4168" h="841" extrusionOk="0">
                  <a:moveTo>
                    <a:pt x="1" y="0"/>
                  </a:moveTo>
                  <a:lnTo>
                    <a:pt x="1" y="493"/>
                  </a:lnTo>
                  <a:cubicBezTo>
                    <a:pt x="1" y="695"/>
                    <a:pt x="924" y="841"/>
                    <a:pt x="2084" y="841"/>
                  </a:cubicBezTo>
                  <a:cubicBezTo>
                    <a:pt x="3237" y="841"/>
                    <a:pt x="4167" y="695"/>
                    <a:pt x="4167" y="493"/>
                  </a:cubicBezTo>
                  <a:lnTo>
                    <a:pt x="4167" y="0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527;p17">
              <a:extLst>
                <a:ext uri="{FF2B5EF4-FFF2-40B4-BE49-F238E27FC236}">
                  <a16:creationId xmlns:a16="http://schemas.microsoft.com/office/drawing/2014/main" id="{68F646D1-24E9-458D-993C-ADD750FC9EA8}"/>
                </a:ext>
              </a:extLst>
            </p:cNvPr>
            <p:cNvSpPr/>
            <p:nvPr/>
          </p:nvSpPr>
          <p:spPr>
            <a:xfrm>
              <a:off x="3137739" y="3570241"/>
              <a:ext cx="629438" cy="66033"/>
            </a:xfrm>
            <a:custGeom>
              <a:avLst/>
              <a:gdLst/>
              <a:ahLst/>
              <a:cxnLst/>
              <a:rect l="l" t="t" r="r" b="b"/>
              <a:pathLst>
                <a:path w="4168" h="438" extrusionOk="0">
                  <a:moveTo>
                    <a:pt x="1" y="0"/>
                  </a:moveTo>
                  <a:lnTo>
                    <a:pt x="1" y="118"/>
                  </a:lnTo>
                  <a:cubicBezTo>
                    <a:pt x="174" y="292"/>
                    <a:pt x="1042" y="438"/>
                    <a:pt x="2084" y="438"/>
                  </a:cubicBezTo>
                  <a:cubicBezTo>
                    <a:pt x="3126" y="438"/>
                    <a:pt x="3994" y="292"/>
                    <a:pt x="4167" y="118"/>
                  </a:cubicBezTo>
                  <a:lnTo>
                    <a:pt x="41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528;p17">
              <a:extLst>
                <a:ext uri="{FF2B5EF4-FFF2-40B4-BE49-F238E27FC236}">
                  <a16:creationId xmlns:a16="http://schemas.microsoft.com/office/drawing/2014/main" id="{C18565A8-B713-4121-8074-3A4741F95244}"/>
                </a:ext>
              </a:extLst>
            </p:cNvPr>
            <p:cNvSpPr/>
            <p:nvPr/>
          </p:nvSpPr>
          <p:spPr>
            <a:xfrm>
              <a:off x="3137739" y="3521188"/>
              <a:ext cx="629438" cy="100936"/>
            </a:xfrm>
            <a:custGeom>
              <a:avLst/>
              <a:gdLst/>
              <a:ahLst/>
              <a:cxnLst/>
              <a:rect l="l" t="t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7"/>
                    <a:pt x="1" y="320"/>
                  </a:cubicBezTo>
                  <a:cubicBezTo>
                    <a:pt x="1" y="522"/>
                    <a:pt x="924" y="668"/>
                    <a:pt x="2084" y="668"/>
                  </a:cubicBezTo>
                  <a:cubicBezTo>
                    <a:pt x="3237" y="668"/>
                    <a:pt x="4167" y="522"/>
                    <a:pt x="4167" y="320"/>
                  </a:cubicBezTo>
                  <a:cubicBezTo>
                    <a:pt x="4167" y="147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529;p17">
              <a:extLst>
                <a:ext uri="{FF2B5EF4-FFF2-40B4-BE49-F238E27FC236}">
                  <a16:creationId xmlns:a16="http://schemas.microsoft.com/office/drawing/2014/main" id="{117E03B7-B090-416C-89DA-038BCC60A259}"/>
                </a:ext>
              </a:extLst>
            </p:cNvPr>
            <p:cNvSpPr/>
            <p:nvPr/>
          </p:nvSpPr>
          <p:spPr>
            <a:xfrm>
              <a:off x="3129309" y="3513642"/>
              <a:ext cx="646298" cy="117916"/>
            </a:xfrm>
            <a:custGeom>
              <a:avLst/>
              <a:gdLst/>
              <a:ahLst/>
              <a:cxnLst/>
              <a:rect l="l" t="t" r="r" b="b"/>
              <a:pathLst>
                <a:path w="4285" h="785" extrusionOk="0">
                  <a:moveTo>
                    <a:pt x="2146" y="118"/>
                  </a:moveTo>
                  <a:cubicBezTo>
                    <a:pt x="2722" y="118"/>
                    <a:pt x="3243" y="146"/>
                    <a:pt x="3618" y="202"/>
                  </a:cubicBezTo>
                  <a:cubicBezTo>
                    <a:pt x="3792" y="229"/>
                    <a:pt x="3938" y="264"/>
                    <a:pt x="4056" y="320"/>
                  </a:cubicBezTo>
                  <a:cubicBezTo>
                    <a:pt x="4111" y="320"/>
                    <a:pt x="4139" y="348"/>
                    <a:pt x="4167" y="375"/>
                  </a:cubicBezTo>
                  <a:cubicBezTo>
                    <a:pt x="4167" y="375"/>
                    <a:pt x="4167" y="403"/>
                    <a:pt x="4139" y="438"/>
                  </a:cubicBezTo>
                  <a:cubicBezTo>
                    <a:pt x="4083" y="466"/>
                    <a:pt x="3993" y="493"/>
                    <a:pt x="3882" y="521"/>
                  </a:cubicBezTo>
                  <a:cubicBezTo>
                    <a:pt x="3535" y="611"/>
                    <a:pt x="2868" y="667"/>
                    <a:pt x="2146" y="667"/>
                  </a:cubicBezTo>
                  <a:cubicBezTo>
                    <a:pt x="1563" y="667"/>
                    <a:pt x="1042" y="639"/>
                    <a:pt x="667" y="577"/>
                  </a:cubicBezTo>
                  <a:cubicBezTo>
                    <a:pt x="493" y="549"/>
                    <a:pt x="348" y="493"/>
                    <a:pt x="236" y="466"/>
                  </a:cubicBezTo>
                  <a:cubicBezTo>
                    <a:pt x="202" y="438"/>
                    <a:pt x="146" y="438"/>
                    <a:pt x="146" y="403"/>
                  </a:cubicBezTo>
                  <a:lnTo>
                    <a:pt x="118" y="375"/>
                  </a:lnTo>
                  <a:lnTo>
                    <a:pt x="146" y="348"/>
                  </a:lnTo>
                  <a:cubicBezTo>
                    <a:pt x="202" y="320"/>
                    <a:pt x="292" y="292"/>
                    <a:pt x="410" y="264"/>
                  </a:cubicBezTo>
                  <a:cubicBezTo>
                    <a:pt x="785" y="174"/>
                    <a:pt x="1417" y="118"/>
                    <a:pt x="2146" y="118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28"/>
                    <a:pt x="667" y="91"/>
                  </a:cubicBezTo>
                  <a:cubicBezTo>
                    <a:pt x="466" y="118"/>
                    <a:pt x="320" y="174"/>
                    <a:pt x="202" y="202"/>
                  </a:cubicBezTo>
                  <a:cubicBezTo>
                    <a:pt x="146" y="229"/>
                    <a:pt x="91" y="264"/>
                    <a:pt x="63" y="264"/>
                  </a:cubicBezTo>
                  <a:cubicBezTo>
                    <a:pt x="28" y="292"/>
                    <a:pt x="28" y="292"/>
                    <a:pt x="28" y="320"/>
                  </a:cubicBezTo>
                  <a:cubicBezTo>
                    <a:pt x="0" y="348"/>
                    <a:pt x="0" y="375"/>
                    <a:pt x="0" y="375"/>
                  </a:cubicBezTo>
                  <a:cubicBezTo>
                    <a:pt x="0" y="403"/>
                    <a:pt x="0" y="438"/>
                    <a:pt x="28" y="466"/>
                  </a:cubicBezTo>
                  <a:cubicBezTo>
                    <a:pt x="28" y="493"/>
                    <a:pt x="63" y="521"/>
                    <a:pt x="118" y="521"/>
                  </a:cubicBezTo>
                  <a:cubicBezTo>
                    <a:pt x="174" y="577"/>
                    <a:pt x="292" y="611"/>
                    <a:pt x="410" y="639"/>
                  </a:cubicBezTo>
                  <a:cubicBezTo>
                    <a:pt x="813" y="723"/>
                    <a:pt x="1417" y="785"/>
                    <a:pt x="2146" y="785"/>
                  </a:cubicBezTo>
                  <a:cubicBezTo>
                    <a:pt x="2722" y="785"/>
                    <a:pt x="3243" y="750"/>
                    <a:pt x="3618" y="695"/>
                  </a:cubicBezTo>
                  <a:cubicBezTo>
                    <a:pt x="3820" y="639"/>
                    <a:pt x="3965" y="611"/>
                    <a:pt x="4083" y="577"/>
                  </a:cubicBezTo>
                  <a:cubicBezTo>
                    <a:pt x="4139" y="549"/>
                    <a:pt x="4195" y="521"/>
                    <a:pt x="4229" y="493"/>
                  </a:cubicBezTo>
                  <a:cubicBezTo>
                    <a:pt x="4257" y="493"/>
                    <a:pt x="4257" y="466"/>
                    <a:pt x="4285" y="466"/>
                  </a:cubicBezTo>
                  <a:lnTo>
                    <a:pt x="4285" y="375"/>
                  </a:lnTo>
                  <a:lnTo>
                    <a:pt x="4285" y="320"/>
                  </a:lnTo>
                  <a:cubicBezTo>
                    <a:pt x="4257" y="292"/>
                    <a:pt x="4229" y="264"/>
                    <a:pt x="4167" y="229"/>
                  </a:cubicBezTo>
                  <a:cubicBezTo>
                    <a:pt x="4111" y="202"/>
                    <a:pt x="3993" y="174"/>
                    <a:pt x="3882" y="146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530;p17">
              <a:extLst>
                <a:ext uri="{FF2B5EF4-FFF2-40B4-BE49-F238E27FC236}">
                  <a16:creationId xmlns:a16="http://schemas.microsoft.com/office/drawing/2014/main" id="{02EF574A-CE59-47DA-B513-32ADA547ADBA}"/>
                </a:ext>
              </a:extLst>
            </p:cNvPr>
            <p:cNvSpPr/>
            <p:nvPr/>
          </p:nvSpPr>
          <p:spPr>
            <a:xfrm>
              <a:off x="3220633" y="3535339"/>
              <a:ext cx="462244" cy="70749"/>
            </a:xfrm>
            <a:custGeom>
              <a:avLst/>
              <a:gdLst/>
              <a:ahLst/>
              <a:cxnLst/>
              <a:rect l="l" t="t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118"/>
                    <a:pt x="0" y="229"/>
                  </a:cubicBezTo>
                  <a:cubicBezTo>
                    <a:pt x="0" y="375"/>
                    <a:pt x="695" y="465"/>
                    <a:pt x="1535" y="465"/>
                  </a:cubicBezTo>
                  <a:cubicBezTo>
                    <a:pt x="2368" y="465"/>
                    <a:pt x="3063" y="375"/>
                    <a:pt x="3063" y="229"/>
                  </a:cubicBezTo>
                  <a:cubicBezTo>
                    <a:pt x="3063" y="118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531;p17">
              <a:extLst>
                <a:ext uri="{FF2B5EF4-FFF2-40B4-BE49-F238E27FC236}">
                  <a16:creationId xmlns:a16="http://schemas.microsoft.com/office/drawing/2014/main" id="{C6ECFDC6-77B6-4420-A2FF-A6E11A215665}"/>
                </a:ext>
              </a:extLst>
            </p:cNvPr>
            <p:cNvSpPr/>
            <p:nvPr/>
          </p:nvSpPr>
          <p:spPr>
            <a:xfrm>
              <a:off x="3137739" y="3452326"/>
              <a:ext cx="629438" cy="127348"/>
            </a:xfrm>
            <a:custGeom>
              <a:avLst/>
              <a:gdLst/>
              <a:ahLst/>
              <a:cxnLst/>
              <a:rect l="l" t="t" r="r" b="b"/>
              <a:pathLst>
                <a:path w="4168" h="841" extrusionOk="0">
                  <a:moveTo>
                    <a:pt x="1" y="1"/>
                  </a:moveTo>
                  <a:lnTo>
                    <a:pt x="1" y="494"/>
                  </a:lnTo>
                  <a:cubicBezTo>
                    <a:pt x="1" y="667"/>
                    <a:pt x="924" y="841"/>
                    <a:pt x="2084" y="841"/>
                  </a:cubicBezTo>
                  <a:cubicBezTo>
                    <a:pt x="3237" y="841"/>
                    <a:pt x="4167" y="667"/>
                    <a:pt x="4167" y="494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532;p17">
              <a:extLst>
                <a:ext uri="{FF2B5EF4-FFF2-40B4-BE49-F238E27FC236}">
                  <a16:creationId xmlns:a16="http://schemas.microsoft.com/office/drawing/2014/main" id="{8F7715FF-FAA6-40B9-9A74-CC567BD608B9}"/>
                </a:ext>
              </a:extLst>
            </p:cNvPr>
            <p:cNvSpPr/>
            <p:nvPr/>
          </p:nvSpPr>
          <p:spPr>
            <a:xfrm>
              <a:off x="3137739" y="3452326"/>
              <a:ext cx="629438" cy="61316"/>
            </a:xfrm>
            <a:custGeom>
              <a:avLst/>
              <a:gdLst/>
              <a:ahLst/>
              <a:cxnLst/>
              <a:rect l="l" t="t" r="r" b="b"/>
              <a:pathLst>
                <a:path w="4168" h="404" extrusionOk="0">
                  <a:moveTo>
                    <a:pt x="1" y="1"/>
                  </a:moveTo>
                  <a:lnTo>
                    <a:pt x="1" y="112"/>
                  </a:lnTo>
                  <a:cubicBezTo>
                    <a:pt x="174" y="285"/>
                    <a:pt x="1042" y="403"/>
                    <a:pt x="2084" y="403"/>
                  </a:cubicBezTo>
                  <a:cubicBezTo>
                    <a:pt x="3126" y="403"/>
                    <a:pt x="3994" y="285"/>
                    <a:pt x="4167" y="112"/>
                  </a:cubicBezTo>
                  <a:lnTo>
                    <a:pt x="4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533;p17">
              <a:extLst>
                <a:ext uri="{FF2B5EF4-FFF2-40B4-BE49-F238E27FC236}">
                  <a16:creationId xmlns:a16="http://schemas.microsoft.com/office/drawing/2014/main" id="{7AD59F5C-B956-4FE1-AEBF-7A440F10C6F5}"/>
                </a:ext>
              </a:extLst>
            </p:cNvPr>
            <p:cNvSpPr/>
            <p:nvPr/>
          </p:nvSpPr>
          <p:spPr>
            <a:xfrm>
              <a:off x="3137739" y="3404216"/>
              <a:ext cx="629438" cy="100936"/>
            </a:xfrm>
            <a:custGeom>
              <a:avLst/>
              <a:gdLst/>
              <a:ahLst/>
              <a:cxnLst/>
              <a:rect l="l" t="t" r="r" b="b"/>
              <a:pathLst>
                <a:path w="4168" h="667" extrusionOk="0">
                  <a:moveTo>
                    <a:pt x="2084" y="0"/>
                  </a:moveTo>
                  <a:cubicBezTo>
                    <a:pt x="924" y="0"/>
                    <a:pt x="1" y="146"/>
                    <a:pt x="1" y="320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20"/>
                  </a:cubicBezTo>
                  <a:cubicBezTo>
                    <a:pt x="4167" y="146"/>
                    <a:pt x="3237" y="0"/>
                    <a:pt x="2084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534;p17">
              <a:extLst>
                <a:ext uri="{FF2B5EF4-FFF2-40B4-BE49-F238E27FC236}">
                  <a16:creationId xmlns:a16="http://schemas.microsoft.com/office/drawing/2014/main" id="{0CF69787-49C6-474E-A949-7C0F554CCFBF}"/>
                </a:ext>
              </a:extLst>
            </p:cNvPr>
            <p:cNvSpPr/>
            <p:nvPr/>
          </p:nvSpPr>
          <p:spPr>
            <a:xfrm>
              <a:off x="3129309" y="3395727"/>
              <a:ext cx="646298" cy="117915"/>
            </a:xfrm>
            <a:custGeom>
              <a:avLst/>
              <a:gdLst/>
              <a:ahLst/>
              <a:cxnLst/>
              <a:rect l="l" t="t" r="r" b="b"/>
              <a:pathLst>
                <a:path w="4285" h="779" extrusionOk="0">
                  <a:moveTo>
                    <a:pt x="2146" y="112"/>
                  </a:moveTo>
                  <a:cubicBezTo>
                    <a:pt x="2722" y="112"/>
                    <a:pt x="3243" y="139"/>
                    <a:pt x="3618" y="202"/>
                  </a:cubicBezTo>
                  <a:cubicBezTo>
                    <a:pt x="3792" y="230"/>
                    <a:pt x="3938" y="258"/>
                    <a:pt x="4056" y="313"/>
                  </a:cubicBezTo>
                  <a:cubicBezTo>
                    <a:pt x="4111" y="313"/>
                    <a:pt x="4139" y="348"/>
                    <a:pt x="4167" y="348"/>
                  </a:cubicBezTo>
                  <a:lnTo>
                    <a:pt x="4167" y="376"/>
                  </a:lnTo>
                  <a:cubicBezTo>
                    <a:pt x="4167" y="376"/>
                    <a:pt x="4167" y="403"/>
                    <a:pt x="4139" y="403"/>
                  </a:cubicBezTo>
                  <a:cubicBezTo>
                    <a:pt x="4083" y="431"/>
                    <a:pt x="3993" y="487"/>
                    <a:pt x="3882" y="521"/>
                  </a:cubicBezTo>
                  <a:cubicBezTo>
                    <a:pt x="3535" y="605"/>
                    <a:pt x="2868" y="660"/>
                    <a:pt x="2146" y="660"/>
                  </a:cubicBezTo>
                  <a:cubicBezTo>
                    <a:pt x="1563" y="660"/>
                    <a:pt x="1042" y="605"/>
                    <a:pt x="667" y="549"/>
                  </a:cubicBezTo>
                  <a:cubicBezTo>
                    <a:pt x="493" y="521"/>
                    <a:pt x="348" y="487"/>
                    <a:pt x="236" y="459"/>
                  </a:cubicBezTo>
                  <a:cubicBezTo>
                    <a:pt x="202" y="431"/>
                    <a:pt x="146" y="403"/>
                    <a:pt x="146" y="403"/>
                  </a:cubicBezTo>
                  <a:lnTo>
                    <a:pt x="118" y="376"/>
                  </a:lnTo>
                  <a:lnTo>
                    <a:pt x="146" y="348"/>
                  </a:lnTo>
                  <a:cubicBezTo>
                    <a:pt x="202" y="313"/>
                    <a:pt x="292" y="285"/>
                    <a:pt x="410" y="258"/>
                  </a:cubicBezTo>
                  <a:cubicBezTo>
                    <a:pt x="785" y="174"/>
                    <a:pt x="1417" y="112"/>
                    <a:pt x="2146" y="112"/>
                  </a:cubicBezTo>
                  <a:close/>
                  <a:moveTo>
                    <a:pt x="2146" y="1"/>
                  </a:moveTo>
                  <a:cubicBezTo>
                    <a:pt x="1563" y="1"/>
                    <a:pt x="1042" y="28"/>
                    <a:pt x="667" y="84"/>
                  </a:cubicBezTo>
                  <a:cubicBezTo>
                    <a:pt x="466" y="112"/>
                    <a:pt x="320" y="139"/>
                    <a:pt x="202" y="202"/>
                  </a:cubicBezTo>
                  <a:cubicBezTo>
                    <a:pt x="146" y="230"/>
                    <a:pt x="91" y="230"/>
                    <a:pt x="63" y="258"/>
                  </a:cubicBezTo>
                  <a:cubicBezTo>
                    <a:pt x="28" y="285"/>
                    <a:pt x="28" y="285"/>
                    <a:pt x="28" y="313"/>
                  </a:cubicBezTo>
                  <a:cubicBezTo>
                    <a:pt x="0" y="348"/>
                    <a:pt x="0" y="348"/>
                    <a:pt x="0" y="376"/>
                  </a:cubicBezTo>
                  <a:cubicBezTo>
                    <a:pt x="0" y="403"/>
                    <a:pt x="0" y="431"/>
                    <a:pt x="28" y="431"/>
                  </a:cubicBezTo>
                  <a:cubicBezTo>
                    <a:pt x="28" y="487"/>
                    <a:pt x="63" y="487"/>
                    <a:pt x="118" y="521"/>
                  </a:cubicBezTo>
                  <a:cubicBezTo>
                    <a:pt x="174" y="577"/>
                    <a:pt x="292" y="605"/>
                    <a:pt x="410" y="632"/>
                  </a:cubicBezTo>
                  <a:cubicBezTo>
                    <a:pt x="813" y="723"/>
                    <a:pt x="1417" y="778"/>
                    <a:pt x="2146" y="778"/>
                  </a:cubicBezTo>
                  <a:cubicBezTo>
                    <a:pt x="2722" y="778"/>
                    <a:pt x="3243" y="723"/>
                    <a:pt x="3618" y="660"/>
                  </a:cubicBezTo>
                  <a:cubicBezTo>
                    <a:pt x="3820" y="632"/>
                    <a:pt x="3965" y="605"/>
                    <a:pt x="4083" y="577"/>
                  </a:cubicBezTo>
                  <a:cubicBezTo>
                    <a:pt x="4139" y="549"/>
                    <a:pt x="4195" y="521"/>
                    <a:pt x="4229" y="487"/>
                  </a:cubicBezTo>
                  <a:cubicBezTo>
                    <a:pt x="4257" y="487"/>
                    <a:pt x="4257" y="459"/>
                    <a:pt x="4285" y="431"/>
                  </a:cubicBezTo>
                  <a:lnTo>
                    <a:pt x="4285" y="376"/>
                  </a:lnTo>
                  <a:lnTo>
                    <a:pt x="4285" y="313"/>
                  </a:lnTo>
                  <a:cubicBezTo>
                    <a:pt x="4257" y="285"/>
                    <a:pt x="4229" y="258"/>
                    <a:pt x="4167" y="230"/>
                  </a:cubicBezTo>
                  <a:cubicBezTo>
                    <a:pt x="4111" y="202"/>
                    <a:pt x="3993" y="174"/>
                    <a:pt x="3882" y="139"/>
                  </a:cubicBezTo>
                  <a:cubicBezTo>
                    <a:pt x="3472" y="56"/>
                    <a:pt x="2868" y="1"/>
                    <a:pt x="2146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535;p17">
              <a:extLst>
                <a:ext uri="{FF2B5EF4-FFF2-40B4-BE49-F238E27FC236}">
                  <a16:creationId xmlns:a16="http://schemas.microsoft.com/office/drawing/2014/main" id="{B88DBAE1-5B1A-4343-9637-EC58A50EDA13}"/>
                </a:ext>
              </a:extLst>
            </p:cNvPr>
            <p:cNvSpPr/>
            <p:nvPr/>
          </p:nvSpPr>
          <p:spPr>
            <a:xfrm>
              <a:off x="3220633" y="3416480"/>
              <a:ext cx="462244" cy="70749"/>
            </a:xfrm>
            <a:custGeom>
              <a:avLst/>
              <a:gdLst/>
              <a:ahLst/>
              <a:cxnLst/>
              <a:rect l="l" t="t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119"/>
                    <a:pt x="0" y="237"/>
                  </a:cubicBezTo>
                  <a:cubicBezTo>
                    <a:pt x="0" y="382"/>
                    <a:pt x="695" y="466"/>
                    <a:pt x="1535" y="466"/>
                  </a:cubicBezTo>
                  <a:cubicBezTo>
                    <a:pt x="2368" y="466"/>
                    <a:pt x="3063" y="382"/>
                    <a:pt x="3063" y="237"/>
                  </a:cubicBezTo>
                  <a:cubicBezTo>
                    <a:pt x="3063" y="119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29721" name="Picture 4" descr="Resultado de imagen de GOBERNAR ES HACER">
            <a:extLst>
              <a:ext uri="{FF2B5EF4-FFF2-40B4-BE49-F238E27FC236}">
                <a16:creationId xmlns:a16="http://schemas.microsoft.com/office/drawing/2014/main" id="{F449DE49-44AA-4355-AA8A-16805359B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38"/>
          <a:stretch>
            <a:fillRect/>
          </a:stretch>
        </p:blipFill>
        <p:spPr bwMode="auto">
          <a:xfrm>
            <a:off x="-596900" y="-512763"/>
            <a:ext cx="2208213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2" name="Picture 6" descr="Resultado de imagen de GOBERNAR ES HACER">
            <a:extLst>
              <a:ext uri="{FF2B5EF4-FFF2-40B4-BE49-F238E27FC236}">
                <a16:creationId xmlns:a16="http://schemas.microsoft.com/office/drawing/2014/main" id="{8FE19C89-A179-4E87-BD34-43DB1AD0C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3"/>
          <a:stretch>
            <a:fillRect/>
          </a:stretch>
        </p:blipFill>
        <p:spPr bwMode="auto">
          <a:xfrm>
            <a:off x="10471150" y="-117475"/>
            <a:ext cx="195421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23" name="Google Shape;717;p35">
            <a:extLst>
              <a:ext uri="{FF2B5EF4-FFF2-40B4-BE49-F238E27FC236}">
                <a16:creationId xmlns:a16="http://schemas.microsoft.com/office/drawing/2014/main" id="{8E81183F-B5AB-431F-BCDA-E86BF1A71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6300" y="5006975"/>
            <a:ext cx="4659313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20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Recaudo a 31 de Dic 2021</a:t>
            </a:r>
            <a:endParaRPr lang="es-ES" altLang="es-CO" sz="2000" b="1">
              <a:solidFill>
                <a:srgbClr val="000000"/>
              </a:solidFill>
              <a:latin typeface="Arial" panose="020B0604020202020204" pitchFamily="34" charset="0"/>
              <a:ea typeface="Fira Sans Condensed SemiBold"/>
              <a:cs typeface="Arial" panose="020B0604020202020204" pitchFamily="34" charset="0"/>
              <a:sym typeface="Fira Sans Condensed SemiBold"/>
            </a:endParaRPr>
          </a:p>
        </p:txBody>
      </p:sp>
      <p:sp>
        <p:nvSpPr>
          <p:cNvPr id="29724" name="Rectángulo 139">
            <a:extLst>
              <a:ext uri="{FF2B5EF4-FFF2-40B4-BE49-F238E27FC236}">
                <a16:creationId xmlns:a16="http://schemas.microsoft.com/office/drawing/2014/main" id="{247BD736-F332-4A02-80DC-7460E3021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6038" y="5160963"/>
            <a:ext cx="29384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200" b="1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</a:t>
            </a:r>
            <a:r>
              <a:rPr lang="es-CO" altLang="es-CO" sz="2200" b="1" i="1">
                <a:solidFill>
                  <a:srgbClr val="000000"/>
                </a:solidFill>
              </a:rPr>
              <a:t>1.303.771.425.623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2400" b="1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3" name="Google Shape;1323;p15">
            <a:extLst>
              <a:ext uri="{FF2B5EF4-FFF2-40B4-BE49-F238E27FC236}">
                <a16:creationId xmlns:a16="http://schemas.microsoft.com/office/drawing/2014/main" id="{56597C57-D832-48F0-AFB2-702FA9BC8D42}"/>
              </a:ext>
            </a:extLst>
          </p:cNvPr>
          <p:cNvGrpSpPr/>
          <p:nvPr/>
        </p:nvGrpSpPr>
        <p:grpSpPr>
          <a:xfrm>
            <a:off x="8002479" y="5052871"/>
            <a:ext cx="865283" cy="604315"/>
            <a:chOff x="1611825" y="1896250"/>
            <a:chExt cx="54200" cy="54175"/>
          </a:xfrm>
          <a:solidFill>
            <a:srgbClr val="92D050"/>
          </a:solidFill>
        </p:grpSpPr>
        <p:sp>
          <p:nvSpPr>
            <p:cNvPr id="174" name="Google Shape;1324;p15">
              <a:extLst>
                <a:ext uri="{FF2B5EF4-FFF2-40B4-BE49-F238E27FC236}">
                  <a16:creationId xmlns:a16="http://schemas.microsoft.com/office/drawing/2014/main" id="{09EE9495-4185-41C1-9592-46910A79188D}"/>
                </a:ext>
              </a:extLst>
            </p:cNvPr>
            <p:cNvSpPr/>
            <p:nvPr/>
          </p:nvSpPr>
          <p:spPr>
            <a:xfrm>
              <a:off x="1613225" y="1897625"/>
              <a:ext cx="51400" cy="51425"/>
            </a:xfrm>
            <a:custGeom>
              <a:avLst/>
              <a:gdLst/>
              <a:ahLst/>
              <a:cxnLst/>
              <a:rect l="l" t="t" r="r" b="b"/>
              <a:pathLst>
                <a:path w="2056" h="2057" extrusionOk="0">
                  <a:moveTo>
                    <a:pt x="1014" y="1"/>
                  </a:moveTo>
                  <a:cubicBezTo>
                    <a:pt x="466" y="1"/>
                    <a:pt x="0" y="466"/>
                    <a:pt x="0" y="1015"/>
                  </a:cubicBezTo>
                  <a:cubicBezTo>
                    <a:pt x="0" y="1591"/>
                    <a:pt x="466" y="2056"/>
                    <a:pt x="1014" y="2056"/>
                  </a:cubicBezTo>
                  <a:cubicBezTo>
                    <a:pt x="1590" y="2056"/>
                    <a:pt x="2056" y="1591"/>
                    <a:pt x="2056" y="1015"/>
                  </a:cubicBezTo>
                  <a:cubicBezTo>
                    <a:pt x="2056" y="466"/>
                    <a:pt x="1590" y="1"/>
                    <a:pt x="10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>
                <a:solidFill>
                  <a:srgbClr val="000000"/>
                </a:solidFill>
              </a:endParaRPr>
            </a:p>
          </p:txBody>
        </p:sp>
        <p:sp>
          <p:nvSpPr>
            <p:cNvPr id="175" name="Google Shape;1325;p15">
              <a:extLst>
                <a:ext uri="{FF2B5EF4-FFF2-40B4-BE49-F238E27FC236}">
                  <a16:creationId xmlns:a16="http://schemas.microsoft.com/office/drawing/2014/main" id="{54BF24FC-C6E8-4F51-811A-CF106E3F660F}"/>
                </a:ext>
              </a:extLst>
            </p:cNvPr>
            <p:cNvSpPr/>
            <p:nvPr/>
          </p:nvSpPr>
          <p:spPr>
            <a:xfrm>
              <a:off x="1611825" y="1896250"/>
              <a:ext cx="54200" cy="54175"/>
            </a:xfrm>
            <a:custGeom>
              <a:avLst/>
              <a:gdLst/>
              <a:ahLst/>
              <a:cxnLst/>
              <a:rect l="l" t="t" r="r" b="b"/>
              <a:pathLst>
                <a:path w="2168" h="2167" extrusionOk="0">
                  <a:moveTo>
                    <a:pt x="1070" y="111"/>
                  </a:moveTo>
                  <a:cubicBezTo>
                    <a:pt x="1355" y="111"/>
                    <a:pt x="1591" y="229"/>
                    <a:pt x="1765" y="403"/>
                  </a:cubicBezTo>
                  <a:cubicBezTo>
                    <a:pt x="1938" y="577"/>
                    <a:pt x="2049" y="806"/>
                    <a:pt x="2049" y="1070"/>
                  </a:cubicBezTo>
                  <a:cubicBezTo>
                    <a:pt x="2049" y="1361"/>
                    <a:pt x="1938" y="1590"/>
                    <a:pt x="1765" y="1764"/>
                  </a:cubicBezTo>
                  <a:cubicBezTo>
                    <a:pt x="1591" y="1938"/>
                    <a:pt x="1355" y="2056"/>
                    <a:pt x="1070" y="2056"/>
                  </a:cubicBezTo>
                  <a:cubicBezTo>
                    <a:pt x="806" y="2056"/>
                    <a:pt x="577" y="1938"/>
                    <a:pt x="403" y="1764"/>
                  </a:cubicBezTo>
                  <a:cubicBezTo>
                    <a:pt x="230" y="1590"/>
                    <a:pt x="112" y="1361"/>
                    <a:pt x="112" y="1070"/>
                  </a:cubicBezTo>
                  <a:cubicBezTo>
                    <a:pt x="112" y="806"/>
                    <a:pt x="230" y="577"/>
                    <a:pt x="403" y="403"/>
                  </a:cubicBezTo>
                  <a:cubicBezTo>
                    <a:pt x="577" y="229"/>
                    <a:pt x="806" y="111"/>
                    <a:pt x="1070" y="111"/>
                  </a:cubicBezTo>
                  <a:close/>
                  <a:moveTo>
                    <a:pt x="1070" y="0"/>
                  </a:moveTo>
                  <a:cubicBezTo>
                    <a:pt x="487" y="0"/>
                    <a:pt x="1" y="493"/>
                    <a:pt x="1" y="1070"/>
                  </a:cubicBezTo>
                  <a:cubicBezTo>
                    <a:pt x="1" y="1674"/>
                    <a:pt x="487" y="2167"/>
                    <a:pt x="1070" y="2167"/>
                  </a:cubicBezTo>
                  <a:cubicBezTo>
                    <a:pt x="1674" y="2167"/>
                    <a:pt x="2167" y="1674"/>
                    <a:pt x="2167" y="1070"/>
                  </a:cubicBezTo>
                  <a:cubicBezTo>
                    <a:pt x="2167" y="493"/>
                    <a:pt x="1674" y="0"/>
                    <a:pt x="10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>
                <a:solidFill>
                  <a:srgbClr val="000000"/>
                </a:solidFill>
              </a:endParaRPr>
            </a:p>
          </p:txBody>
        </p:sp>
        <p:sp>
          <p:nvSpPr>
            <p:cNvPr id="176" name="Google Shape;1326;p15">
              <a:extLst>
                <a:ext uri="{FF2B5EF4-FFF2-40B4-BE49-F238E27FC236}">
                  <a16:creationId xmlns:a16="http://schemas.microsoft.com/office/drawing/2014/main" id="{A6794DBB-8203-4268-9F45-E216FCCA7431}"/>
                </a:ext>
              </a:extLst>
            </p:cNvPr>
            <p:cNvSpPr/>
            <p:nvPr/>
          </p:nvSpPr>
          <p:spPr>
            <a:xfrm>
              <a:off x="1618950" y="1903350"/>
              <a:ext cx="39775" cy="39975"/>
            </a:xfrm>
            <a:custGeom>
              <a:avLst/>
              <a:gdLst/>
              <a:ahLst/>
              <a:cxnLst/>
              <a:rect l="l" t="t" r="r" b="b"/>
              <a:pathLst>
                <a:path w="1591" h="1599" extrusionOk="0">
                  <a:moveTo>
                    <a:pt x="785" y="1"/>
                  </a:moveTo>
                  <a:cubicBezTo>
                    <a:pt x="348" y="1"/>
                    <a:pt x="0" y="348"/>
                    <a:pt x="0" y="786"/>
                  </a:cubicBezTo>
                  <a:cubicBezTo>
                    <a:pt x="0" y="1251"/>
                    <a:pt x="348" y="1598"/>
                    <a:pt x="785" y="1598"/>
                  </a:cubicBezTo>
                  <a:cubicBezTo>
                    <a:pt x="1243" y="1598"/>
                    <a:pt x="1591" y="1251"/>
                    <a:pt x="1591" y="786"/>
                  </a:cubicBezTo>
                  <a:cubicBezTo>
                    <a:pt x="1591" y="348"/>
                    <a:pt x="1243" y="1"/>
                    <a:pt x="7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>
                <a:solidFill>
                  <a:srgbClr val="000000"/>
                </a:solidFill>
              </a:endParaRPr>
            </a:p>
          </p:txBody>
        </p:sp>
        <p:sp>
          <p:nvSpPr>
            <p:cNvPr id="177" name="Google Shape;1327;p15">
              <a:extLst>
                <a:ext uri="{FF2B5EF4-FFF2-40B4-BE49-F238E27FC236}">
                  <a16:creationId xmlns:a16="http://schemas.microsoft.com/office/drawing/2014/main" id="{EC24ABCF-AC9B-4A8E-BDEE-82E32BB4B41F}"/>
                </a:ext>
              </a:extLst>
            </p:cNvPr>
            <p:cNvSpPr/>
            <p:nvPr/>
          </p:nvSpPr>
          <p:spPr>
            <a:xfrm>
              <a:off x="1618950" y="1904138"/>
              <a:ext cx="42750" cy="39775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723" y="0"/>
                  </a:moveTo>
                  <a:cubicBezTo>
                    <a:pt x="313" y="0"/>
                    <a:pt x="1" y="320"/>
                    <a:pt x="1" y="723"/>
                  </a:cubicBezTo>
                  <a:cubicBezTo>
                    <a:pt x="1" y="1153"/>
                    <a:pt x="313" y="1473"/>
                    <a:pt x="723" y="1473"/>
                  </a:cubicBezTo>
                  <a:cubicBezTo>
                    <a:pt x="1154" y="1473"/>
                    <a:pt x="1473" y="1153"/>
                    <a:pt x="1473" y="723"/>
                  </a:cubicBezTo>
                  <a:cubicBezTo>
                    <a:pt x="1473" y="320"/>
                    <a:pt x="1154" y="0"/>
                    <a:pt x="7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400" b="1" kern="0" dirty="0">
                  <a:solidFill>
                    <a:srgbClr val="000000"/>
                  </a:solidFill>
                </a:rPr>
                <a:t>100%</a:t>
              </a:r>
              <a:endParaRPr sz="1400" b="1" kern="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Imagen 1">
            <a:extLst>
              <a:ext uri="{FF2B5EF4-FFF2-40B4-BE49-F238E27FC236}">
                <a16:creationId xmlns:a16="http://schemas.microsoft.com/office/drawing/2014/main" id="{5B7CB6F1-C13B-4A44-B773-952552984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Google Shape;232;p20">
            <a:extLst>
              <a:ext uri="{FF2B5EF4-FFF2-40B4-BE49-F238E27FC236}">
                <a16:creationId xmlns:a16="http://schemas.microsoft.com/office/drawing/2014/main" id="{265F1C99-1630-4289-B8D7-3F22289D400C}"/>
              </a:ext>
            </a:extLst>
          </p:cNvPr>
          <p:cNvSpPr/>
          <p:nvPr/>
        </p:nvSpPr>
        <p:spPr>
          <a:xfrm>
            <a:off x="3879850" y="1655763"/>
            <a:ext cx="1646238" cy="1250950"/>
          </a:xfrm>
          <a:custGeom>
            <a:avLst/>
            <a:gdLst/>
            <a:ahLst/>
            <a:cxnLst/>
            <a:rect l="l" t="t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defRPr/>
            </a:pPr>
            <a:endParaRPr lang="es-ES" sz="1600" b="1" dirty="0">
              <a:solidFill>
                <a:prstClr val="black"/>
              </a:solidFill>
            </a:endParaRPr>
          </a:p>
        </p:txBody>
      </p:sp>
      <p:pic>
        <p:nvPicPr>
          <p:cNvPr id="31748" name="Picture 4" descr="Resultado de imagen de GOBERNAR ES HACER">
            <a:extLst>
              <a:ext uri="{FF2B5EF4-FFF2-40B4-BE49-F238E27FC236}">
                <a16:creationId xmlns:a16="http://schemas.microsoft.com/office/drawing/2014/main" id="{9991E124-5102-417B-85E1-7EB257BC1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38"/>
          <a:stretch>
            <a:fillRect/>
          </a:stretch>
        </p:blipFill>
        <p:spPr bwMode="auto">
          <a:xfrm>
            <a:off x="-596900" y="-512763"/>
            <a:ext cx="2208213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" descr="Resultado de imagen de GOBERNAR ES HACER">
            <a:extLst>
              <a:ext uri="{FF2B5EF4-FFF2-40B4-BE49-F238E27FC236}">
                <a16:creationId xmlns:a16="http://schemas.microsoft.com/office/drawing/2014/main" id="{725A24AB-465F-4C2A-8136-85503A69E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3"/>
          <a:stretch>
            <a:fillRect/>
          </a:stretch>
        </p:blipFill>
        <p:spPr bwMode="auto">
          <a:xfrm>
            <a:off x="10471150" y="-117475"/>
            <a:ext cx="195421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Google Shape;231;p20">
            <a:extLst>
              <a:ext uri="{FF2B5EF4-FFF2-40B4-BE49-F238E27FC236}">
                <a16:creationId xmlns:a16="http://schemas.microsoft.com/office/drawing/2014/main" id="{8FD51A21-2E49-43E5-91A2-7C0F13B408DD}"/>
              </a:ext>
            </a:extLst>
          </p:cNvPr>
          <p:cNvSpPr/>
          <p:nvPr/>
        </p:nvSpPr>
        <p:spPr>
          <a:xfrm>
            <a:off x="3198813" y="434975"/>
            <a:ext cx="5116512" cy="550863"/>
          </a:xfrm>
          <a:custGeom>
            <a:avLst/>
            <a:gdLst/>
            <a:ahLst/>
            <a:cxnLst/>
            <a:rect l="l" t="t" r="r" b="b"/>
            <a:pathLst>
              <a:path w="9155" h="2086" extrusionOk="0">
                <a:moveTo>
                  <a:pt x="0" y="1"/>
                </a:moveTo>
                <a:lnTo>
                  <a:pt x="0" y="2085"/>
                </a:lnTo>
                <a:lnTo>
                  <a:pt x="9155" y="2085"/>
                </a:lnTo>
                <a:lnTo>
                  <a:pt x="9155" y="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 algn="ctr">
              <a:defRPr/>
            </a:pPr>
            <a:r>
              <a:rPr lang="es-ES" b="1" dirty="0">
                <a:solidFill>
                  <a:prstClr val="black"/>
                </a:solidFill>
              </a:rPr>
              <a:t>PRINCIPALES FUENTES DE FINANCIACIÓN DE RECURSOS PROPIOS</a:t>
            </a:r>
            <a:endParaRPr b="1" dirty="0">
              <a:solidFill>
                <a:prstClr val="black"/>
              </a:solidFill>
            </a:endParaRPr>
          </a:p>
        </p:txBody>
      </p:sp>
      <p:sp>
        <p:nvSpPr>
          <p:cNvPr id="31751" name="Google Shape;232;p20">
            <a:extLst>
              <a:ext uri="{FF2B5EF4-FFF2-40B4-BE49-F238E27FC236}">
                <a16:creationId xmlns:a16="http://schemas.microsoft.com/office/drawing/2014/main" id="{D3A8A630-D4E4-496D-9D57-171B3591E6C2}"/>
              </a:ext>
            </a:extLst>
          </p:cNvPr>
          <p:cNvSpPr>
            <a:spLocks/>
          </p:cNvSpPr>
          <p:nvPr/>
        </p:nvSpPr>
        <p:spPr bwMode="auto">
          <a:xfrm>
            <a:off x="984250" y="1619250"/>
            <a:ext cx="1647825" cy="1250950"/>
          </a:xfrm>
          <a:custGeom>
            <a:avLst/>
            <a:gdLst>
              <a:gd name="T0" fmla="*/ 0 w 9155"/>
              <a:gd name="T1" fmla="*/ 0 h 10943"/>
              <a:gd name="T2" fmla="*/ 0 w 9155"/>
              <a:gd name="T3" fmla="*/ 1051127 h 10943"/>
              <a:gd name="T4" fmla="*/ 651030 w 9155"/>
              <a:gd name="T5" fmla="*/ 1051127 h 10943"/>
              <a:gd name="T6" fmla="*/ 834982 w 9155"/>
              <a:gd name="T7" fmla="*/ 1250950 h 10943"/>
              <a:gd name="T8" fmla="*/ 1011554 w 9155"/>
              <a:gd name="T9" fmla="*/ 1051127 h 10943"/>
              <a:gd name="T10" fmla="*/ 1647825 w 9155"/>
              <a:gd name="T11" fmla="*/ 1051127 h 10943"/>
              <a:gd name="T12" fmla="*/ 1647825 w 9155"/>
              <a:gd name="T13" fmla="*/ 0 h 10943"/>
              <a:gd name="T14" fmla="*/ 0 w 9155"/>
              <a:gd name="T15" fmla="*/ 0 h 109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31752" name="Google Shape;247;p20">
            <a:extLst>
              <a:ext uri="{FF2B5EF4-FFF2-40B4-BE49-F238E27FC236}">
                <a16:creationId xmlns:a16="http://schemas.microsoft.com/office/drawing/2014/main" id="{572DA7EB-7B9B-4D3F-BC08-00D1E026E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438" y="1560513"/>
            <a:ext cx="18986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2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ES" altLang="es-CO" sz="12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IMPUESTO PREDIAL</a:t>
            </a:r>
            <a:endParaRPr lang="es-ES" altLang="es-CO" sz="12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200" b="1">
                <a:solidFill>
                  <a:srgbClr val="000000"/>
                </a:solidFill>
              </a:rPr>
              <a:t> $  </a:t>
            </a:r>
            <a:r>
              <a:rPr lang="en-US" altLang="es-CO" sz="1200" b="1">
                <a:solidFill>
                  <a:srgbClr val="000000"/>
                </a:solidFill>
              </a:rPr>
              <a:t>143.175.232.453 </a:t>
            </a:r>
            <a:r>
              <a:rPr lang="es-CO" altLang="es-CO" sz="1200" b="1">
                <a:solidFill>
                  <a:srgbClr val="000000"/>
                </a:solidFill>
              </a:rPr>
              <a:t> 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753" name="Google Shape;247;p20">
            <a:extLst>
              <a:ext uri="{FF2B5EF4-FFF2-40B4-BE49-F238E27FC236}">
                <a16:creationId xmlns:a16="http://schemas.microsoft.com/office/drawing/2014/main" id="{66CF9389-2475-42E4-A7F5-F7500BA05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2375" y="1598613"/>
            <a:ext cx="18145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2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ES" altLang="es-CO" sz="12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IMPUESTO DE INDUSTRIA Y COMERCIO</a:t>
            </a:r>
            <a:endParaRPr lang="es-ES" altLang="es-CO" sz="12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200" b="1">
                <a:solidFill>
                  <a:srgbClr val="000000"/>
                </a:solidFill>
              </a:rPr>
              <a:t> $ </a:t>
            </a:r>
            <a:r>
              <a:rPr lang="en-US" altLang="es-CO" sz="1200" b="1">
                <a:solidFill>
                  <a:srgbClr val="000000"/>
                </a:solidFill>
              </a:rPr>
              <a:t>145.145.998.106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754" name="CuadroTexto 3">
            <a:extLst>
              <a:ext uri="{FF2B5EF4-FFF2-40B4-BE49-F238E27FC236}">
                <a16:creationId xmlns:a16="http://schemas.microsoft.com/office/drawing/2014/main" id="{E2D1A698-5066-43F2-8264-0CEE79976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1265238"/>
            <a:ext cx="4391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altLang="es-CO" sz="1800" b="1" i="1" u="sng">
                <a:solidFill>
                  <a:srgbClr val="000000"/>
                </a:solidFill>
              </a:rPr>
              <a:t>RECURSOS PRESUPUESTADOS</a:t>
            </a:r>
            <a:endParaRPr lang="en-US" altLang="es-CO" sz="1800" b="1" i="1" u="sng">
              <a:solidFill>
                <a:srgbClr val="000000"/>
              </a:solidFill>
            </a:endParaRPr>
          </a:p>
        </p:txBody>
      </p:sp>
      <p:sp>
        <p:nvSpPr>
          <p:cNvPr id="44" name="Google Shape;232;p20">
            <a:extLst>
              <a:ext uri="{FF2B5EF4-FFF2-40B4-BE49-F238E27FC236}">
                <a16:creationId xmlns:a16="http://schemas.microsoft.com/office/drawing/2014/main" id="{265F1C99-1630-4289-B8D7-3F22289D400C}"/>
              </a:ext>
            </a:extLst>
          </p:cNvPr>
          <p:cNvSpPr/>
          <p:nvPr/>
        </p:nvSpPr>
        <p:spPr>
          <a:xfrm>
            <a:off x="3913188" y="3203575"/>
            <a:ext cx="1646237" cy="1250950"/>
          </a:xfrm>
          <a:custGeom>
            <a:avLst/>
            <a:gdLst/>
            <a:ahLst/>
            <a:cxnLst/>
            <a:rect l="l" t="t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defRPr/>
            </a:pPr>
            <a:endParaRPr lang="es-ES" sz="1600" b="1" dirty="0">
              <a:solidFill>
                <a:prstClr val="black"/>
              </a:solidFill>
            </a:endParaRPr>
          </a:p>
        </p:txBody>
      </p:sp>
      <p:sp>
        <p:nvSpPr>
          <p:cNvPr id="31756" name="Google Shape;232;p20">
            <a:extLst>
              <a:ext uri="{FF2B5EF4-FFF2-40B4-BE49-F238E27FC236}">
                <a16:creationId xmlns:a16="http://schemas.microsoft.com/office/drawing/2014/main" id="{44F45DF2-DC2D-42DE-82C1-8D9FA6105E16}"/>
              </a:ext>
            </a:extLst>
          </p:cNvPr>
          <p:cNvSpPr>
            <a:spLocks/>
          </p:cNvSpPr>
          <p:nvPr/>
        </p:nvSpPr>
        <p:spPr bwMode="auto">
          <a:xfrm>
            <a:off x="1019175" y="3241675"/>
            <a:ext cx="1646238" cy="1250950"/>
          </a:xfrm>
          <a:custGeom>
            <a:avLst/>
            <a:gdLst>
              <a:gd name="T0" fmla="*/ 0 w 9155"/>
              <a:gd name="T1" fmla="*/ 0 h 10943"/>
              <a:gd name="T2" fmla="*/ 0 w 9155"/>
              <a:gd name="T3" fmla="*/ 1051127 h 10943"/>
              <a:gd name="T4" fmla="*/ 650403 w 9155"/>
              <a:gd name="T5" fmla="*/ 1051127 h 10943"/>
              <a:gd name="T6" fmla="*/ 834178 w 9155"/>
              <a:gd name="T7" fmla="*/ 1250950 h 10943"/>
              <a:gd name="T8" fmla="*/ 1010580 w 9155"/>
              <a:gd name="T9" fmla="*/ 1051127 h 10943"/>
              <a:gd name="T10" fmla="*/ 1646238 w 9155"/>
              <a:gd name="T11" fmla="*/ 1051127 h 10943"/>
              <a:gd name="T12" fmla="*/ 1646238 w 9155"/>
              <a:gd name="T13" fmla="*/ 0 h 10943"/>
              <a:gd name="T14" fmla="*/ 0 w 9155"/>
              <a:gd name="T15" fmla="*/ 0 h 109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31757" name="Google Shape;247;p20">
            <a:extLst>
              <a:ext uri="{FF2B5EF4-FFF2-40B4-BE49-F238E27FC236}">
                <a16:creationId xmlns:a16="http://schemas.microsoft.com/office/drawing/2014/main" id="{597DC127-C2FA-432E-A1AA-B9BF734DD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8" y="3241675"/>
            <a:ext cx="18970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2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ES" altLang="es-CO" sz="12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IMPUESTO PREDIAL</a:t>
            </a:r>
            <a:endParaRPr lang="es-ES" altLang="es-CO" sz="12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200" b="1">
                <a:solidFill>
                  <a:srgbClr val="000000"/>
                </a:solidFill>
              </a:rPr>
              <a:t> $  </a:t>
            </a:r>
            <a:r>
              <a:rPr lang="en-US" altLang="es-CO" sz="1200" b="1">
                <a:solidFill>
                  <a:srgbClr val="000000"/>
                </a:solidFill>
              </a:rPr>
              <a:t>139.043.678.478</a:t>
            </a:r>
          </a:p>
        </p:txBody>
      </p:sp>
      <p:sp>
        <p:nvSpPr>
          <p:cNvPr id="31758" name="Google Shape;247;p20">
            <a:extLst>
              <a:ext uri="{FF2B5EF4-FFF2-40B4-BE49-F238E27FC236}">
                <a16:creationId xmlns:a16="http://schemas.microsoft.com/office/drawing/2014/main" id="{4310887A-15BF-4395-AF0F-83684504C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9525" y="3203575"/>
            <a:ext cx="18129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2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ES" altLang="es-CO" sz="12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IMPUESTO DE INDUSTRIA Y COMERCIO</a:t>
            </a:r>
            <a:endParaRPr lang="es-ES" altLang="es-CO" sz="12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200" b="1">
                <a:solidFill>
                  <a:srgbClr val="000000"/>
                </a:solidFill>
              </a:rPr>
              <a:t> $</a:t>
            </a:r>
            <a:r>
              <a:rPr lang="es-CO" altLang="es-CO" sz="1200" b="1">
                <a:solidFill>
                  <a:srgbClr val="000000"/>
                </a:solidFill>
              </a:rPr>
              <a:t> </a:t>
            </a:r>
            <a:r>
              <a:rPr lang="en-US" altLang="es-CO" sz="1200" b="1">
                <a:solidFill>
                  <a:srgbClr val="000000"/>
                </a:solidFill>
              </a:rPr>
              <a:t>203.495.367.900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CO" sz="1200" b="1">
                <a:solidFill>
                  <a:srgbClr val="000000"/>
                </a:solidFill>
              </a:rPr>
              <a:t> </a:t>
            </a:r>
            <a:r>
              <a:rPr lang="es-CO" altLang="es-CO" sz="1200" b="1">
                <a:solidFill>
                  <a:srgbClr val="000000"/>
                </a:solidFill>
              </a:rPr>
              <a:t> 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6" name="Google Shape;232;p20">
            <a:extLst>
              <a:ext uri="{FF2B5EF4-FFF2-40B4-BE49-F238E27FC236}">
                <a16:creationId xmlns:a16="http://schemas.microsoft.com/office/drawing/2014/main" id="{265F1C99-1630-4289-B8D7-3F22289D400C}"/>
              </a:ext>
            </a:extLst>
          </p:cNvPr>
          <p:cNvSpPr/>
          <p:nvPr/>
        </p:nvSpPr>
        <p:spPr>
          <a:xfrm>
            <a:off x="3932238" y="4751388"/>
            <a:ext cx="1646237" cy="1249362"/>
          </a:xfrm>
          <a:custGeom>
            <a:avLst/>
            <a:gdLst/>
            <a:ahLst/>
            <a:cxnLst/>
            <a:rect l="l" t="t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defRPr/>
            </a:pPr>
            <a:endParaRPr lang="es-ES" sz="1600" b="1" dirty="0">
              <a:solidFill>
                <a:prstClr val="black"/>
              </a:solidFill>
            </a:endParaRPr>
          </a:p>
        </p:txBody>
      </p:sp>
      <p:sp>
        <p:nvSpPr>
          <p:cNvPr id="31760" name="Google Shape;232;p20">
            <a:extLst>
              <a:ext uri="{FF2B5EF4-FFF2-40B4-BE49-F238E27FC236}">
                <a16:creationId xmlns:a16="http://schemas.microsoft.com/office/drawing/2014/main" id="{00C92641-54FB-4E6B-96EA-C8CA0CAD4E52}"/>
              </a:ext>
            </a:extLst>
          </p:cNvPr>
          <p:cNvSpPr>
            <a:spLocks/>
          </p:cNvSpPr>
          <p:nvPr/>
        </p:nvSpPr>
        <p:spPr bwMode="auto">
          <a:xfrm>
            <a:off x="1036638" y="4787900"/>
            <a:ext cx="1647825" cy="1250950"/>
          </a:xfrm>
          <a:custGeom>
            <a:avLst/>
            <a:gdLst>
              <a:gd name="T0" fmla="*/ 0 w 9155"/>
              <a:gd name="T1" fmla="*/ 0 h 10943"/>
              <a:gd name="T2" fmla="*/ 0 w 9155"/>
              <a:gd name="T3" fmla="*/ 1051127 h 10943"/>
              <a:gd name="T4" fmla="*/ 651030 w 9155"/>
              <a:gd name="T5" fmla="*/ 1051127 h 10943"/>
              <a:gd name="T6" fmla="*/ 834982 w 9155"/>
              <a:gd name="T7" fmla="*/ 1250950 h 10943"/>
              <a:gd name="T8" fmla="*/ 1011554 w 9155"/>
              <a:gd name="T9" fmla="*/ 1051127 h 10943"/>
              <a:gd name="T10" fmla="*/ 1647825 w 9155"/>
              <a:gd name="T11" fmla="*/ 1051127 h 10943"/>
              <a:gd name="T12" fmla="*/ 1647825 w 9155"/>
              <a:gd name="T13" fmla="*/ 0 h 10943"/>
              <a:gd name="T14" fmla="*/ 0 w 9155"/>
              <a:gd name="T15" fmla="*/ 0 h 109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31761" name="Google Shape;247;p20">
            <a:extLst>
              <a:ext uri="{FF2B5EF4-FFF2-40B4-BE49-F238E27FC236}">
                <a16:creationId xmlns:a16="http://schemas.microsoft.com/office/drawing/2014/main" id="{BEB84EE2-9B7F-47D7-9895-0B7B6C16F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713" y="4795838"/>
            <a:ext cx="18986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2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ES" altLang="es-CO" sz="12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IMPUESTO PREDIAL</a:t>
            </a:r>
            <a:endParaRPr lang="es-ES" altLang="es-CO" sz="12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200" b="1">
                <a:solidFill>
                  <a:srgbClr val="000000"/>
                </a:solidFill>
              </a:rPr>
              <a:t> 97</a:t>
            </a:r>
            <a:r>
              <a:rPr lang="en-US" altLang="es-CO" sz="1200" b="1">
                <a:solidFill>
                  <a:srgbClr val="000000"/>
                </a:solidFill>
              </a:rPr>
              <a:t>%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762" name="Google Shape;247;p20">
            <a:extLst>
              <a:ext uri="{FF2B5EF4-FFF2-40B4-BE49-F238E27FC236}">
                <a16:creationId xmlns:a16="http://schemas.microsoft.com/office/drawing/2014/main" id="{7A7DE130-4EC1-4767-A299-DE940F618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6988" y="4751388"/>
            <a:ext cx="181451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2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ES" altLang="es-CO" sz="12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IMPUESTO DE INDUSTRIA Y COMERCIO </a:t>
            </a:r>
            <a:endParaRPr lang="es-ES" altLang="es-CO" sz="12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CO" sz="1200" b="1">
                <a:solidFill>
                  <a:srgbClr val="000000"/>
                </a:solidFill>
              </a:rPr>
              <a:t>140%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763" name="CuadroTexto 63">
            <a:extLst>
              <a:ext uri="{FF2B5EF4-FFF2-40B4-BE49-F238E27FC236}">
                <a16:creationId xmlns:a16="http://schemas.microsoft.com/office/drawing/2014/main" id="{B4445863-6078-4A99-ADEF-A0EE59ECB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4438650"/>
            <a:ext cx="2341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altLang="es-CO" sz="1800" b="1" i="1" u="sng">
                <a:solidFill>
                  <a:srgbClr val="000000"/>
                </a:solidFill>
              </a:rPr>
              <a:t>% DE RECAUDO</a:t>
            </a:r>
            <a:endParaRPr lang="en-US" altLang="es-CO" sz="1800" b="1" i="1" u="sng">
              <a:solidFill>
                <a:srgbClr val="000000"/>
              </a:solidFill>
            </a:endParaRPr>
          </a:p>
        </p:txBody>
      </p:sp>
      <p:sp>
        <p:nvSpPr>
          <p:cNvPr id="31764" name="CuadroTexto 64">
            <a:extLst>
              <a:ext uri="{FF2B5EF4-FFF2-40B4-BE49-F238E27FC236}">
                <a16:creationId xmlns:a16="http://schemas.microsoft.com/office/drawing/2014/main" id="{7F53A171-3BF9-4836-9735-3821D3592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88" y="2894013"/>
            <a:ext cx="4391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altLang="es-CO" sz="1800" b="1" i="1" u="sng">
                <a:solidFill>
                  <a:srgbClr val="000000"/>
                </a:solidFill>
              </a:rPr>
              <a:t>RECURSOS RECAUDADOS</a:t>
            </a:r>
            <a:endParaRPr lang="en-US" altLang="es-CO" sz="1800" b="1" i="1" u="sng">
              <a:solidFill>
                <a:srgbClr val="000000"/>
              </a:solidFill>
            </a:endParaRPr>
          </a:p>
        </p:txBody>
      </p:sp>
      <p:sp>
        <p:nvSpPr>
          <p:cNvPr id="31765" name="Google Shape;232;p20">
            <a:extLst>
              <a:ext uri="{FF2B5EF4-FFF2-40B4-BE49-F238E27FC236}">
                <a16:creationId xmlns:a16="http://schemas.microsoft.com/office/drawing/2014/main" id="{B72ABB39-F91A-42F9-B98B-88C9A202F1A5}"/>
              </a:ext>
            </a:extLst>
          </p:cNvPr>
          <p:cNvSpPr>
            <a:spLocks/>
          </p:cNvSpPr>
          <p:nvPr/>
        </p:nvSpPr>
        <p:spPr bwMode="auto">
          <a:xfrm>
            <a:off x="9461500" y="1611313"/>
            <a:ext cx="1646238" cy="1250950"/>
          </a:xfrm>
          <a:custGeom>
            <a:avLst/>
            <a:gdLst>
              <a:gd name="T0" fmla="*/ 0 w 9155"/>
              <a:gd name="T1" fmla="*/ 0 h 10943"/>
              <a:gd name="T2" fmla="*/ 0 w 9155"/>
              <a:gd name="T3" fmla="*/ 1051127 h 10943"/>
              <a:gd name="T4" fmla="*/ 650403 w 9155"/>
              <a:gd name="T5" fmla="*/ 1051127 h 10943"/>
              <a:gd name="T6" fmla="*/ 834178 w 9155"/>
              <a:gd name="T7" fmla="*/ 1250950 h 10943"/>
              <a:gd name="T8" fmla="*/ 1010580 w 9155"/>
              <a:gd name="T9" fmla="*/ 1051127 h 10943"/>
              <a:gd name="T10" fmla="*/ 1646238 w 9155"/>
              <a:gd name="T11" fmla="*/ 1051127 h 10943"/>
              <a:gd name="T12" fmla="*/ 1646238 w 9155"/>
              <a:gd name="T13" fmla="*/ 0 h 10943"/>
              <a:gd name="T14" fmla="*/ 0 w 9155"/>
              <a:gd name="T15" fmla="*/ 0 h 109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A196F2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31766" name="Google Shape;232;p20">
            <a:extLst>
              <a:ext uri="{FF2B5EF4-FFF2-40B4-BE49-F238E27FC236}">
                <a16:creationId xmlns:a16="http://schemas.microsoft.com/office/drawing/2014/main" id="{EDB61597-2F3C-417E-9EB4-8E83247AD69C}"/>
              </a:ext>
            </a:extLst>
          </p:cNvPr>
          <p:cNvSpPr>
            <a:spLocks/>
          </p:cNvSpPr>
          <p:nvPr/>
        </p:nvSpPr>
        <p:spPr bwMode="auto">
          <a:xfrm>
            <a:off x="6621463" y="1622425"/>
            <a:ext cx="1647825" cy="1250950"/>
          </a:xfrm>
          <a:custGeom>
            <a:avLst/>
            <a:gdLst>
              <a:gd name="T0" fmla="*/ 0 w 9155"/>
              <a:gd name="T1" fmla="*/ 0 h 10943"/>
              <a:gd name="T2" fmla="*/ 0 w 9155"/>
              <a:gd name="T3" fmla="*/ 1051127 h 10943"/>
              <a:gd name="T4" fmla="*/ 651030 w 9155"/>
              <a:gd name="T5" fmla="*/ 1051127 h 10943"/>
              <a:gd name="T6" fmla="*/ 834982 w 9155"/>
              <a:gd name="T7" fmla="*/ 1250950 h 10943"/>
              <a:gd name="T8" fmla="*/ 1011554 w 9155"/>
              <a:gd name="T9" fmla="*/ 1051127 h 10943"/>
              <a:gd name="T10" fmla="*/ 1647825 w 9155"/>
              <a:gd name="T11" fmla="*/ 1051127 h 10943"/>
              <a:gd name="T12" fmla="*/ 1647825 w 9155"/>
              <a:gd name="T13" fmla="*/ 0 h 10943"/>
              <a:gd name="T14" fmla="*/ 0 w 9155"/>
              <a:gd name="T15" fmla="*/ 0 h 109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31767" name="Google Shape;247;p20">
            <a:extLst>
              <a:ext uri="{FF2B5EF4-FFF2-40B4-BE49-F238E27FC236}">
                <a16:creationId xmlns:a16="http://schemas.microsoft.com/office/drawing/2014/main" id="{F7DD5B60-F014-41F5-9596-B73536C52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0975" y="1557338"/>
            <a:ext cx="18145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2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CO" altLang="es-CO" sz="12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AVISOS Y TABLEROS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200" b="1">
                <a:solidFill>
                  <a:srgbClr val="000000"/>
                </a:solidFill>
              </a:rPr>
              <a:t> $</a:t>
            </a:r>
            <a:r>
              <a:rPr lang="en-US" altLang="es-CO" sz="1200" b="1">
                <a:solidFill>
                  <a:srgbClr val="000000"/>
                </a:solidFill>
              </a:rPr>
              <a:t> 19.660.371.911,00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CO" sz="1200" b="1">
                <a:solidFill>
                  <a:srgbClr val="000000"/>
                </a:solidFill>
              </a:rPr>
              <a:t> 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768" name="Google Shape;247;p20">
            <a:extLst>
              <a:ext uri="{FF2B5EF4-FFF2-40B4-BE49-F238E27FC236}">
                <a16:creationId xmlns:a16="http://schemas.microsoft.com/office/drawing/2014/main" id="{7473A721-12D5-4B54-A7DA-AEB0C0C5F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8150" y="1577975"/>
            <a:ext cx="19145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s-MX" altLang="es-CO" sz="1200" b="1">
                <a:solidFill>
                  <a:srgbClr val="000000"/>
                </a:solidFill>
                <a:latin typeface="Calibri Light" panose="020F0302020204030204" pitchFamily="34" charset="0"/>
                <a:ea typeface="Roboto"/>
                <a:cs typeface="Roboto"/>
                <a:sym typeface="Roboto"/>
              </a:rPr>
              <a:t>SOBRETASA A LA GASOLINA</a:t>
            </a:r>
            <a:endParaRPr lang="es-ES" altLang="es-CO" sz="1200" b="1">
              <a:solidFill>
                <a:srgbClr val="000000"/>
              </a:solidFill>
            </a:endParaRPr>
          </a:p>
          <a:p>
            <a:pPr algn="ctr"/>
            <a:r>
              <a:rPr lang="en-US" altLang="es-CO" sz="1200" b="1">
                <a:solidFill>
                  <a:srgbClr val="000000"/>
                </a:solidFill>
              </a:rPr>
              <a:t>$ 23.284.491.612 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769" name="Google Shape;232;p20">
            <a:extLst>
              <a:ext uri="{FF2B5EF4-FFF2-40B4-BE49-F238E27FC236}">
                <a16:creationId xmlns:a16="http://schemas.microsoft.com/office/drawing/2014/main" id="{2D880E8F-D983-4661-BC4D-E9EE04807293}"/>
              </a:ext>
            </a:extLst>
          </p:cNvPr>
          <p:cNvSpPr>
            <a:spLocks/>
          </p:cNvSpPr>
          <p:nvPr/>
        </p:nvSpPr>
        <p:spPr bwMode="auto">
          <a:xfrm>
            <a:off x="9451975" y="3128963"/>
            <a:ext cx="1646238" cy="1250950"/>
          </a:xfrm>
          <a:custGeom>
            <a:avLst/>
            <a:gdLst>
              <a:gd name="T0" fmla="*/ 0 w 9155"/>
              <a:gd name="T1" fmla="*/ 0 h 10943"/>
              <a:gd name="T2" fmla="*/ 0 w 9155"/>
              <a:gd name="T3" fmla="*/ 1051127 h 10943"/>
              <a:gd name="T4" fmla="*/ 650403 w 9155"/>
              <a:gd name="T5" fmla="*/ 1051127 h 10943"/>
              <a:gd name="T6" fmla="*/ 834178 w 9155"/>
              <a:gd name="T7" fmla="*/ 1250950 h 10943"/>
              <a:gd name="T8" fmla="*/ 1010580 w 9155"/>
              <a:gd name="T9" fmla="*/ 1051127 h 10943"/>
              <a:gd name="T10" fmla="*/ 1646238 w 9155"/>
              <a:gd name="T11" fmla="*/ 1051127 h 10943"/>
              <a:gd name="T12" fmla="*/ 1646238 w 9155"/>
              <a:gd name="T13" fmla="*/ 0 h 10943"/>
              <a:gd name="T14" fmla="*/ 0 w 9155"/>
              <a:gd name="T15" fmla="*/ 0 h 109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A196F2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31770" name="Google Shape;232;p20">
            <a:extLst>
              <a:ext uri="{FF2B5EF4-FFF2-40B4-BE49-F238E27FC236}">
                <a16:creationId xmlns:a16="http://schemas.microsoft.com/office/drawing/2014/main" id="{F8A9656E-3F8C-4C0F-A357-B3D2FFC761A3}"/>
              </a:ext>
            </a:extLst>
          </p:cNvPr>
          <p:cNvSpPr>
            <a:spLocks/>
          </p:cNvSpPr>
          <p:nvPr/>
        </p:nvSpPr>
        <p:spPr bwMode="auto">
          <a:xfrm>
            <a:off x="6640513" y="3178175"/>
            <a:ext cx="1646237" cy="1250950"/>
          </a:xfrm>
          <a:custGeom>
            <a:avLst/>
            <a:gdLst>
              <a:gd name="T0" fmla="*/ 0 w 9155"/>
              <a:gd name="T1" fmla="*/ 0 h 10943"/>
              <a:gd name="T2" fmla="*/ 0 w 9155"/>
              <a:gd name="T3" fmla="*/ 1051127 h 10943"/>
              <a:gd name="T4" fmla="*/ 650403 w 9155"/>
              <a:gd name="T5" fmla="*/ 1051127 h 10943"/>
              <a:gd name="T6" fmla="*/ 834177 w 9155"/>
              <a:gd name="T7" fmla="*/ 1250950 h 10943"/>
              <a:gd name="T8" fmla="*/ 1010579 w 9155"/>
              <a:gd name="T9" fmla="*/ 1051127 h 10943"/>
              <a:gd name="T10" fmla="*/ 1646237 w 9155"/>
              <a:gd name="T11" fmla="*/ 1051127 h 10943"/>
              <a:gd name="T12" fmla="*/ 1646237 w 9155"/>
              <a:gd name="T13" fmla="*/ 0 h 10943"/>
              <a:gd name="T14" fmla="*/ 0 w 9155"/>
              <a:gd name="T15" fmla="*/ 0 h 109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31771" name="Google Shape;247;p20">
            <a:extLst>
              <a:ext uri="{FF2B5EF4-FFF2-40B4-BE49-F238E27FC236}">
                <a16:creationId xmlns:a16="http://schemas.microsoft.com/office/drawing/2014/main" id="{98542985-4AE6-4A88-AC68-B4BD629F8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0025" y="3113088"/>
            <a:ext cx="18129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2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CO" altLang="es-CO" sz="12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AVISOS Y TABLEROS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200" b="1">
                <a:solidFill>
                  <a:srgbClr val="000000"/>
                </a:solidFill>
              </a:rPr>
              <a:t>$ 27.072.299.987,00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" altLang="es-CO" sz="1200" b="1">
              <a:solidFill>
                <a:srgbClr val="000000"/>
              </a:solidFill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772" name="Google Shape;247;p20">
            <a:extLst>
              <a:ext uri="{FF2B5EF4-FFF2-40B4-BE49-F238E27FC236}">
                <a16:creationId xmlns:a16="http://schemas.microsoft.com/office/drawing/2014/main" id="{ECCF3DB8-242F-4E88-AF59-C93F3C0F5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8150" y="3128963"/>
            <a:ext cx="19145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s-MX" altLang="es-CO" sz="1200" b="1">
                <a:solidFill>
                  <a:srgbClr val="000000"/>
                </a:solidFill>
                <a:latin typeface="Calibri Light" panose="020F0302020204030204" pitchFamily="34" charset="0"/>
                <a:ea typeface="Roboto"/>
                <a:cs typeface="Roboto"/>
                <a:sym typeface="Roboto"/>
              </a:rPr>
              <a:t>SOBRETASA A LA GASOLINA</a:t>
            </a:r>
            <a:endParaRPr lang="es-ES" altLang="es-CO" sz="1200" b="1">
              <a:solidFill>
                <a:srgbClr val="000000"/>
              </a:solidFill>
            </a:endParaRPr>
          </a:p>
          <a:p>
            <a:pPr algn="ctr"/>
            <a:r>
              <a:rPr lang="es-ES" altLang="es-CO" sz="1200" b="1">
                <a:solidFill>
                  <a:srgbClr val="000000"/>
                </a:solidFill>
              </a:rPr>
              <a:t>$ </a:t>
            </a:r>
            <a:r>
              <a:rPr lang="en-US" altLang="es-CO" sz="1200" b="1">
                <a:solidFill>
                  <a:srgbClr val="000000"/>
                </a:solidFill>
              </a:rPr>
              <a:t>  30.076.846.000,00 </a:t>
            </a:r>
          </a:p>
          <a:p>
            <a:pPr algn="ctr"/>
            <a:r>
              <a:rPr lang="en-US" altLang="es-CO" sz="1200" b="1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en-US" altLang="es-CO" sz="1200" b="1">
                <a:solidFill>
                  <a:srgbClr val="000000"/>
                </a:solidFill>
              </a:rPr>
              <a:t> 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773" name="Google Shape;232;p20">
            <a:extLst>
              <a:ext uri="{FF2B5EF4-FFF2-40B4-BE49-F238E27FC236}">
                <a16:creationId xmlns:a16="http://schemas.microsoft.com/office/drawing/2014/main" id="{851CEC58-808C-45CC-8421-FF692111A104}"/>
              </a:ext>
            </a:extLst>
          </p:cNvPr>
          <p:cNvSpPr>
            <a:spLocks/>
          </p:cNvSpPr>
          <p:nvPr/>
        </p:nvSpPr>
        <p:spPr bwMode="auto">
          <a:xfrm>
            <a:off x="9467850" y="4684713"/>
            <a:ext cx="1647825" cy="1250950"/>
          </a:xfrm>
          <a:custGeom>
            <a:avLst/>
            <a:gdLst>
              <a:gd name="T0" fmla="*/ 0 w 9155"/>
              <a:gd name="T1" fmla="*/ 0 h 10943"/>
              <a:gd name="T2" fmla="*/ 0 w 9155"/>
              <a:gd name="T3" fmla="*/ 1051127 h 10943"/>
              <a:gd name="T4" fmla="*/ 651030 w 9155"/>
              <a:gd name="T5" fmla="*/ 1051127 h 10943"/>
              <a:gd name="T6" fmla="*/ 834982 w 9155"/>
              <a:gd name="T7" fmla="*/ 1250950 h 10943"/>
              <a:gd name="T8" fmla="*/ 1011554 w 9155"/>
              <a:gd name="T9" fmla="*/ 1051127 h 10943"/>
              <a:gd name="T10" fmla="*/ 1647825 w 9155"/>
              <a:gd name="T11" fmla="*/ 1051127 h 10943"/>
              <a:gd name="T12" fmla="*/ 1647825 w 9155"/>
              <a:gd name="T13" fmla="*/ 0 h 10943"/>
              <a:gd name="T14" fmla="*/ 0 w 9155"/>
              <a:gd name="T15" fmla="*/ 0 h 109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A196F2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31774" name="Google Shape;232;p20">
            <a:extLst>
              <a:ext uri="{FF2B5EF4-FFF2-40B4-BE49-F238E27FC236}">
                <a16:creationId xmlns:a16="http://schemas.microsoft.com/office/drawing/2014/main" id="{C1FA812C-3515-476A-A53F-3C9C7CAA230D}"/>
              </a:ext>
            </a:extLst>
          </p:cNvPr>
          <p:cNvSpPr>
            <a:spLocks/>
          </p:cNvSpPr>
          <p:nvPr/>
        </p:nvSpPr>
        <p:spPr bwMode="auto">
          <a:xfrm>
            <a:off x="6656388" y="4733925"/>
            <a:ext cx="1647825" cy="1250950"/>
          </a:xfrm>
          <a:custGeom>
            <a:avLst/>
            <a:gdLst>
              <a:gd name="T0" fmla="*/ 0 w 9155"/>
              <a:gd name="T1" fmla="*/ 0 h 10943"/>
              <a:gd name="T2" fmla="*/ 0 w 9155"/>
              <a:gd name="T3" fmla="*/ 1051127 h 10943"/>
              <a:gd name="T4" fmla="*/ 651030 w 9155"/>
              <a:gd name="T5" fmla="*/ 1051127 h 10943"/>
              <a:gd name="T6" fmla="*/ 834982 w 9155"/>
              <a:gd name="T7" fmla="*/ 1250950 h 10943"/>
              <a:gd name="T8" fmla="*/ 1011554 w 9155"/>
              <a:gd name="T9" fmla="*/ 1051127 h 10943"/>
              <a:gd name="T10" fmla="*/ 1647825 w 9155"/>
              <a:gd name="T11" fmla="*/ 1051127 h 10943"/>
              <a:gd name="T12" fmla="*/ 1647825 w 9155"/>
              <a:gd name="T13" fmla="*/ 0 h 10943"/>
              <a:gd name="T14" fmla="*/ 0 w 9155"/>
              <a:gd name="T15" fmla="*/ 0 h 109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155" h="10943" extrusionOk="0">
                <a:moveTo>
                  <a:pt x="0" y="0"/>
                </a:moveTo>
                <a:lnTo>
                  <a:pt x="0" y="9195"/>
                </a:lnTo>
                <a:lnTo>
                  <a:pt x="3617" y="9195"/>
                </a:lnTo>
                <a:lnTo>
                  <a:pt x="4639" y="10943"/>
                </a:lnTo>
                <a:lnTo>
                  <a:pt x="5620" y="9195"/>
                </a:lnTo>
                <a:lnTo>
                  <a:pt x="9155" y="9195"/>
                </a:lnTo>
                <a:lnTo>
                  <a:pt x="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31775" name="Google Shape;247;p20">
            <a:extLst>
              <a:ext uri="{FF2B5EF4-FFF2-40B4-BE49-F238E27FC236}">
                <a16:creationId xmlns:a16="http://schemas.microsoft.com/office/drawing/2014/main" id="{0F53558E-1D2C-434C-B123-A5103F238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5900" y="4670425"/>
            <a:ext cx="18145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2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CO" altLang="es-CO" sz="1200" b="1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AVISOS Y TABLEROS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200" b="1">
                <a:solidFill>
                  <a:srgbClr val="000000"/>
                </a:solidFill>
              </a:rPr>
              <a:t> </a:t>
            </a:r>
            <a:r>
              <a:rPr lang="en-US" altLang="es-CO" sz="1200" b="1">
                <a:solidFill>
                  <a:srgbClr val="000000"/>
                </a:solidFill>
              </a:rPr>
              <a:t>138%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776" name="Google Shape;247;p20">
            <a:extLst>
              <a:ext uri="{FF2B5EF4-FFF2-40B4-BE49-F238E27FC236}">
                <a16:creationId xmlns:a16="http://schemas.microsoft.com/office/drawing/2014/main" id="{C7A75086-E06C-47CD-96EA-AC7A7FFDE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7838" y="4684713"/>
            <a:ext cx="19145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s-MX" altLang="es-CO" sz="1200" b="1">
                <a:solidFill>
                  <a:srgbClr val="000000"/>
                </a:solidFill>
                <a:latin typeface="Calibri Light" panose="020F0302020204030204" pitchFamily="34" charset="0"/>
                <a:ea typeface="Roboto"/>
                <a:cs typeface="Roboto"/>
                <a:sym typeface="Roboto"/>
              </a:rPr>
              <a:t>SOBRETASA A LA GASOLINA</a:t>
            </a:r>
            <a:endParaRPr lang="es-ES" altLang="es-CO" sz="1200" b="1">
              <a:solidFill>
                <a:srgbClr val="000000"/>
              </a:solidFill>
            </a:endParaRPr>
          </a:p>
          <a:p>
            <a:pPr algn="ctr"/>
            <a:r>
              <a:rPr lang="es-ES" altLang="es-CO" sz="1200" b="1">
                <a:solidFill>
                  <a:srgbClr val="000000"/>
                </a:solidFill>
              </a:rPr>
              <a:t> 129</a:t>
            </a:r>
            <a:r>
              <a:rPr lang="en-US" altLang="es-CO" sz="1200" b="1">
                <a:solidFill>
                  <a:srgbClr val="000000"/>
                </a:solidFill>
              </a:rPr>
              <a:t>% </a:t>
            </a:r>
            <a:endParaRPr lang="es-CO" altLang="es-CO" sz="12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Imagen 1">
            <a:extLst>
              <a:ext uri="{FF2B5EF4-FFF2-40B4-BE49-F238E27FC236}">
                <a16:creationId xmlns:a16="http://schemas.microsoft.com/office/drawing/2014/main" id="{4119A410-FDC3-4AD7-ADD2-141D7115D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" name="Google Shape;337;p23">
            <a:extLst>
              <a:ext uri="{FF2B5EF4-FFF2-40B4-BE49-F238E27FC236}">
                <a16:creationId xmlns:a16="http://schemas.microsoft.com/office/drawing/2014/main" id="{571DE348-EE1C-4DA6-BA95-0A02BCDCD7C4}"/>
              </a:ext>
            </a:extLst>
          </p:cNvPr>
          <p:cNvSpPr/>
          <p:nvPr/>
        </p:nvSpPr>
        <p:spPr>
          <a:xfrm rot="5400000">
            <a:off x="8475663" y="2339975"/>
            <a:ext cx="801687" cy="45577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EFEF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25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38" name="Google Shape;338;p23">
            <a:extLst>
              <a:ext uri="{FF2B5EF4-FFF2-40B4-BE49-F238E27FC236}">
                <a16:creationId xmlns:a16="http://schemas.microsoft.com/office/drawing/2014/main" id="{6B7EE10F-F310-495D-A32F-B97F8393D39F}"/>
              </a:ext>
            </a:extLst>
          </p:cNvPr>
          <p:cNvSpPr/>
          <p:nvPr/>
        </p:nvSpPr>
        <p:spPr>
          <a:xfrm rot="5400000">
            <a:off x="8539957" y="1154906"/>
            <a:ext cx="673100" cy="45577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EFEF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25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39" name="Google Shape;339;p23">
            <a:extLst>
              <a:ext uri="{FF2B5EF4-FFF2-40B4-BE49-F238E27FC236}">
                <a16:creationId xmlns:a16="http://schemas.microsoft.com/office/drawing/2014/main" id="{6860191D-5F75-48CB-AB31-75D4DAE23EE4}"/>
              </a:ext>
            </a:extLst>
          </p:cNvPr>
          <p:cNvSpPr/>
          <p:nvPr/>
        </p:nvSpPr>
        <p:spPr>
          <a:xfrm rot="5400000">
            <a:off x="8280400" y="-334962"/>
            <a:ext cx="638175" cy="511175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EFEF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25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1" name="Google Shape;341;p23">
            <a:extLst>
              <a:ext uri="{FF2B5EF4-FFF2-40B4-BE49-F238E27FC236}">
                <a16:creationId xmlns:a16="http://schemas.microsoft.com/office/drawing/2014/main" id="{E63D48EC-5AE4-42D2-A4F0-DCC2A26340C3}"/>
              </a:ext>
            </a:extLst>
          </p:cNvPr>
          <p:cNvSpPr/>
          <p:nvPr/>
        </p:nvSpPr>
        <p:spPr>
          <a:xfrm rot="16200000">
            <a:off x="5016500" y="1246188"/>
            <a:ext cx="814387" cy="4383088"/>
          </a:xfrm>
          <a:prstGeom prst="round2SameRect">
            <a:avLst>
              <a:gd name="adj1" fmla="val 49999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25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2" name="Google Shape;342;p23">
            <a:extLst>
              <a:ext uri="{FF2B5EF4-FFF2-40B4-BE49-F238E27FC236}">
                <a16:creationId xmlns:a16="http://schemas.microsoft.com/office/drawing/2014/main" id="{36840669-517F-4EA8-B421-46015CFD9996}"/>
              </a:ext>
            </a:extLst>
          </p:cNvPr>
          <p:cNvSpPr/>
          <p:nvPr/>
        </p:nvSpPr>
        <p:spPr>
          <a:xfrm rot="16200000">
            <a:off x="4964112" y="2486026"/>
            <a:ext cx="879475" cy="434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25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4" name="Google Shape;344;p23">
            <a:extLst>
              <a:ext uri="{FF2B5EF4-FFF2-40B4-BE49-F238E27FC236}">
                <a16:creationId xmlns:a16="http://schemas.microsoft.com/office/drawing/2014/main" id="{F594130B-A5F0-4C74-AEDA-254B21840E8E}"/>
              </a:ext>
            </a:extLst>
          </p:cNvPr>
          <p:cNvSpPr/>
          <p:nvPr/>
        </p:nvSpPr>
        <p:spPr>
          <a:xfrm rot="16200000">
            <a:off x="5126832" y="-16669"/>
            <a:ext cx="685800" cy="447516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F0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25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7" name="Google Shape;357;p23">
            <a:extLst>
              <a:ext uri="{FF2B5EF4-FFF2-40B4-BE49-F238E27FC236}">
                <a16:creationId xmlns:a16="http://schemas.microsoft.com/office/drawing/2014/main" id="{110C0436-8056-41F6-A8FE-C3F42ED487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9150" y="542925"/>
            <a:ext cx="6296025" cy="781050"/>
          </a:xfrm>
        </p:spPr>
        <p:txBody>
          <a:bodyPr spcFirstLastPara="1" lIns="121900" tIns="121900" rIns="121900" bIns="121900">
            <a:noAutofit/>
          </a:bodyPr>
          <a:lstStyle/>
          <a:p>
            <a:pPr>
              <a:defRPr/>
            </a:pPr>
            <a:r>
              <a:rPr lang="en" sz="3200" u="sng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II. EJECUCIÓN DE GASTOS</a:t>
            </a:r>
            <a:endParaRPr sz="3200" u="sng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1" name="Google Shape;361;p23">
            <a:extLst>
              <a:ext uri="{FF2B5EF4-FFF2-40B4-BE49-F238E27FC236}">
                <a16:creationId xmlns:a16="http://schemas.microsoft.com/office/drawing/2014/main" id="{9FB79EB3-9519-4827-8BE8-F4278FA26043}"/>
              </a:ext>
            </a:extLst>
          </p:cNvPr>
          <p:cNvSpPr txBox="1"/>
          <p:nvPr/>
        </p:nvSpPr>
        <p:spPr>
          <a:xfrm flipH="1">
            <a:off x="7707313" y="1878013"/>
            <a:ext cx="3448050" cy="595312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121900" rIns="243833" bIns="121900" anchor="ctr"/>
          <a:lstStyle/>
          <a:p>
            <a:pPr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s-CO" sz="2500" b="1" dirty="0">
                <a:solidFill>
                  <a:prstClr val="black"/>
                </a:solidFill>
              </a:rPr>
              <a:t>$</a:t>
            </a:r>
            <a:r>
              <a:rPr lang="es-CO" sz="2500" b="1" dirty="0">
                <a:solidFill>
                  <a:srgbClr val="000000"/>
                </a:solidFill>
              </a:rPr>
              <a:t>1.017.611.726.826</a:t>
            </a:r>
            <a:r>
              <a:rPr lang="es-CO" sz="2500" b="1" dirty="0">
                <a:solidFill>
                  <a:prstClr val="black"/>
                </a:solidFill>
              </a:rPr>
              <a:t>  </a:t>
            </a:r>
            <a:endParaRPr sz="2500" b="1" kern="0" dirty="0">
              <a:solidFill>
                <a:srgbClr val="000000"/>
              </a:solidFill>
              <a:ea typeface="Roboto"/>
              <a:cs typeface="Roboto"/>
              <a:sym typeface="Roboto"/>
            </a:endParaRPr>
          </a:p>
        </p:txBody>
      </p:sp>
      <p:sp>
        <p:nvSpPr>
          <p:cNvPr id="362" name="Google Shape;362;p23">
            <a:extLst>
              <a:ext uri="{FF2B5EF4-FFF2-40B4-BE49-F238E27FC236}">
                <a16:creationId xmlns:a16="http://schemas.microsoft.com/office/drawing/2014/main" id="{A7DB3C0F-F007-4489-A42B-F150465B4BAB}"/>
              </a:ext>
            </a:extLst>
          </p:cNvPr>
          <p:cNvSpPr txBox="1"/>
          <p:nvPr/>
        </p:nvSpPr>
        <p:spPr>
          <a:xfrm flipH="1">
            <a:off x="7670800" y="3403600"/>
            <a:ext cx="3694113" cy="587375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121900" rIns="243833" bIns="121900" anchor="ctr"/>
          <a:lstStyle/>
          <a:p>
            <a:pPr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s-CO" sz="2500" b="1" dirty="0">
                <a:solidFill>
                  <a:prstClr val="black"/>
                </a:solidFill>
              </a:rPr>
              <a:t>$ 1.304.323.525.218 </a:t>
            </a:r>
          </a:p>
          <a:p>
            <a:pPr defTabSz="1219170">
              <a:lnSpc>
                <a:spcPct val="115000"/>
              </a:lnSpc>
              <a:buClr>
                <a:srgbClr val="000000"/>
              </a:buClr>
              <a:defRPr/>
            </a:pPr>
            <a:endParaRPr lang="es-CO" sz="2500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66" name="Google Shape;366;p23">
            <a:extLst>
              <a:ext uri="{FF2B5EF4-FFF2-40B4-BE49-F238E27FC236}">
                <a16:creationId xmlns:a16="http://schemas.microsoft.com/office/drawing/2014/main" id="{BD35C885-865B-4ED2-89AD-8DD37E648AC2}"/>
              </a:ext>
            </a:extLst>
          </p:cNvPr>
          <p:cNvSpPr txBox="1"/>
          <p:nvPr/>
        </p:nvSpPr>
        <p:spPr>
          <a:xfrm>
            <a:off x="4325938" y="3167063"/>
            <a:ext cx="3062287" cy="531812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buSzPts val="1100"/>
              <a:defRPr/>
            </a:pPr>
            <a:r>
              <a:rPr lang="en" sz="2500" b="1" kern="0" dirty="0">
                <a:solidFill>
                  <a:srgbClr val="FFFFFF"/>
                </a:solidFill>
                <a:ea typeface="Fira Sans"/>
                <a:cs typeface="Fira Sans"/>
                <a:sym typeface="Fira Sans"/>
              </a:rPr>
              <a:t>Presupuesto final</a:t>
            </a:r>
            <a:endParaRPr sz="2500" b="1" kern="0" dirty="0">
              <a:solidFill>
                <a:srgbClr val="FFFFFF"/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367" name="Google Shape;367;p23">
            <a:extLst>
              <a:ext uri="{FF2B5EF4-FFF2-40B4-BE49-F238E27FC236}">
                <a16:creationId xmlns:a16="http://schemas.microsoft.com/office/drawing/2014/main" id="{11C45D0B-5E30-45E0-8DA4-DA9E2D2EC608}"/>
              </a:ext>
            </a:extLst>
          </p:cNvPr>
          <p:cNvSpPr txBox="1"/>
          <p:nvPr/>
        </p:nvSpPr>
        <p:spPr>
          <a:xfrm>
            <a:off x="4194175" y="4268788"/>
            <a:ext cx="3194050" cy="750887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buSzPts val="1100"/>
              <a:defRPr/>
            </a:pPr>
            <a:r>
              <a:rPr lang="es-CO" sz="2500" b="1" kern="0" dirty="0">
                <a:solidFill>
                  <a:srgbClr val="FFFFFF"/>
                </a:solidFill>
                <a:ea typeface="Fira Sans"/>
                <a:cs typeface="Fira Sans"/>
                <a:sym typeface="Fira Sans"/>
              </a:rPr>
              <a:t>C</a:t>
            </a:r>
            <a:r>
              <a:rPr lang="en" sz="2500" b="1" kern="0" dirty="0">
                <a:solidFill>
                  <a:srgbClr val="FFFFFF"/>
                </a:solidFill>
                <a:ea typeface="Fira Sans"/>
                <a:cs typeface="Fira Sans"/>
                <a:sym typeface="Fira Sans"/>
              </a:rPr>
              <a:t>ompromisos a 31/</a:t>
            </a:r>
            <a:r>
              <a:rPr lang="es-CO" sz="2500" b="1" kern="0" dirty="0">
                <a:solidFill>
                  <a:srgbClr val="FFFFFF"/>
                </a:solidFill>
                <a:ea typeface="Fira Sans"/>
                <a:cs typeface="Fira Sans"/>
                <a:sym typeface="Fira Sans"/>
              </a:rPr>
              <a:t>Dic</a:t>
            </a:r>
            <a:r>
              <a:rPr lang="en" sz="2500" b="1" kern="0" dirty="0">
                <a:solidFill>
                  <a:srgbClr val="FFFFFF"/>
                </a:solidFill>
                <a:ea typeface="Fira Sans"/>
                <a:cs typeface="Fira Sans"/>
                <a:sym typeface="Fira Sans"/>
              </a:rPr>
              <a:t>/2021</a:t>
            </a:r>
            <a:endParaRPr sz="2500" b="1" kern="0" dirty="0">
              <a:solidFill>
                <a:srgbClr val="FFFFFF"/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368" name="Google Shape;368;p23">
            <a:extLst>
              <a:ext uri="{FF2B5EF4-FFF2-40B4-BE49-F238E27FC236}">
                <a16:creationId xmlns:a16="http://schemas.microsoft.com/office/drawing/2014/main" id="{9292DFB6-B97C-4392-9B29-D4EA7D8B34E3}"/>
              </a:ext>
            </a:extLst>
          </p:cNvPr>
          <p:cNvSpPr txBox="1"/>
          <p:nvPr/>
        </p:nvSpPr>
        <p:spPr>
          <a:xfrm>
            <a:off x="3632200" y="1878013"/>
            <a:ext cx="3624263" cy="595312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buSzPts val="1100"/>
              <a:defRPr/>
            </a:pPr>
            <a:r>
              <a:rPr lang="en" sz="2500" b="1" kern="0" dirty="0">
                <a:solidFill>
                  <a:srgbClr val="FFFFFF"/>
                </a:solidFill>
                <a:ea typeface="Fira Sans"/>
                <a:cs typeface="Fira Sans"/>
                <a:sym typeface="Fira Sans"/>
              </a:rPr>
              <a:t>Presupuesto inicial</a:t>
            </a:r>
            <a:endParaRPr sz="2500" b="1" kern="0" dirty="0">
              <a:solidFill>
                <a:srgbClr val="FFFFFF"/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44" name="Google Shape;362;p23">
            <a:extLst>
              <a:ext uri="{FF2B5EF4-FFF2-40B4-BE49-F238E27FC236}">
                <a16:creationId xmlns:a16="http://schemas.microsoft.com/office/drawing/2014/main" id="{351271BB-C1A1-4130-9077-209F662B6484}"/>
              </a:ext>
            </a:extLst>
          </p:cNvPr>
          <p:cNvSpPr txBox="1"/>
          <p:nvPr/>
        </p:nvSpPr>
        <p:spPr>
          <a:xfrm flipH="1">
            <a:off x="7710488" y="4570413"/>
            <a:ext cx="3309937" cy="5334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121900" rIns="243833" bIns="121900" anchor="ctr"/>
          <a:lstStyle/>
          <a:p>
            <a:pPr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s-CO" sz="2500" b="1" dirty="0">
                <a:solidFill>
                  <a:prstClr val="black"/>
                </a:solidFill>
              </a:rPr>
              <a:t>$   1.073.115.221.756  </a:t>
            </a:r>
          </a:p>
          <a:p>
            <a:pPr defTabSz="1219170">
              <a:lnSpc>
                <a:spcPct val="115000"/>
              </a:lnSpc>
              <a:buClr>
                <a:srgbClr val="000000"/>
              </a:buClr>
              <a:defRPr/>
            </a:pPr>
            <a:endParaRPr lang="es-CO" sz="2500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3808" name="Picture 4" descr="Negocio Gráfico De Las Finanzas, Diagrama, Barra, Gráfico Fotos, Retratos,  Imágenes Y Fotografía De Archivo Libres De Derecho. Image 10462987.">
            <a:extLst>
              <a:ext uri="{FF2B5EF4-FFF2-40B4-BE49-F238E27FC236}">
                <a16:creationId xmlns:a16="http://schemas.microsoft.com/office/drawing/2014/main" id="{0D7E5871-6C31-4C1C-A26A-50849DF0B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1722438"/>
            <a:ext cx="2449513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Imagen 1">
            <a:extLst>
              <a:ext uri="{FF2B5EF4-FFF2-40B4-BE49-F238E27FC236}">
                <a16:creationId xmlns:a16="http://schemas.microsoft.com/office/drawing/2014/main" id="{F018D837-A1F3-47E3-B4DB-EBF6C3C51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2" descr="Radial treemaps &amp; bar charts in Tableau | Tree map, Chart design, Charts  and graphs">
            <a:extLst>
              <a:ext uri="{FF2B5EF4-FFF2-40B4-BE49-F238E27FC236}">
                <a16:creationId xmlns:a16="http://schemas.microsoft.com/office/drawing/2014/main" id="{9D90DCD3-47C8-4C06-9979-069911EF2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5" t="4021" r="7927" b="7999"/>
          <a:stretch>
            <a:fillRect/>
          </a:stretch>
        </p:blipFill>
        <p:spPr bwMode="auto">
          <a:xfrm>
            <a:off x="7394575" y="1430338"/>
            <a:ext cx="4205288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2" name="Google Shape;892;p31">
            <a:extLst>
              <a:ext uri="{FF2B5EF4-FFF2-40B4-BE49-F238E27FC236}">
                <a16:creationId xmlns:a16="http://schemas.microsoft.com/office/drawing/2014/main" id="{4D881E1C-9FC0-42CD-B044-2AE0287089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444875" y="400050"/>
            <a:ext cx="6099175" cy="669925"/>
          </a:xfrm>
        </p:spPr>
        <p:txBody>
          <a:bodyPr spcFirstLastPara="1" lIns="121900" tIns="121900" rIns="121900" bIns="121900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es-CO" sz="3200" u="sng" dirty="0">
                <a:latin typeface="+mn-lt"/>
              </a:rPr>
              <a:t>Gastos de Funcionamiento</a:t>
            </a:r>
            <a:endParaRPr sz="3200" u="sng" dirty="0">
              <a:latin typeface="+mn-lt"/>
            </a:endParaRPr>
          </a:p>
        </p:txBody>
      </p:sp>
      <p:sp>
        <p:nvSpPr>
          <p:cNvPr id="893" name="Google Shape;893;p31">
            <a:extLst>
              <a:ext uri="{FF2B5EF4-FFF2-40B4-BE49-F238E27FC236}">
                <a16:creationId xmlns:a16="http://schemas.microsoft.com/office/drawing/2014/main" id="{9EF5B794-FF02-4036-A9E5-C8B720B40460}"/>
              </a:ext>
            </a:extLst>
          </p:cNvPr>
          <p:cNvSpPr/>
          <p:nvPr/>
        </p:nvSpPr>
        <p:spPr>
          <a:xfrm rot="1960288">
            <a:off x="5359400" y="3073400"/>
            <a:ext cx="828675" cy="248602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defRPr/>
            </a:pPr>
            <a:endParaRPr sz="2000">
              <a:solidFill>
                <a:prstClr val="black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35846" name="Google Shape;895;p31">
            <a:extLst>
              <a:ext uri="{FF2B5EF4-FFF2-40B4-BE49-F238E27FC236}">
                <a16:creationId xmlns:a16="http://schemas.microsoft.com/office/drawing/2014/main" id="{3486C238-E8E9-4EE9-A5D6-C580493889B2}"/>
              </a:ext>
            </a:extLst>
          </p:cNvPr>
          <p:cNvSpPr txBox="1">
            <a:spLocks noChangeArrowheads="1"/>
          </p:cNvSpPr>
          <p:nvPr/>
        </p:nvSpPr>
        <p:spPr bwMode="auto">
          <a:xfrm rot="-3513751">
            <a:off x="4778376" y="4105275"/>
            <a:ext cx="226060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000" b="1">
                <a:solidFill>
                  <a:srgbClr val="000000"/>
                </a:solidFill>
              </a:rPr>
              <a:t>$ </a:t>
            </a:r>
            <a:r>
              <a:rPr lang="es-CO" altLang="es-CO" sz="1800" b="1">
                <a:solidFill>
                  <a:srgbClr val="000000"/>
                </a:solidFill>
              </a:rPr>
              <a:t> 172.442.614.872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2000" b="1">
              <a:solidFill>
                <a:srgbClr val="000000"/>
              </a:solidFill>
            </a:endParaRPr>
          </a:p>
        </p:txBody>
      </p:sp>
      <p:sp>
        <p:nvSpPr>
          <p:cNvPr id="896" name="Google Shape;896;p31">
            <a:extLst>
              <a:ext uri="{FF2B5EF4-FFF2-40B4-BE49-F238E27FC236}">
                <a16:creationId xmlns:a16="http://schemas.microsoft.com/office/drawing/2014/main" id="{B8F7A996-29A4-4D9D-B3E3-A2462BB26C05}"/>
              </a:ext>
            </a:extLst>
          </p:cNvPr>
          <p:cNvSpPr/>
          <p:nvPr/>
        </p:nvSpPr>
        <p:spPr>
          <a:xfrm rot="2086384">
            <a:off x="3651250" y="2541588"/>
            <a:ext cx="979488" cy="30130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defRPr/>
            </a:pPr>
            <a:endParaRPr sz="2000">
              <a:solidFill>
                <a:prstClr val="black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897" name="Google Shape;897;p31" descr="135.286.736.709">
            <a:extLst>
              <a:ext uri="{FF2B5EF4-FFF2-40B4-BE49-F238E27FC236}">
                <a16:creationId xmlns:a16="http://schemas.microsoft.com/office/drawing/2014/main" id="{AF91B730-2864-4557-86DB-DAAB19FFA528}"/>
              </a:ext>
            </a:extLst>
          </p:cNvPr>
          <p:cNvSpPr/>
          <p:nvPr/>
        </p:nvSpPr>
        <p:spPr>
          <a:xfrm rot="2205090">
            <a:off x="1703388" y="2505075"/>
            <a:ext cx="950912" cy="3084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2D050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defRPr/>
            </a:pPr>
            <a:endParaRPr sz="2000" dirty="0">
              <a:solidFill>
                <a:prstClr val="black"/>
              </a:solidFill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35849" name="Google Shape;898;p31">
            <a:extLst>
              <a:ext uri="{FF2B5EF4-FFF2-40B4-BE49-F238E27FC236}">
                <a16:creationId xmlns:a16="http://schemas.microsoft.com/office/drawing/2014/main" id="{1F533341-5BF0-4654-B84D-E87DBC9C8F8D}"/>
              </a:ext>
            </a:extLst>
          </p:cNvPr>
          <p:cNvSpPr txBox="1">
            <a:spLocks noChangeArrowheads="1"/>
          </p:cNvSpPr>
          <p:nvPr/>
        </p:nvSpPr>
        <p:spPr bwMode="auto">
          <a:xfrm rot="-3319278">
            <a:off x="3036888" y="3663950"/>
            <a:ext cx="2541587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000" b="1">
                <a:solidFill>
                  <a:srgbClr val="000000"/>
                </a:solidFill>
              </a:rPr>
              <a:t>$ </a:t>
            </a:r>
            <a:r>
              <a:rPr lang="es-CO" altLang="es-CO" sz="1800" b="1">
                <a:solidFill>
                  <a:srgbClr val="000000"/>
                </a:solidFill>
              </a:rPr>
              <a:t> 189.848.477.717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2000">
              <a:solidFill>
                <a:srgbClr val="FFFFFF"/>
              </a:solidFill>
              <a:latin typeface="Fira Sans Extra Condensed Mediu"/>
              <a:ea typeface="Fira Sans Extra Condensed Mediu"/>
              <a:cs typeface="Fira Sans Extra Condensed Mediu"/>
              <a:sym typeface="Fira Sans Extra Condensed Mediu"/>
            </a:endParaRPr>
          </a:p>
        </p:txBody>
      </p:sp>
      <p:sp>
        <p:nvSpPr>
          <p:cNvPr id="2" name="Lágrima 1">
            <a:extLst>
              <a:ext uri="{FF2B5EF4-FFF2-40B4-BE49-F238E27FC236}">
                <a16:creationId xmlns:a16="http://schemas.microsoft.com/office/drawing/2014/main" id="{4190BDEB-7619-4E19-8BBE-7BC1154CCA2F}"/>
              </a:ext>
            </a:extLst>
          </p:cNvPr>
          <p:cNvSpPr/>
          <p:nvPr/>
        </p:nvSpPr>
        <p:spPr>
          <a:xfrm>
            <a:off x="1114425" y="1319213"/>
            <a:ext cx="260350" cy="290512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sp>
        <p:nvSpPr>
          <p:cNvPr id="40" name="Lágrima 39">
            <a:extLst>
              <a:ext uri="{FF2B5EF4-FFF2-40B4-BE49-F238E27FC236}">
                <a16:creationId xmlns:a16="http://schemas.microsoft.com/office/drawing/2014/main" id="{5647D089-54D8-4D70-8C21-38617A5222EA}"/>
              </a:ext>
            </a:extLst>
          </p:cNvPr>
          <p:cNvSpPr/>
          <p:nvPr/>
        </p:nvSpPr>
        <p:spPr>
          <a:xfrm>
            <a:off x="1101725" y="1819275"/>
            <a:ext cx="260350" cy="288925"/>
          </a:xfrm>
          <a:prstGeom prst="teardrop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sp>
        <p:nvSpPr>
          <p:cNvPr id="41" name="Lágrima 40">
            <a:extLst>
              <a:ext uri="{FF2B5EF4-FFF2-40B4-BE49-F238E27FC236}">
                <a16:creationId xmlns:a16="http://schemas.microsoft.com/office/drawing/2014/main" id="{9846B758-2E42-4B8F-86DE-B88EA93DEAA2}"/>
              </a:ext>
            </a:extLst>
          </p:cNvPr>
          <p:cNvSpPr/>
          <p:nvPr/>
        </p:nvSpPr>
        <p:spPr>
          <a:xfrm>
            <a:off x="1101725" y="2278063"/>
            <a:ext cx="260350" cy="288925"/>
          </a:xfrm>
          <a:prstGeom prst="teardrop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sp>
        <p:nvSpPr>
          <p:cNvPr id="35853" name="CuadroTexto 2">
            <a:extLst>
              <a:ext uri="{FF2B5EF4-FFF2-40B4-BE49-F238E27FC236}">
                <a16:creationId xmlns:a16="http://schemas.microsoft.com/office/drawing/2014/main" id="{E544D7A3-2040-4179-B2AC-10E007464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1300" y="1341438"/>
            <a:ext cx="307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000" b="1">
                <a:solidFill>
                  <a:srgbClr val="000000"/>
                </a:solidFill>
              </a:rPr>
              <a:t>Presupuesto inicial</a:t>
            </a:r>
          </a:p>
        </p:txBody>
      </p:sp>
      <p:sp>
        <p:nvSpPr>
          <p:cNvPr id="35854" name="CuadroTexto 42">
            <a:extLst>
              <a:ext uri="{FF2B5EF4-FFF2-40B4-BE49-F238E27FC236}">
                <a16:creationId xmlns:a16="http://schemas.microsoft.com/office/drawing/2014/main" id="{C9C0FDD8-E4D2-4933-A7F1-14701C4777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700" y="1800225"/>
            <a:ext cx="2435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400">
                <a:solidFill>
                  <a:srgbClr val="000000"/>
                </a:solidFill>
              </a:rPr>
              <a:t> </a:t>
            </a:r>
            <a:r>
              <a:rPr lang="es-ES" altLang="es-CO" sz="2000" b="1">
                <a:solidFill>
                  <a:srgbClr val="000000"/>
                </a:solidFill>
              </a:rPr>
              <a:t>Presupuesto final</a:t>
            </a:r>
            <a:endParaRPr lang="es-CO" altLang="es-CO" sz="1400" b="1">
              <a:solidFill>
                <a:srgbClr val="000000"/>
              </a:solidFill>
            </a:endParaRPr>
          </a:p>
        </p:txBody>
      </p:sp>
      <p:sp>
        <p:nvSpPr>
          <p:cNvPr id="35855" name="CuadroTexto 43">
            <a:extLst>
              <a:ext uri="{FF2B5EF4-FFF2-40B4-BE49-F238E27FC236}">
                <a16:creationId xmlns:a16="http://schemas.microsoft.com/office/drawing/2014/main" id="{5D91A321-0E32-4FAE-882B-8A0E19052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700" y="2259013"/>
            <a:ext cx="4068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400">
                <a:solidFill>
                  <a:srgbClr val="000000"/>
                </a:solidFill>
              </a:rPr>
              <a:t> </a:t>
            </a:r>
            <a:r>
              <a:rPr lang="es-ES" altLang="es-CO" sz="2000" b="1">
                <a:solidFill>
                  <a:srgbClr val="000000"/>
                </a:solidFill>
              </a:rPr>
              <a:t>C</a:t>
            </a:r>
            <a:r>
              <a:rPr lang="es-CO" altLang="es-CO" sz="2000" b="1">
                <a:solidFill>
                  <a:srgbClr val="000000"/>
                </a:solidFill>
              </a:rPr>
              <a:t>ompromisos a Dic 2021</a:t>
            </a:r>
            <a:endParaRPr lang="es-CO" altLang="es-CO" sz="1400" b="1">
              <a:solidFill>
                <a:srgbClr val="000000"/>
              </a:solidFill>
            </a:endParaRPr>
          </a:p>
        </p:txBody>
      </p:sp>
      <p:sp>
        <p:nvSpPr>
          <p:cNvPr id="35856" name="Google Shape;1718;p21">
            <a:extLst>
              <a:ext uri="{FF2B5EF4-FFF2-40B4-BE49-F238E27FC236}">
                <a16:creationId xmlns:a16="http://schemas.microsoft.com/office/drawing/2014/main" id="{BD353A66-0608-47D5-B9FB-584ABBBF6A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0275" y="3905250"/>
            <a:ext cx="1693863" cy="390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1800" b="1">
                <a:solidFill>
                  <a:srgbClr val="000000"/>
                </a:solidFill>
              </a:rPr>
              <a:t>Porcentaje de Ejecución</a:t>
            </a:r>
            <a:endParaRPr lang="es-CO" altLang="es-CO" sz="1800" b="1">
              <a:solidFill>
                <a:srgbClr val="000000"/>
              </a:solidFill>
            </a:endParaRPr>
          </a:p>
        </p:txBody>
      </p:sp>
      <p:sp>
        <p:nvSpPr>
          <p:cNvPr id="35857" name="Google Shape;898;p31">
            <a:extLst>
              <a:ext uri="{FF2B5EF4-FFF2-40B4-BE49-F238E27FC236}">
                <a16:creationId xmlns:a16="http://schemas.microsoft.com/office/drawing/2014/main" id="{EBE0D240-8677-4EAA-8B95-09B083F03315}"/>
              </a:ext>
            </a:extLst>
          </p:cNvPr>
          <p:cNvSpPr txBox="1">
            <a:spLocks noChangeArrowheads="1"/>
          </p:cNvSpPr>
          <p:nvPr/>
        </p:nvSpPr>
        <p:spPr bwMode="auto">
          <a:xfrm rot="-3248004">
            <a:off x="842963" y="3759200"/>
            <a:ext cx="26289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2000" b="1">
                <a:solidFill>
                  <a:srgbClr val="000000"/>
                </a:solidFill>
                <a:ea typeface="Fira Sans Extra Condensed Mediu"/>
                <a:cs typeface="Fira Sans Extra Condensed Mediu"/>
                <a:sym typeface="Fira Sans Extra Condensed Mediu"/>
              </a:rPr>
              <a:t>$</a:t>
            </a:r>
            <a:r>
              <a:rPr lang="es-CO" altLang="es-CO" sz="2000" b="1">
                <a:solidFill>
                  <a:srgbClr val="000000"/>
                </a:solidFill>
                <a:ea typeface="Fira Sans Extra Condensed Mediu"/>
                <a:cs typeface="Fira Sans Extra Condensed Mediu"/>
                <a:sym typeface="Fira Sans Extra Condensed Mediu"/>
              </a:rPr>
              <a:t>180.471.642.183</a:t>
            </a:r>
          </a:p>
        </p:txBody>
      </p:sp>
      <p:sp>
        <p:nvSpPr>
          <p:cNvPr id="35858" name="Rectángulo 6">
            <a:extLst>
              <a:ext uri="{FF2B5EF4-FFF2-40B4-BE49-F238E27FC236}">
                <a16:creationId xmlns:a16="http://schemas.microsoft.com/office/drawing/2014/main" id="{B11E686D-63C0-4511-9B01-097C62AF8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4150" y="336391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2000" b="1">
                <a:solidFill>
                  <a:srgbClr val="000000"/>
                </a:solidFill>
                <a:latin typeface="Arial" panose="020B0604020202020204" pitchFamily="34" charset="0"/>
              </a:rPr>
              <a:t>91</a:t>
            </a:r>
            <a:r>
              <a:rPr lang="es-CO" altLang="es-CO" sz="2000" b="1">
                <a:solidFill>
                  <a:srgbClr val="000000"/>
                </a:solidFill>
                <a:latin typeface="Arial" panose="020B0604020202020204" pitchFamily="34" charset="0"/>
              </a:rPr>
              <a:t>%</a:t>
            </a:r>
            <a:endParaRPr lang="es-CO" altLang="es-CO" sz="2000">
              <a:solidFill>
                <a:srgbClr val="000000"/>
              </a:solidFill>
            </a:endParaRPr>
          </a:p>
        </p:txBody>
      </p:sp>
      <p:pic>
        <p:nvPicPr>
          <p:cNvPr id="35859" name="Picture 4" descr="Resultado de imagen de GOBERNAR ES HACER">
            <a:extLst>
              <a:ext uri="{FF2B5EF4-FFF2-40B4-BE49-F238E27FC236}">
                <a16:creationId xmlns:a16="http://schemas.microsoft.com/office/drawing/2014/main" id="{0C7D01B0-26F6-4778-B30B-0328C7FD5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38"/>
          <a:stretch>
            <a:fillRect/>
          </a:stretch>
        </p:blipFill>
        <p:spPr bwMode="auto">
          <a:xfrm>
            <a:off x="-596900" y="-512763"/>
            <a:ext cx="2208213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0" name="Picture 6" descr="Resultado de imagen de GOBERNAR ES HACER">
            <a:extLst>
              <a:ext uri="{FF2B5EF4-FFF2-40B4-BE49-F238E27FC236}">
                <a16:creationId xmlns:a16="http://schemas.microsoft.com/office/drawing/2014/main" id="{0B7342FF-1BCD-48A9-BF56-E184848EB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3"/>
          <a:stretch>
            <a:fillRect/>
          </a:stretch>
        </p:blipFill>
        <p:spPr bwMode="auto">
          <a:xfrm>
            <a:off x="10471150" y="-117475"/>
            <a:ext cx="195421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Imagen 1">
            <a:extLst>
              <a:ext uri="{FF2B5EF4-FFF2-40B4-BE49-F238E27FC236}">
                <a16:creationId xmlns:a16="http://schemas.microsoft.com/office/drawing/2014/main" id="{F5073DC3-CAC6-4C90-962B-A6E5DDD8D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2" descr="Radial treemaps &amp; bar charts in Tableau | Tree map, Chart design, Charts  and graphs">
            <a:extLst>
              <a:ext uri="{FF2B5EF4-FFF2-40B4-BE49-F238E27FC236}">
                <a16:creationId xmlns:a16="http://schemas.microsoft.com/office/drawing/2014/main" id="{A52A899B-4E3D-42EE-9B33-8BD22DE01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5" t="4021" r="7927" b="7999"/>
          <a:stretch>
            <a:fillRect/>
          </a:stretch>
        </p:blipFill>
        <p:spPr bwMode="auto">
          <a:xfrm>
            <a:off x="8634413" y="1016000"/>
            <a:ext cx="2746375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" name="Google Shape;512;p28">
            <a:extLst>
              <a:ext uri="{FF2B5EF4-FFF2-40B4-BE49-F238E27FC236}">
                <a16:creationId xmlns:a16="http://schemas.microsoft.com/office/drawing/2014/main" id="{809415C8-5221-4182-B9B9-9A4B28D6FC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90838" y="403225"/>
            <a:ext cx="6043612" cy="741363"/>
          </a:xfrm>
        </p:spPr>
        <p:txBody>
          <a:bodyPr spcFirstLastPara="1" lIns="121900" tIns="121900" rIns="121900" bIns="121900" rtlCol="0">
            <a:noAutofit/>
          </a:bodyPr>
          <a:lstStyle/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s-CO" sz="3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Servicio de la deuda pública</a:t>
            </a:r>
            <a:endParaRPr sz="32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93" name="Google Shape;513;p28">
            <a:extLst>
              <a:ext uri="{FF2B5EF4-FFF2-40B4-BE49-F238E27FC236}">
                <a16:creationId xmlns:a16="http://schemas.microsoft.com/office/drawing/2014/main" id="{D996B6DE-3F3D-419A-B793-FA7D956BE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0388" y="2770188"/>
            <a:ext cx="5314950" cy="81756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2400">
              <a:solidFill>
                <a:srgbClr val="000000"/>
              </a:solidFill>
            </a:endParaRPr>
          </a:p>
        </p:txBody>
      </p:sp>
      <p:sp>
        <p:nvSpPr>
          <p:cNvPr id="514" name="Google Shape;514;p28">
            <a:extLst>
              <a:ext uri="{FF2B5EF4-FFF2-40B4-BE49-F238E27FC236}">
                <a16:creationId xmlns:a16="http://schemas.microsoft.com/office/drawing/2014/main" id="{E66EE58D-3E99-458F-A841-7465F148F316}"/>
              </a:ext>
            </a:extLst>
          </p:cNvPr>
          <p:cNvSpPr/>
          <p:nvPr/>
        </p:nvSpPr>
        <p:spPr>
          <a:xfrm>
            <a:off x="4278313" y="4033838"/>
            <a:ext cx="6137275" cy="884237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defRPr/>
            </a:pPr>
            <a:endParaRPr sz="2400" dirty="0">
              <a:solidFill>
                <a:prstClr val="black"/>
              </a:solidFill>
            </a:endParaRPr>
          </a:p>
        </p:txBody>
      </p:sp>
      <p:sp>
        <p:nvSpPr>
          <p:cNvPr id="37895" name="Google Shape;515;p28">
            <a:extLst>
              <a:ext uri="{FF2B5EF4-FFF2-40B4-BE49-F238E27FC236}">
                <a16:creationId xmlns:a16="http://schemas.microsoft.com/office/drawing/2014/main" id="{81E61BE2-EFA5-4B19-887C-0C4C4C9F4F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463" y="1539875"/>
            <a:ext cx="5456237" cy="865188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2400">
              <a:solidFill>
                <a:srgbClr val="000000"/>
              </a:solidFill>
            </a:endParaRPr>
          </a:p>
        </p:txBody>
      </p:sp>
      <p:sp>
        <p:nvSpPr>
          <p:cNvPr id="37896" name="Google Shape;517;p28">
            <a:extLst>
              <a:ext uri="{FF2B5EF4-FFF2-40B4-BE49-F238E27FC236}">
                <a16:creationId xmlns:a16="http://schemas.microsoft.com/office/drawing/2014/main" id="{A348C258-F675-4315-81B8-1948B82954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3150" y="2851150"/>
            <a:ext cx="2187575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000" b="1">
                <a:solidFill>
                  <a:srgbClr val="000000"/>
                </a:solidFill>
              </a:rPr>
              <a:t>$   41.601.719.533  </a:t>
            </a:r>
            <a:endParaRPr lang="es-CO" altLang="es-CO" sz="2000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37897" name="Google Shape;518;p28">
            <a:extLst>
              <a:ext uri="{FF2B5EF4-FFF2-40B4-BE49-F238E27FC236}">
                <a16:creationId xmlns:a16="http://schemas.microsoft.com/office/drawing/2014/main" id="{F2545034-6F78-434B-8271-1329BA2088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8" y="1689100"/>
            <a:ext cx="31527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100"/>
              <a:buFontTx/>
              <a:buNone/>
            </a:pPr>
            <a:r>
              <a:rPr lang="es-CO" altLang="es-CO" sz="2000" b="1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$ </a:t>
            </a:r>
            <a:r>
              <a:rPr lang="es-CO" altLang="es-CO" sz="2000" b="1">
                <a:solidFill>
                  <a:srgbClr val="000000"/>
                </a:solidFill>
              </a:rPr>
              <a:t>58.452.467.165</a:t>
            </a:r>
            <a:endParaRPr lang="es-CO" altLang="es-CO" sz="2000" b="1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37898" name="Google Shape;519;p28">
            <a:extLst>
              <a:ext uri="{FF2B5EF4-FFF2-40B4-BE49-F238E27FC236}">
                <a16:creationId xmlns:a16="http://schemas.microsoft.com/office/drawing/2014/main" id="{9ED55C7B-FAFA-45FD-9343-E4797A30F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2163" y="3778250"/>
            <a:ext cx="781050" cy="7810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60933" rIns="121900" bIns="60933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48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7899" name="Google Shape;522;p28">
            <a:extLst>
              <a:ext uri="{FF2B5EF4-FFF2-40B4-BE49-F238E27FC236}">
                <a16:creationId xmlns:a16="http://schemas.microsoft.com/office/drawing/2014/main" id="{B24DCA8E-B263-4415-8E9F-8C4921339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6950" y="4424363"/>
            <a:ext cx="779463" cy="7794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60933" rIns="121900" bIns="60933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48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7900" name="Google Shape;525;p28">
            <a:extLst>
              <a:ext uri="{FF2B5EF4-FFF2-40B4-BE49-F238E27FC236}">
                <a16:creationId xmlns:a16="http://schemas.microsoft.com/office/drawing/2014/main" id="{D066E5A5-FA26-4FDE-B15B-E328397DB7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213" y="2249488"/>
            <a:ext cx="781050" cy="7810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60933" rIns="121900" bIns="60933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48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7901" name="Google Shape;526;p28">
            <a:extLst>
              <a:ext uri="{FF2B5EF4-FFF2-40B4-BE49-F238E27FC236}">
                <a16:creationId xmlns:a16="http://schemas.microsoft.com/office/drawing/2014/main" id="{2C6E4D18-0217-4ECA-92E0-E4217E04F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88" y="1560513"/>
            <a:ext cx="25828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60933" rIns="121900" bIns="60933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000" b="1">
                <a:solidFill>
                  <a:srgbClr val="FFFFFF"/>
                </a:solidFill>
                <a:latin typeface="Arial" panose="020B0604020202020204" pitchFamily="34" charset="0"/>
                <a:ea typeface="Fira Sans Condensed SemiBold"/>
                <a:cs typeface="Arial" panose="020B0604020202020204" pitchFamily="34" charset="0"/>
                <a:sym typeface="Fira Sans Condensed SemiBold"/>
              </a:rPr>
              <a:t>Presupuesto inicial</a:t>
            </a:r>
          </a:p>
        </p:txBody>
      </p:sp>
      <p:grpSp>
        <p:nvGrpSpPr>
          <p:cNvPr id="37902" name="Google Shape;528;p28">
            <a:extLst>
              <a:ext uri="{FF2B5EF4-FFF2-40B4-BE49-F238E27FC236}">
                <a16:creationId xmlns:a16="http://schemas.microsoft.com/office/drawing/2014/main" id="{B5A2307E-ABAE-4A50-9696-2DDF8D901368}"/>
              </a:ext>
            </a:extLst>
          </p:cNvPr>
          <p:cNvGrpSpPr>
            <a:grpSpLocks/>
          </p:cNvGrpSpPr>
          <p:nvPr/>
        </p:nvGrpSpPr>
        <p:grpSpPr bwMode="auto">
          <a:xfrm>
            <a:off x="1287463" y="1803400"/>
            <a:ext cx="358775" cy="338138"/>
            <a:chOff x="-17168375" y="3692750"/>
            <a:chExt cx="304050" cy="284375"/>
          </a:xfrm>
        </p:grpSpPr>
        <p:sp>
          <p:nvSpPr>
            <p:cNvPr id="37921" name="Google Shape;529;p28">
              <a:extLst>
                <a:ext uri="{FF2B5EF4-FFF2-40B4-BE49-F238E27FC236}">
                  <a16:creationId xmlns:a16="http://schemas.microsoft.com/office/drawing/2014/main" id="{1173DF1C-9F52-4C46-B4B3-D1DE1ED45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63600" y="3694325"/>
              <a:ext cx="99275" cy="92175"/>
            </a:xfrm>
            <a:custGeom>
              <a:avLst/>
              <a:gdLst>
                <a:gd name="T0" fmla="*/ 46475 w 3971"/>
                <a:gd name="T1" fmla="*/ 25 h 3687"/>
                <a:gd name="T2" fmla="*/ 25 w 3971"/>
                <a:gd name="T3" fmla="*/ 26025 h 3687"/>
                <a:gd name="T4" fmla="*/ 81925 w 3971"/>
                <a:gd name="T5" fmla="*/ 92175 h 3687"/>
                <a:gd name="T6" fmla="*/ 99250 w 3971"/>
                <a:gd name="T7" fmla="*/ 52800 h 3687"/>
                <a:gd name="T8" fmla="*/ 46475 w 3971"/>
                <a:gd name="T9" fmla="*/ 25 h 36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71" h="3687" extrusionOk="0">
                  <a:moveTo>
                    <a:pt x="1859" y="1"/>
                  </a:moveTo>
                  <a:cubicBezTo>
                    <a:pt x="1072" y="1"/>
                    <a:pt x="379" y="410"/>
                    <a:pt x="1" y="1041"/>
                  </a:cubicBezTo>
                  <a:cubicBezTo>
                    <a:pt x="1387" y="1482"/>
                    <a:pt x="2553" y="2458"/>
                    <a:pt x="3277" y="3687"/>
                  </a:cubicBezTo>
                  <a:cubicBezTo>
                    <a:pt x="3687" y="3277"/>
                    <a:pt x="3970" y="2710"/>
                    <a:pt x="3970" y="2112"/>
                  </a:cubicBezTo>
                  <a:cubicBezTo>
                    <a:pt x="3970" y="915"/>
                    <a:pt x="3025" y="1"/>
                    <a:pt x="1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37922" name="Google Shape;530;p28">
              <a:extLst>
                <a:ext uri="{FF2B5EF4-FFF2-40B4-BE49-F238E27FC236}">
                  <a16:creationId xmlns:a16="http://schemas.microsoft.com/office/drawing/2014/main" id="{D4619D7C-5C4B-4925-900E-78D3785A4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102225" y="3817525"/>
              <a:ext cx="61475" cy="69650"/>
            </a:xfrm>
            <a:custGeom>
              <a:avLst/>
              <a:gdLst>
                <a:gd name="T0" fmla="*/ 32325 w 2459"/>
                <a:gd name="T1" fmla="*/ 35925 h 2786"/>
                <a:gd name="T2" fmla="*/ 40975 w 2459"/>
                <a:gd name="T3" fmla="*/ 44575 h 2786"/>
                <a:gd name="T4" fmla="*/ 32325 w 2459"/>
                <a:gd name="T5" fmla="*/ 54025 h 2786"/>
                <a:gd name="T6" fmla="*/ 23650 w 2459"/>
                <a:gd name="T7" fmla="*/ 44575 h 2786"/>
                <a:gd name="T8" fmla="*/ 32325 w 2459"/>
                <a:gd name="T9" fmla="*/ 35925 h 2786"/>
                <a:gd name="T10" fmla="*/ 36300 w 2459"/>
                <a:gd name="T11" fmla="*/ 0 h 2786"/>
                <a:gd name="T12" fmla="*/ 5525 w 2459"/>
                <a:gd name="T13" fmla="*/ 26475 h 2786"/>
                <a:gd name="T14" fmla="*/ 18125 w 2459"/>
                <a:gd name="T15" fmla="*/ 68225 h 2786"/>
                <a:gd name="T16" fmla="*/ 25425 w 2459"/>
                <a:gd name="T17" fmla="*/ 69650 h 2786"/>
                <a:gd name="T18" fmla="*/ 36250 w 2459"/>
                <a:gd name="T19" fmla="*/ 67425 h 2786"/>
                <a:gd name="T20" fmla="*/ 48075 w 2459"/>
                <a:gd name="T21" fmla="*/ 52450 h 2786"/>
                <a:gd name="T22" fmla="*/ 55150 w 2459"/>
                <a:gd name="T23" fmla="*/ 46150 h 2786"/>
                <a:gd name="T24" fmla="*/ 43350 w 2459"/>
                <a:gd name="T25" fmla="*/ 1275 h 2786"/>
                <a:gd name="T26" fmla="*/ 36300 w 2459"/>
                <a:gd name="T27" fmla="*/ 0 h 278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59" h="2786" extrusionOk="0">
                  <a:moveTo>
                    <a:pt x="1293" y="1437"/>
                  </a:moveTo>
                  <a:cubicBezTo>
                    <a:pt x="1482" y="1437"/>
                    <a:pt x="1639" y="1594"/>
                    <a:pt x="1639" y="1783"/>
                  </a:cubicBezTo>
                  <a:cubicBezTo>
                    <a:pt x="1639" y="2004"/>
                    <a:pt x="1482" y="2161"/>
                    <a:pt x="1293" y="2161"/>
                  </a:cubicBezTo>
                  <a:cubicBezTo>
                    <a:pt x="1103" y="2161"/>
                    <a:pt x="946" y="2004"/>
                    <a:pt x="946" y="1783"/>
                  </a:cubicBezTo>
                  <a:cubicBezTo>
                    <a:pt x="946" y="1594"/>
                    <a:pt x="1103" y="1437"/>
                    <a:pt x="1293" y="1437"/>
                  </a:cubicBezTo>
                  <a:close/>
                  <a:moveTo>
                    <a:pt x="1452" y="0"/>
                  </a:moveTo>
                  <a:cubicBezTo>
                    <a:pt x="939" y="0"/>
                    <a:pt x="434" y="473"/>
                    <a:pt x="221" y="1059"/>
                  </a:cubicBezTo>
                  <a:cubicBezTo>
                    <a:pt x="1" y="1720"/>
                    <a:pt x="158" y="2539"/>
                    <a:pt x="725" y="2729"/>
                  </a:cubicBezTo>
                  <a:cubicBezTo>
                    <a:pt x="818" y="2768"/>
                    <a:pt x="916" y="2786"/>
                    <a:pt x="1017" y="2786"/>
                  </a:cubicBezTo>
                  <a:cubicBezTo>
                    <a:pt x="1157" y="2786"/>
                    <a:pt x="1304" y="2752"/>
                    <a:pt x="1450" y="2697"/>
                  </a:cubicBezTo>
                  <a:cubicBezTo>
                    <a:pt x="1576" y="2508"/>
                    <a:pt x="1734" y="2287"/>
                    <a:pt x="1923" y="2098"/>
                  </a:cubicBezTo>
                  <a:cubicBezTo>
                    <a:pt x="1986" y="2004"/>
                    <a:pt x="2112" y="1909"/>
                    <a:pt x="2206" y="1846"/>
                  </a:cubicBezTo>
                  <a:cubicBezTo>
                    <a:pt x="2458" y="1153"/>
                    <a:pt x="2364" y="271"/>
                    <a:pt x="1734" y="51"/>
                  </a:cubicBezTo>
                  <a:cubicBezTo>
                    <a:pt x="1641" y="16"/>
                    <a:pt x="1546" y="0"/>
                    <a:pt x="14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37923" name="Google Shape;531;p28">
              <a:extLst>
                <a:ext uri="{FF2B5EF4-FFF2-40B4-BE49-F238E27FC236}">
                  <a16:creationId xmlns:a16="http://schemas.microsoft.com/office/drawing/2014/main" id="{87BBF56B-9974-4DDB-B3E2-DF4869DA3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064400" y="3870925"/>
              <a:ext cx="93750" cy="106200"/>
            </a:xfrm>
            <a:custGeom>
              <a:avLst/>
              <a:gdLst>
                <a:gd name="T0" fmla="*/ 49800 w 3750"/>
                <a:gd name="T1" fmla="*/ 0 h 4248"/>
                <a:gd name="T2" fmla="*/ 23625 w 3750"/>
                <a:gd name="T3" fmla="*/ 10875 h 4248"/>
                <a:gd name="T4" fmla="*/ 7100 w 3750"/>
                <a:gd name="T5" fmla="*/ 102250 h 4248"/>
                <a:gd name="T6" fmla="*/ 30725 w 3750"/>
                <a:gd name="T7" fmla="*/ 106175 h 4248"/>
                <a:gd name="T8" fmla="*/ 39375 w 3750"/>
                <a:gd name="T9" fmla="*/ 106175 h 4248"/>
                <a:gd name="T10" fmla="*/ 39375 w 3750"/>
                <a:gd name="T11" fmla="*/ 65225 h 4248"/>
                <a:gd name="T12" fmla="*/ 25200 w 3750"/>
                <a:gd name="T13" fmla="*/ 50250 h 4248"/>
                <a:gd name="T14" fmla="*/ 22050 w 3750"/>
                <a:gd name="T15" fmla="*/ 44750 h 4248"/>
                <a:gd name="T16" fmla="*/ 48825 w 3750"/>
                <a:gd name="T17" fmla="*/ 17975 h 4248"/>
                <a:gd name="T18" fmla="*/ 75625 w 3750"/>
                <a:gd name="T19" fmla="*/ 44750 h 4248"/>
                <a:gd name="T20" fmla="*/ 72450 w 3750"/>
                <a:gd name="T21" fmla="*/ 50250 h 4248"/>
                <a:gd name="T22" fmla="*/ 57500 w 3750"/>
                <a:gd name="T23" fmla="*/ 65225 h 4248"/>
                <a:gd name="T24" fmla="*/ 57500 w 3750"/>
                <a:gd name="T25" fmla="*/ 106175 h 4248"/>
                <a:gd name="T26" fmla="*/ 62225 w 3750"/>
                <a:gd name="T27" fmla="*/ 106175 h 4248"/>
                <a:gd name="T28" fmla="*/ 91375 w 3750"/>
                <a:gd name="T29" fmla="*/ 102250 h 4248"/>
                <a:gd name="T30" fmla="*/ 85850 w 3750"/>
                <a:gd name="T31" fmla="*/ 26625 h 4248"/>
                <a:gd name="T32" fmla="*/ 73250 w 3750"/>
                <a:gd name="T33" fmla="*/ 9300 h 4248"/>
                <a:gd name="T34" fmla="*/ 49800 w 3750"/>
                <a:gd name="T35" fmla="*/ 0 h 424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750" h="4248" extrusionOk="0">
                  <a:moveTo>
                    <a:pt x="1992" y="0"/>
                  </a:moveTo>
                  <a:cubicBezTo>
                    <a:pt x="1596" y="0"/>
                    <a:pt x="1195" y="152"/>
                    <a:pt x="945" y="435"/>
                  </a:cubicBezTo>
                  <a:cubicBezTo>
                    <a:pt x="221" y="1286"/>
                    <a:pt x="0" y="1727"/>
                    <a:pt x="284" y="4090"/>
                  </a:cubicBezTo>
                  <a:cubicBezTo>
                    <a:pt x="567" y="4216"/>
                    <a:pt x="914" y="4247"/>
                    <a:pt x="1229" y="4247"/>
                  </a:cubicBezTo>
                  <a:lnTo>
                    <a:pt x="1575" y="4247"/>
                  </a:lnTo>
                  <a:lnTo>
                    <a:pt x="1575" y="2609"/>
                  </a:lnTo>
                  <a:lnTo>
                    <a:pt x="1008" y="2010"/>
                  </a:lnTo>
                  <a:cubicBezTo>
                    <a:pt x="914" y="1947"/>
                    <a:pt x="882" y="1853"/>
                    <a:pt x="882" y="1790"/>
                  </a:cubicBezTo>
                  <a:cubicBezTo>
                    <a:pt x="882" y="1191"/>
                    <a:pt x="1355" y="719"/>
                    <a:pt x="1953" y="719"/>
                  </a:cubicBezTo>
                  <a:cubicBezTo>
                    <a:pt x="2552" y="719"/>
                    <a:pt x="3025" y="1191"/>
                    <a:pt x="3025" y="1790"/>
                  </a:cubicBezTo>
                  <a:cubicBezTo>
                    <a:pt x="3025" y="1853"/>
                    <a:pt x="2962" y="1979"/>
                    <a:pt x="2898" y="2010"/>
                  </a:cubicBezTo>
                  <a:lnTo>
                    <a:pt x="2300" y="2609"/>
                  </a:lnTo>
                  <a:lnTo>
                    <a:pt x="2300" y="4247"/>
                  </a:lnTo>
                  <a:lnTo>
                    <a:pt x="2489" y="4247"/>
                  </a:lnTo>
                  <a:cubicBezTo>
                    <a:pt x="2930" y="4247"/>
                    <a:pt x="3277" y="4216"/>
                    <a:pt x="3655" y="4090"/>
                  </a:cubicBezTo>
                  <a:cubicBezTo>
                    <a:pt x="3749" y="2483"/>
                    <a:pt x="3749" y="1664"/>
                    <a:pt x="3434" y="1065"/>
                  </a:cubicBezTo>
                  <a:cubicBezTo>
                    <a:pt x="3308" y="845"/>
                    <a:pt x="3119" y="593"/>
                    <a:pt x="2930" y="372"/>
                  </a:cubicBezTo>
                  <a:cubicBezTo>
                    <a:pt x="2693" y="120"/>
                    <a:pt x="2344" y="0"/>
                    <a:pt x="1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37924" name="Google Shape;532;p28">
              <a:extLst>
                <a:ext uri="{FF2B5EF4-FFF2-40B4-BE49-F238E27FC236}">
                  <a16:creationId xmlns:a16="http://schemas.microsoft.com/office/drawing/2014/main" id="{BA23EC6C-BBCE-4986-8C75-F1CE34813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025025" y="3907200"/>
              <a:ext cx="15775" cy="13200"/>
            </a:xfrm>
            <a:custGeom>
              <a:avLst/>
              <a:gdLst>
                <a:gd name="T0" fmla="*/ 8175 w 631"/>
                <a:gd name="T1" fmla="*/ 0 h 528"/>
                <a:gd name="T2" fmla="*/ 0 w 631"/>
                <a:gd name="T3" fmla="*/ 5325 h 528"/>
                <a:gd name="T4" fmla="*/ 7875 w 631"/>
                <a:gd name="T5" fmla="*/ 13200 h 528"/>
                <a:gd name="T6" fmla="*/ 15750 w 631"/>
                <a:gd name="T7" fmla="*/ 5325 h 528"/>
                <a:gd name="T8" fmla="*/ 8175 w 631"/>
                <a:gd name="T9" fmla="*/ 0 h 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1" h="528" extrusionOk="0">
                  <a:moveTo>
                    <a:pt x="327" y="0"/>
                  </a:moveTo>
                  <a:cubicBezTo>
                    <a:pt x="189" y="0"/>
                    <a:pt x="48" y="71"/>
                    <a:pt x="0" y="213"/>
                  </a:cubicBezTo>
                  <a:lnTo>
                    <a:pt x="315" y="528"/>
                  </a:lnTo>
                  <a:lnTo>
                    <a:pt x="630" y="213"/>
                  </a:lnTo>
                  <a:cubicBezTo>
                    <a:pt x="599" y="71"/>
                    <a:pt x="465" y="0"/>
                    <a:pt x="3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37925" name="Google Shape;533;p28">
              <a:extLst>
                <a:ext uri="{FF2B5EF4-FFF2-40B4-BE49-F238E27FC236}">
                  <a16:creationId xmlns:a16="http://schemas.microsoft.com/office/drawing/2014/main" id="{E62DEA69-6AB8-4331-BEFA-9F82BDFC6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95100" y="3817825"/>
              <a:ext cx="63025" cy="69900"/>
            </a:xfrm>
            <a:custGeom>
              <a:avLst/>
              <a:gdLst>
                <a:gd name="T0" fmla="*/ 32300 w 2521"/>
                <a:gd name="T1" fmla="*/ 35625 h 2796"/>
                <a:gd name="T2" fmla="*/ 41750 w 2521"/>
                <a:gd name="T3" fmla="*/ 44275 h 2796"/>
                <a:gd name="T4" fmla="*/ 32300 w 2521"/>
                <a:gd name="T5" fmla="*/ 53725 h 2796"/>
                <a:gd name="T6" fmla="*/ 23650 w 2521"/>
                <a:gd name="T7" fmla="*/ 44275 h 2796"/>
                <a:gd name="T8" fmla="*/ 32300 w 2521"/>
                <a:gd name="T9" fmla="*/ 35625 h 2796"/>
                <a:gd name="T10" fmla="*/ 25425 w 2521"/>
                <a:gd name="T11" fmla="*/ 0 h 2796"/>
                <a:gd name="T12" fmla="*/ 18925 w 2521"/>
                <a:gd name="T13" fmla="*/ 975 h 2796"/>
                <a:gd name="T14" fmla="*/ 4750 w 2521"/>
                <a:gd name="T15" fmla="*/ 42700 h 2796"/>
                <a:gd name="T16" fmla="*/ 15775 w 2521"/>
                <a:gd name="T17" fmla="*/ 50575 h 2796"/>
                <a:gd name="T18" fmla="*/ 30725 w 2521"/>
                <a:gd name="T19" fmla="*/ 68700 h 2796"/>
                <a:gd name="T20" fmla="*/ 37025 w 2521"/>
                <a:gd name="T21" fmla="*/ 69875 h 2796"/>
                <a:gd name="T22" fmla="*/ 43325 w 2521"/>
                <a:gd name="T23" fmla="*/ 68700 h 2796"/>
                <a:gd name="T24" fmla="*/ 55925 w 2521"/>
                <a:gd name="T25" fmla="*/ 26175 h 2796"/>
                <a:gd name="T26" fmla="*/ 25425 w 2521"/>
                <a:gd name="T27" fmla="*/ 0 h 279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521" h="2796" extrusionOk="0">
                  <a:moveTo>
                    <a:pt x="1292" y="1425"/>
                  </a:moveTo>
                  <a:cubicBezTo>
                    <a:pt x="1481" y="1425"/>
                    <a:pt x="1670" y="1582"/>
                    <a:pt x="1670" y="1771"/>
                  </a:cubicBezTo>
                  <a:cubicBezTo>
                    <a:pt x="1639" y="1992"/>
                    <a:pt x="1481" y="2149"/>
                    <a:pt x="1292" y="2149"/>
                  </a:cubicBezTo>
                  <a:cubicBezTo>
                    <a:pt x="1103" y="2149"/>
                    <a:pt x="946" y="1992"/>
                    <a:pt x="946" y="1771"/>
                  </a:cubicBezTo>
                  <a:cubicBezTo>
                    <a:pt x="946" y="1582"/>
                    <a:pt x="1103" y="1425"/>
                    <a:pt x="1292" y="1425"/>
                  </a:cubicBezTo>
                  <a:close/>
                  <a:moveTo>
                    <a:pt x="1017" y="0"/>
                  </a:moveTo>
                  <a:cubicBezTo>
                    <a:pt x="931" y="0"/>
                    <a:pt x="844" y="12"/>
                    <a:pt x="757" y="39"/>
                  </a:cubicBezTo>
                  <a:cubicBezTo>
                    <a:pt x="158" y="259"/>
                    <a:pt x="0" y="1047"/>
                    <a:pt x="190" y="1708"/>
                  </a:cubicBezTo>
                  <a:cubicBezTo>
                    <a:pt x="347" y="1771"/>
                    <a:pt x="505" y="1897"/>
                    <a:pt x="631" y="2023"/>
                  </a:cubicBezTo>
                  <a:cubicBezTo>
                    <a:pt x="851" y="2244"/>
                    <a:pt x="1072" y="2496"/>
                    <a:pt x="1229" y="2748"/>
                  </a:cubicBezTo>
                  <a:cubicBezTo>
                    <a:pt x="1308" y="2780"/>
                    <a:pt x="1395" y="2795"/>
                    <a:pt x="1481" y="2795"/>
                  </a:cubicBezTo>
                  <a:cubicBezTo>
                    <a:pt x="1568" y="2795"/>
                    <a:pt x="1654" y="2780"/>
                    <a:pt x="1733" y="2748"/>
                  </a:cubicBezTo>
                  <a:cubicBezTo>
                    <a:pt x="2269" y="2527"/>
                    <a:pt x="2521" y="1771"/>
                    <a:pt x="2237" y="1047"/>
                  </a:cubicBezTo>
                  <a:cubicBezTo>
                    <a:pt x="2047" y="477"/>
                    <a:pt x="1553" y="0"/>
                    <a:pt x="1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37926" name="Google Shape;534;p28">
              <a:extLst>
                <a:ext uri="{FF2B5EF4-FFF2-40B4-BE49-F238E27FC236}">
                  <a16:creationId xmlns:a16="http://schemas.microsoft.com/office/drawing/2014/main" id="{8B0B76A0-5311-4287-A478-6156D1F43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150275" y="3728200"/>
              <a:ext cx="267825" cy="236300"/>
            </a:xfrm>
            <a:custGeom>
              <a:avLst/>
              <a:gdLst>
                <a:gd name="T0" fmla="*/ 133125 w 10713"/>
                <a:gd name="T1" fmla="*/ 25 h 9452"/>
                <a:gd name="T2" fmla="*/ 25 w 10713"/>
                <a:gd name="T3" fmla="*/ 125250 h 9452"/>
                <a:gd name="T4" fmla="*/ 72475 w 10713"/>
                <a:gd name="T5" fmla="*/ 236300 h 9452"/>
                <a:gd name="T6" fmla="*/ 74850 w 10713"/>
                <a:gd name="T7" fmla="*/ 177225 h 9452"/>
                <a:gd name="T8" fmla="*/ 73275 w 10713"/>
                <a:gd name="T9" fmla="*/ 177225 h 9452"/>
                <a:gd name="T10" fmla="*/ 60675 w 10713"/>
                <a:gd name="T11" fmla="*/ 175650 h 9452"/>
                <a:gd name="T12" fmla="*/ 37050 w 10713"/>
                <a:gd name="T13" fmla="*/ 109500 h 9452"/>
                <a:gd name="T14" fmla="*/ 84750 w 10713"/>
                <a:gd name="T15" fmla="*/ 72075 h 9452"/>
                <a:gd name="T16" fmla="*/ 96900 w 10713"/>
                <a:gd name="T17" fmla="*/ 74050 h 9452"/>
                <a:gd name="T18" fmla="*/ 123675 w 10713"/>
                <a:gd name="T19" fmla="*/ 126025 h 9452"/>
                <a:gd name="T20" fmla="*/ 134700 w 10713"/>
                <a:gd name="T21" fmla="*/ 125250 h 9452"/>
                <a:gd name="T22" fmla="*/ 141800 w 10713"/>
                <a:gd name="T23" fmla="*/ 126025 h 9452"/>
                <a:gd name="T24" fmla="*/ 167800 w 10713"/>
                <a:gd name="T25" fmla="*/ 74050 h 9452"/>
                <a:gd name="T26" fmla="*/ 180825 w 10713"/>
                <a:gd name="T27" fmla="*/ 71750 h 9452"/>
                <a:gd name="T28" fmla="*/ 228425 w 10713"/>
                <a:gd name="T29" fmla="*/ 109500 h 9452"/>
                <a:gd name="T30" fmla="*/ 204025 w 10713"/>
                <a:gd name="T31" fmla="*/ 175650 h 9452"/>
                <a:gd name="T32" fmla="*/ 193775 w 10713"/>
                <a:gd name="T33" fmla="*/ 177225 h 9452"/>
                <a:gd name="T34" fmla="*/ 194575 w 10713"/>
                <a:gd name="T35" fmla="*/ 236300 h 9452"/>
                <a:gd name="T36" fmla="*/ 267825 w 10713"/>
                <a:gd name="T37" fmla="*/ 125250 h 9452"/>
                <a:gd name="T38" fmla="*/ 133125 w 10713"/>
                <a:gd name="T39" fmla="*/ 25 h 945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713" h="9452" extrusionOk="0">
                  <a:moveTo>
                    <a:pt x="5325" y="1"/>
                  </a:moveTo>
                  <a:cubicBezTo>
                    <a:pt x="2395" y="1"/>
                    <a:pt x="1" y="2269"/>
                    <a:pt x="1" y="5010"/>
                  </a:cubicBezTo>
                  <a:cubicBezTo>
                    <a:pt x="1" y="6900"/>
                    <a:pt x="1135" y="8601"/>
                    <a:pt x="2899" y="9452"/>
                  </a:cubicBezTo>
                  <a:cubicBezTo>
                    <a:pt x="2773" y="8412"/>
                    <a:pt x="2773" y="7688"/>
                    <a:pt x="2994" y="7089"/>
                  </a:cubicBezTo>
                  <a:lnTo>
                    <a:pt x="2931" y="7089"/>
                  </a:lnTo>
                  <a:cubicBezTo>
                    <a:pt x="2742" y="7089"/>
                    <a:pt x="2584" y="7058"/>
                    <a:pt x="2427" y="7026"/>
                  </a:cubicBezTo>
                  <a:cubicBezTo>
                    <a:pt x="1482" y="6680"/>
                    <a:pt x="1104" y="5482"/>
                    <a:pt x="1482" y="4380"/>
                  </a:cubicBezTo>
                  <a:cubicBezTo>
                    <a:pt x="1822" y="3490"/>
                    <a:pt x="2596" y="2883"/>
                    <a:pt x="3390" y="2883"/>
                  </a:cubicBezTo>
                  <a:cubicBezTo>
                    <a:pt x="3553" y="2883"/>
                    <a:pt x="3716" y="2909"/>
                    <a:pt x="3876" y="2962"/>
                  </a:cubicBezTo>
                  <a:cubicBezTo>
                    <a:pt x="4601" y="3214"/>
                    <a:pt x="5105" y="4002"/>
                    <a:pt x="4947" y="5041"/>
                  </a:cubicBezTo>
                  <a:cubicBezTo>
                    <a:pt x="5073" y="5010"/>
                    <a:pt x="5231" y="5010"/>
                    <a:pt x="5388" y="5010"/>
                  </a:cubicBezTo>
                  <a:cubicBezTo>
                    <a:pt x="5451" y="5010"/>
                    <a:pt x="5546" y="5010"/>
                    <a:pt x="5672" y="5041"/>
                  </a:cubicBezTo>
                  <a:cubicBezTo>
                    <a:pt x="5546" y="4002"/>
                    <a:pt x="6018" y="3246"/>
                    <a:pt x="6712" y="2962"/>
                  </a:cubicBezTo>
                  <a:cubicBezTo>
                    <a:pt x="6883" y="2899"/>
                    <a:pt x="7058" y="2870"/>
                    <a:pt x="7233" y="2870"/>
                  </a:cubicBezTo>
                  <a:cubicBezTo>
                    <a:pt x="8023" y="2870"/>
                    <a:pt x="8802" y="3477"/>
                    <a:pt x="9137" y="4380"/>
                  </a:cubicBezTo>
                  <a:cubicBezTo>
                    <a:pt x="9515" y="5482"/>
                    <a:pt x="9074" y="6680"/>
                    <a:pt x="8161" y="7026"/>
                  </a:cubicBezTo>
                  <a:cubicBezTo>
                    <a:pt x="8003" y="7058"/>
                    <a:pt x="7877" y="7089"/>
                    <a:pt x="7751" y="7089"/>
                  </a:cubicBezTo>
                  <a:cubicBezTo>
                    <a:pt x="7909" y="7688"/>
                    <a:pt x="7909" y="8444"/>
                    <a:pt x="7783" y="9452"/>
                  </a:cubicBezTo>
                  <a:cubicBezTo>
                    <a:pt x="9547" y="8633"/>
                    <a:pt x="10713" y="6900"/>
                    <a:pt x="10713" y="5010"/>
                  </a:cubicBezTo>
                  <a:cubicBezTo>
                    <a:pt x="10681" y="2269"/>
                    <a:pt x="8287" y="1"/>
                    <a:pt x="53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37927" name="Google Shape;535;p28">
              <a:extLst>
                <a:ext uri="{FF2B5EF4-FFF2-40B4-BE49-F238E27FC236}">
                  <a16:creationId xmlns:a16="http://schemas.microsoft.com/office/drawing/2014/main" id="{75BA81A2-29F2-420A-882A-2ABEA1E94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168375" y="3692750"/>
              <a:ext cx="99250" cy="92975"/>
            </a:xfrm>
            <a:custGeom>
              <a:avLst/>
              <a:gdLst>
                <a:gd name="T0" fmla="*/ 52775 w 3970"/>
                <a:gd name="T1" fmla="*/ 25 h 3719"/>
                <a:gd name="T2" fmla="*/ 0 w 3970"/>
                <a:gd name="T3" fmla="*/ 53575 h 3719"/>
                <a:gd name="T4" fmla="*/ 17325 w 3970"/>
                <a:gd name="T5" fmla="*/ 92950 h 3719"/>
                <a:gd name="T6" fmla="*/ 99250 w 3970"/>
                <a:gd name="T7" fmla="*/ 26800 h 3719"/>
                <a:gd name="T8" fmla="*/ 52775 w 3970"/>
                <a:gd name="T9" fmla="*/ 25 h 37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70" h="3719" extrusionOk="0">
                  <a:moveTo>
                    <a:pt x="2111" y="1"/>
                  </a:moveTo>
                  <a:cubicBezTo>
                    <a:pt x="946" y="1"/>
                    <a:pt x="0" y="946"/>
                    <a:pt x="0" y="2143"/>
                  </a:cubicBezTo>
                  <a:cubicBezTo>
                    <a:pt x="0" y="2773"/>
                    <a:pt x="284" y="3309"/>
                    <a:pt x="693" y="3718"/>
                  </a:cubicBezTo>
                  <a:cubicBezTo>
                    <a:pt x="1418" y="2521"/>
                    <a:pt x="2552" y="1545"/>
                    <a:pt x="3970" y="1072"/>
                  </a:cubicBezTo>
                  <a:cubicBezTo>
                    <a:pt x="3623" y="442"/>
                    <a:pt x="2899" y="1"/>
                    <a:pt x="21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</p:grpSp>
      <p:grpSp>
        <p:nvGrpSpPr>
          <p:cNvPr id="37903" name="Google Shape;536;p28">
            <a:extLst>
              <a:ext uri="{FF2B5EF4-FFF2-40B4-BE49-F238E27FC236}">
                <a16:creationId xmlns:a16="http://schemas.microsoft.com/office/drawing/2014/main" id="{C34A6AF9-870E-4508-AC43-4BB301D899C6}"/>
              </a:ext>
            </a:extLst>
          </p:cNvPr>
          <p:cNvGrpSpPr>
            <a:grpSpLocks/>
          </p:cNvGrpSpPr>
          <p:nvPr/>
        </p:nvGrpSpPr>
        <p:grpSpPr bwMode="auto">
          <a:xfrm>
            <a:off x="2740025" y="3063875"/>
            <a:ext cx="317500" cy="365125"/>
            <a:chOff x="-16775350" y="3683300"/>
            <a:chExt cx="267800" cy="306425"/>
          </a:xfrm>
        </p:grpSpPr>
        <p:sp>
          <p:nvSpPr>
            <p:cNvPr id="537" name="Google Shape;537;p28">
              <a:extLst>
                <a:ext uri="{FF2B5EF4-FFF2-40B4-BE49-F238E27FC236}">
                  <a16:creationId xmlns:a16="http://schemas.microsoft.com/office/drawing/2014/main" id="{177A9CE9-F95C-4E17-808F-6792A43F2BC7}"/>
                </a:ext>
              </a:extLst>
            </p:cNvPr>
            <p:cNvSpPr/>
            <p:nvPr/>
          </p:nvSpPr>
          <p:spPr>
            <a:xfrm>
              <a:off x="-16775350" y="3683300"/>
              <a:ext cx="267800" cy="306425"/>
            </a:xfrm>
            <a:custGeom>
              <a:avLst/>
              <a:gdLst/>
              <a:ahLst/>
              <a:cxnLst/>
              <a:rect l="l" t="t" r="r" b="b"/>
              <a:pathLst>
                <a:path w="10712" h="12257" extrusionOk="0">
                  <a:moveTo>
                    <a:pt x="5356" y="1"/>
                  </a:moveTo>
                  <a:cubicBezTo>
                    <a:pt x="2395" y="1"/>
                    <a:pt x="0" y="2395"/>
                    <a:pt x="0" y="5357"/>
                  </a:cubicBezTo>
                  <a:lnTo>
                    <a:pt x="0" y="11847"/>
                  </a:lnTo>
                  <a:cubicBezTo>
                    <a:pt x="0" y="12036"/>
                    <a:pt x="158" y="12193"/>
                    <a:pt x="347" y="12193"/>
                  </a:cubicBezTo>
                  <a:lnTo>
                    <a:pt x="1418" y="12193"/>
                  </a:lnTo>
                  <a:lnTo>
                    <a:pt x="1418" y="11153"/>
                  </a:lnTo>
                  <a:cubicBezTo>
                    <a:pt x="1418" y="10303"/>
                    <a:pt x="1702" y="9578"/>
                    <a:pt x="2206" y="8917"/>
                  </a:cubicBezTo>
                  <a:lnTo>
                    <a:pt x="2741" y="8224"/>
                  </a:lnTo>
                  <a:lnTo>
                    <a:pt x="2017" y="7121"/>
                  </a:lnTo>
                  <a:cubicBezTo>
                    <a:pt x="1607" y="6522"/>
                    <a:pt x="1418" y="5829"/>
                    <a:pt x="1418" y="5136"/>
                  </a:cubicBezTo>
                  <a:cubicBezTo>
                    <a:pt x="1418" y="4128"/>
                    <a:pt x="2080" y="3183"/>
                    <a:pt x="3025" y="2994"/>
                  </a:cubicBezTo>
                  <a:cubicBezTo>
                    <a:pt x="3197" y="2953"/>
                    <a:pt x="3371" y="2933"/>
                    <a:pt x="3544" y="2933"/>
                  </a:cubicBezTo>
                  <a:cubicBezTo>
                    <a:pt x="4034" y="2933"/>
                    <a:pt x="4511" y="3092"/>
                    <a:pt x="4884" y="3372"/>
                  </a:cubicBezTo>
                  <a:cubicBezTo>
                    <a:pt x="5041" y="3529"/>
                    <a:pt x="5199" y="3687"/>
                    <a:pt x="5293" y="3844"/>
                  </a:cubicBezTo>
                  <a:cubicBezTo>
                    <a:pt x="5388" y="3687"/>
                    <a:pt x="5514" y="3561"/>
                    <a:pt x="5671" y="3466"/>
                  </a:cubicBezTo>
                  <a:cubicBezTo>
                    <a:pt x="6052" y="3086"/>
                    <a:pt x="6649" y="2896"/>
                    <a:pt x="7187" y="2896"/>
                  </a:cubicBezTo>
                  <a:cubicBezTo>
                    <a:pt x="7228" y="2896"/>
                    <a:pt x="7269" y="2897"/>
                    <a:pt x="7310" y="2899"/>
                  </a:cubicBezTo>
                  <a:cubicBezTo>
                    <a:pt x="8412" y="3025"/>
                    <a:pt x="9263" y="4002"/>
                    <a:pt x="9263" y="5136"/>
                  </a:cubicBezTo>
                  <a:cubicBezTo>
                    <a:pt x="9263" y="5735"/>
                    <a:pt x="9137" y="6302"/>
                    <a:pt x="8885" y="6837"/>
                  </a:cubicBezTo>
                  <a:cubicBezTo>
                    <a:pt x="8664" y="7404"/>
                    <a:pt x="8349" y="7877"/>
                    <a:pt x="7940" y="8255"/>
                  </a:cubicBezTo>
                  <a:cubicBezTo>
                    <a:pt x="8349" y="8665"/>
                    <a:pt x="8664" y="9137"/>
                    <a:pt x="8885" y="9673"/>
                  </a:cubicBezTo>
                  <a:cubicBezTo>
                    <a:pt x="9137" y="10240"/>
                    <a:pt x="9263" y="10775"/>
                    <a:pt x="9263" y="11374"/>
                  </a:cubicBezTo>
                  <a:lnTo>
                    <a:pt x="9263" y="12256"/>
                  </a:lnTo>
                  <a:lnTo>
                    <a:pt x="10302" y="12256"/>
                  </a:lnTo>
                  <a:cubicBezTo>
                    <a:pt x="10523" y="12256"/>
                    <a:pt x="10681" y="12099"/>
                    <a:pt x="10681" y="11878"/>
                  </a:cubicBezTo>
                  <a:lnTo>
                    <a:pt x="10681" y="5420"/>
                  </a:lnTo>
                  <a:cubicBezTo>
                    <a:pt x="10712" y="2395"/>
                    <a:pt x="8286" y="1"/>
                    <a:pt x="53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>
                <a:defRPr/>
              </a:pPr>
              <a:endParaRPr sz="2400">
                <a:solidFill>
                  <a:prstClr val="black"/>
                </a:solidFill>
              </a:endParaRPr>
            </a:p>
          </p:txBody>
        </p:sp>
        <p:sp>
          <p:nvSpPr>
            <p:cNvPr id="538" name="Google Shape;538;p28">
              <a:extLst>
                <a:ext uri="{FF2B5EF4-FFF2-40B4-BE49-F238E27FC236}">
                  <a16:creationId xmlns:a16="http://schemas.microsoft.com/office/drawing/2014/main" id="{9D6882C6-7871-4A7F-94A0-B84976305881}"/>
                </a:ext>
              </a:extLst>
            </p:cNvPr>
            <p:cNvSpPr/>
            <p:nvPr/>
          </p:nvSpPr>
          <p:spPr>
            <a:xfrm>
              <a:off x="-16648145" y="3848503"/>
              <a:ext cx="13390" cy="21317"/>
            </a:xfrm>
            <a:custGeom>
              <a:avLst/>
              <a:gdLst/>
              <a:ahLst/>
              <a:cxnLst/>
              <a:rect l="l" t="t" r="r" b="b"/>
              <a:pathLst>
                <a:path w="537" h="851" extrusionOk="0">
                  <a:moveTo>
                    <a:pt x="284" y="0"/>
                  </a:moveTo>
                  <a:lnTo>
                    <a:pt x="1" y="252"/>
                  </a:lnTo>
                  <a:lnTo>
                    <a:pt x="284" y="851"/>
                  </a:lnTo>
                  <a:lnTo>
                    <a:pt x="536" y="252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>
                <a:defRPr/>
              </a:pPr>
              <a:endParaRPr sz="2400">
                <a:solidFill>
                  <a:prstClr val="black"/>
                </a:solidFill>
              </a:endParaRPr>
            </a:p>
          </p:txBody>
        </p:sp>
        <p:sp>
          <p:nvSpPr>
            <p:cNvPr id="539" name="Google Shape;539;p28">
              <a:extLst>
                <a:ext uri="{FF2B5EF4-FFF2-40B4-BE49-F238E27FC236}">
                  <a16:creationId xmlns:a16="http://schemas.microsoft.com/office/drawing/2014/main" id="{1D79DA10-830F-45AC-A2EE-9D6EDB9DD42F}"/>
                </a:ext>
              </a:extLst>
            </p:cNvPr>
            <p:cNvSpPr/>
            <p:nvPr/>
          </p:nvSpPr>
          <p:spPr>
            <a:xfrm>
              <a:off x="-16723129" y="3771231"/>
              <a:ext cx="162019" cy="215830"/>
            </a:xfrm>
            <a:custGeom>
              <a:avLst/>
              <a:gdLst/>
              <a:ahLst/>
              <a:cxnLst/>
              <a:rect l="l" t="t" r="r" b="b"/>
              <a:pathLst>
                <a:path w="6459" h="8638" extrusionOk="0">
                  <a:moveTo>
                    <a:pt x="1827" y="1486"/>
                  </a:moveTo>
                  <a:cubicBezTo>
                    <a:pt x="2017" y="1486"/>
                    <a:pt x="2174" y="1644"/>
                    <a:pt x="2174" y="1833"/>
                  </a:cubicBezTo>
                  <a:cubicBezTo>
                    <a:pt x="2174" y="2022"/>
                    <a:pt x="2017" y="2179"/>
                    <a:pt x="1827" y="2179"/>
                  </a:cubicBezTo>
                  <a:cubicBezTo>
                    <a:pt x="1607" y="2179"/>
                    <a:pt x="1449" y="2022"/>
                    <a:pt x="1449" y="1833"/>
                  </a:cubicBezTo>
                  <a:cubicBezTo>
                    <a:pt x="1449" y="1644"/>
                    <a:pt x="1607" y="1486"/>
                    <a:pt x="1827" y="1486"/>
                  </a:cubicBezTo>
                  <a:close/>
                  <a:moveTo>
                    <a:pt x="4663" y="1486"/>
                  </a:moveTo>
                  <a:cubicBezTo>
                    <a:pt x="4852" y="1486"/>
                    <a:pt x="5009" y="1644"/>
                    <a:pt x="5009" y="1833"/>
                  </a:cubicBezTo>
                  <a:cubicBezTo>
                    <a:pt x="5009" y="2022"/>
                    <a:pt x="4852" y="2179"/>
                    <a:pt x="4663" y="2179"/>
                  </a:cubicBezTo>
                  <a:cubicBezTo>
                    <a:pt x="4442" y="2179"/>
                    <a:pt x="4285" y="2022"/>
                    <a:pt x="4285" y="1833"/>
                  </a:cubicBezTo>
                  <a:cubicBezTo>
                    <a:pt x="4285" y="1644"/>
                    <a:pt x="4442" y="1486"/>
                    <a:pt x="4663" y="1486"/>
                  </a:cubicBezTo>
                  <a:close/>
                  <a:moveTo>
                    <a:pt x="3257" y="2219"/>
                  </a:moveTo>
                  <a:cubicBezTo>
                    <a:pt x="3348" y="2219"/>
                    <a:pt x="3434" y="2258"/>
                    <a:pt x="3497" y="2337"/>
                  </a:cubicBezTo>
                  <a:lnTo>
                    <a:pt x="4222" y="3061"/>
                  </a:lnTo>
                  <a:cubicBezTo>
                    <a:pt x="4285" y="3124"/>
                    <a:pt x="4348" y="3282"/>
                    <a:pt x="4253" y="3439"/>
                  </a:cubicBezTo>
                  <a:lnTo>
                    <a:pt x="3560" y="4857"/>
                  </a:lnTo>
                  <a:cubicBezTo>
                    <a:pt x="3466" y="4983"/>
                    <a:pt x="3340" y="5046"/>
                    <a:pt x="3245" y="5046"/>
                  </a:cubicBezTo>
                  <a:cubicBezTo>
                    <a:pt x="3119" y="5046"/>
                    <a:pt x="2962" y="4983"/>
                    <a:pt x="2930" y="4857"/>
                  </a:cubicBezTo>
                  <a:lnTo>
                    <a:pt x="2206" y="3439"/>
                  </a:lnTo>
                  <a:cubicBezTo>
                    <a:pt x="2143" y="3313"/>
                    <a:pt x="2174" y="3124"/>
                    <a:pt x="2300" y="3061"/>
                  </a:cubicBezTo>
                  <a:lnTo>
                    <a:pt x="2993" y="2337"/>
                  </a:lnTo>
                  <a:cubicBezTo>
                    <a:pt x="3072" y="2258"/>
                    <a:pt x="3166" y="2219"/>
                    <a:pt x="3257" y="2219"/>
                  </a:cubicBezTo>
                  <a:close/>
                  <a:moveTo>
                    <a:pt x="5044" y="1"/>
                  </a:moveTo>
                  <a:cubicBezTo>
                    <a:pt x="4682" y="1"/>
                    <a:pt x="4348" y="125"/>
                    <a:pt x="4064" y="352"/>
                  </a:cubicBezTo>
                  <a:cubicBezTo>
                    <a:pt x="3749" y="635"/>
                    <a:pt x="3592" y="1045"/>
                    <a:pt x="3592" y="1423"/>
                  </a:cubicBezTo>
                  <a:cubicBezTo>
                    <a:pt x="3592" y="1612"/>
                    <a:pt x="3434" y="1770"/>
                    <a:pt x="3245" y="1770"/>
                  </a:cubicBezTo>
                  <a:cubicBezTo>
                    <a:pt x="3025" y="1770"/>
                    <a:pt x="2867" y="1612"/>
                    <a:pt x="2867" y="1423"/>
                  </a:cubicBezTo>
                  <a:cubicBezTo>
                    <a:pt x="2867" y="982"/>
                    <a:pt x="2678" y="604"/>
                    <a:pt x="2332" y="320"/>
                  </a:cubicBezTo>
                  <a:cubicBezTo>
                    <a:pt x="2072" y="108"/>
                    <a:pt x="1759" y="1"/>
                    <a:pt x="1419" y="1"/>
                  </a:cubicBezTo>
                  <a:cubicBezTo>
                    <a:pt x="1306" y="1"/>
                    <a:pt x="1190" y="13"/>
                    <a:pt x="1071" y="37"/>
                  </a:cubicBezTo>
                  <a:cubicBezTo>
                    <a:pt x="410" y="194"/>
                    <a:pt x="0" y="887"/>
                    <a:pt x="0" y="1549"/>
                  </a:cubicBezTo>
                  <a:cubicBezTo>
                    <a:pt x="0" y="2085"/>
                    <a:pt x="158" y="2652"/>
                    <a:pt x="473" y="3124"/>
                  </a:cubicBezTo>
                  <a:lnTo>
                    <a:pt x="1386" y="4448"/>
                  </a:lnTo>
                  <a:cubicBezTo>
                    <a:pt x="1449" y="4574"/>
                    <a:pt x="1449" y="4763"/>
                    <a:pt x="1386" y="4889"/>
                  </a:cubicBezTo>
                  <a:lnTo>
                    <a:pt x="662" y="5802"/>
                  </a:lnTo>
                  <a:cubicBezTo>
                    <a:pt x="284" y="6275"/>
                    <a:pt x="32" y="6905"/>
                    <a:pt x="32" y="7566"/>
                  </a:cubicBezTo>
                  <a:lnTo>
                    <a:pt x="32" y="8638"/>
                  </a:lnTo>
                  <a:lnTo>
                    <a:pt x="6459" y="8638"/>
                  </a:lnTo>
                  <a:lnTo>
                    <a:pt x="6459" y="7756"/>
                  </a:lnTo>
                  <a:cubicBezTo>
                    <a:pt x="6459" y="7283"/>
                    <a:pt x="6396" y="6779"/>
                    <a:pt x="6175" y="6338"/>
                  </a:cubicBezTo>
                  <a:cubicBezTo>
                    <a:pt x="5860" y="5708"/>
                    <a:pt x="5545" y="5424"/>
                    <a:pt x="5136" y="4920"/>
                  </a:cubicBezTo>
                  <a:cubicBezTo>
                    <a:pt x="4978" y="4794"/>
                    <a:pt x="4978" y="4574"/>
                    <a:pt x="5136" y="4416"/>
                  </a:cubicBezTo>
                  <a:cubicBezTo>
                    <a:pt x="5608" y="3943"/>
                    <a:pt x="5860" y="3691"/>
                    <a:pt x="6144" y="2967"/>
                  </a:cubicBezTo>
                  <a:cubicBezTo>
                    <a:pt x="6333" y="2526"/>
                    <a:pt x="6427" y="2022"/>
                    <a:pt x="6427" y="1549"/>
                  </a:cubicBezTo>
                  <a:cubicBezTo>
                    <a:pt x="6427" y="793"/>
                    <a:pt x="5860" y="100"/>
                    <a:pt x="5167" y="5"/>
                  </a:cubicBezTo>
                  <a:cubicBezTo>
                    <a:pt x="5126" y="2"/>
                    <a:pt x="5085" y="1"/>
                    <a:pt x="5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>
                <a:defRPr/>
              </a:pPr>
              <a:endParaRPr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7904" name="Google Shape;540;p28">
            <a:extLst>
              <a:ext uri="{FF2B5EF4-FFF2-40B4-BE49-F238E27FC236}">
                <a16:creationId xmlns:a16="http://schemas.microsoft.com/office/drawing/2014/main" id="{EACEC2D3-6319-4307-BBE3-1715AC928089}"/>
              </a:ext>
            </a:extLst>
          </p:cNvPr>
          <p:cNvGrpSpPr>
            <a:grpSpLocks/>
          </p:cNvGrpSpPr>
          <p:nvPr/>
        </p:nvGrpSpPr>
        <p:grpSpPr bwMode="auto">
          <a:xfrm>
            <a:off x="3810000" y="4283075"/>
            <a:ext cx="358775" cy="361950"/>
            <a:chOff x="-18270275" y="3710875"/>
            <a:chExt cx="303275" cy="303250"/>
          </a:xfrm>
        </p:grpSpPr>
        <p:sp>
          <p:nvSpPr>
            <p:cNvPr id="541" name="Google Shape;541;p28">
              <a:extLst>
                <a:ext uri="{FF2B5EF4-FFF2-40B4-BE49-F238E27FC236}">
                  <a16:creationId xmlns:a16="http://schemas.microsoft.com/office/drawing/2014/main" id="{B0DA988A-C5DD-4C9F-99B8-302AA3992BC4}"/>
                </a:ext>
              </a:extLst>
            </p:cNvPr>
            <p:cNvSpPr/>
            <p:nvPr/>
          </p:nvSpPr>
          <p:spPr>
            <a:xfrm>
              <a:off x="-18240753" y="3897081"/>
              <a:ext cx="60387" cy="71822"/>
            </a:xfrm>
            <a:custGeom>
              <a:avLst/>
              <a:gdLst/>
              <a:ahLst/>
              <a:cxnLst/>
              <a:rect l="l" t="t" r="r" b="b"/>
              <a:pathLst>
                <a:path w="2395" h="2859" extrusionOk="0">
                  <a:moveTo>
                    <a:pt x="1520" y="0"/>
                  </a:moveTo>
                  <a:cubicBezTo>
                    <a:pt x="1300" y="0"/>
                    <a:pt x="1085" y="84"/>
                    <a:pt x="945" y="244"/>
                  </a:cubicBezTo>
                  <a:lnTo>
                    <a:pt x="0" y="1189"/>
                  </a:lnTo>
                  <a:cubicBezTo>
                    <a:pt x="725" y="1220"/>
                    <a:pt x="1418" y="1567"/>
                    <a:pt x="1827" y="2165"/>
                  </a:cubicBezTo>
                  <a:cubicBezTo>
                    <a:pt x="1827" y="2165"/>
                    <a:pt x="2048" y="2386"/>
                    <a:pt x="2395" y="2859"/>
                  </a:cubicBezTo>
                  <a:cubicBezTo>
                    <a:pt x="2395" y="2670"/>
                    <a:pt x="2363" y="2512"/>
                    <a:pt x="2363" y="2354"/>
                  </a:cubicBezTo>
                  <a:lnTo>
                    <a:pt x="2363" y="811"/>
                  </a:lnTo>
                  <a:cubicBezTo>
                    <a:pt x="2363" y="496"/>
                    <a:pt x="2205" y="244"/>
                    <a:pt x="1890" y="86"/>
                  </a:cubicBezTo>
                  <a:cubicBezTo>
                    <a:pt x="1775" y="28"/>
                    <a:pt x="1647" y="0"/>
                    <a:pt x="15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>
                <a:defRPr/>
              </a:pPr>
              <a:endParaRPr sz="2400">
                <a:solidFill>
                  <a:prstClr val="black"/>
                </a:solidFill>
              </a:endParaRPr>
            </a:p>
          </p:txBody>
        </p:sp>
        <p:sp>
          <p:nvSpPr>
            <p:cNvPr id="542" name="Google Shape;542;p28">
              <a:extLst>
                <a:ext uri="{FF2B5EF4-FFF2-40B4-BE49-F238E27FC236}">
                  <a16:creationId xmlns:a16="http://schemas.microsoft.com/office/drawing/2014/main" id="{05EBA376-02A0-4E94-B768-1629FDF4B235}"/>
                </a:ext>
              </a:extLst>
            </p:cNvPr>
            <p:cNvSpPr/>
            <p:nvPr/>
          </p:nvSpPr>
          <p:spPr>
            <a:xfrm>
              <a:off x="-18254172" y="3765407"/>
              <a:ext cx="267043" cy="248718"/>
            </a:xfrm>
            <a:custGeom>
              <a:avLst/>
              <a:gdLst/>
              <a:ahLst/>
              <a:cxnLst/>
              <a:rect l="l" t="t" r="r" b="b"/>
              <a:pathLst>
                <a:path w="10712" h="9961" extrusionOk="0">
                  <a:moveTo>
                    <a:pt x="2583" y="2880"/>
                  </a:moveTo>
                  <a:cubicBezTo>
                    <a:pt x="2670" y="2880"/>
                    <a:pt x="2757" y="2919"/>
                    <a:pt x="2835" y="2998"/>
                  </a:cubicBezTo>
                  <a:lnTo>
                    <a:pt x="3560" y="3691"/>
                  </a:lnTo>
                  <a:cubicBezTo>
                    <a:pt x="3718" y="3849"/>
                    <a:pt x="3718" y="4038"/>
                    <a:pt x="3560" y="4195"/>
                  </a:cubicBezTo>
                  <a:cubicBezTo>
                    <a:pt x="3466" y="4290"/>
                    <a:pt x="3403" y="4321"/>
                    <a:pt x="3308" y="4321"/>
                  </a:cubicBezTo>
                  <a:cubicBezTo>
                    <a:pt x="3245" y="4321"/>
                    <a:pt x="3119" y="4290"/>
                    <a:pt x="3088" y="4195"/>
                  </a:cubicBezTo>
                  <a:lnTo>
                    <a:pt x="2363" y="3502"/>
                  </a:lnTo>
                  <a:cubicBezTo>
                    <a:pt x="2174" y="3345"/>
                    <a:pt x="2174" y="3093"/>
                    <a:pt x="2331" y="2998"/>
                  </a:cubicBezTo>
                  <a:cubicBezTo>
                    <a:pt x="2410" y="2919"/>
                    <a:pt x="2497" y="2880"/>
                    <a:pt x="2583" y="2880"/>
                  </a:cubicBezTo>
                  <a:close/>
                  <a:moveTo>
                    <a:pt x="8286" y="2880"/>
                  </a:moveTo>
                  <a:cubicBezTo>
                    <a:pt x="8372" y="2880"/>
                    <a:pt x="8459" y="2919"/>
                    <a:pt x="8538" y="2998"/>
                  </a:cubicBezTo>
                  <a:cubicBezTo>
                    <a:pt x="8695" y="3156"/>
                    <a:pt x="8695" y="3345"/>
                    <a:pt x="8538" y="3502"/>
                  </a:cubicBezTo>
                  <a:lnTo>
                    <a:pt x="7845" y="4195"/>
                  </a:lnTo>
                  <a:cubicBezTo>
                    <a:pt x="7750" y="4290"/>
                    <a:pt x="7687" y="4321"/>
                    <a:pt x="7593" y="4321"/>
                  </a:cubicBezTo>
                  <a:cubicBezTo>
                    <a:pt x="7530" y="4321"/>
                    <a:pt x="7404" y="4290"/>
                    <a:pt x="7372" y="4195"/>
                  </a:cubicBezTo>
                  <a:cubicBezTo>
                    <a:pt x="7183" y="4038"/>
                    <a:pt x="7183" y="3817"/>
                    <a:pt x="7341" y="3691"/>
                  </a:cubicBezTo>
                  <a:lnTo>
                    <a:pt x="8034" y="2998"/>
                  </a:lnTo>
                  <a:cubicBezTo>
                    <a:pt x="8113" y="2919"/>
                    <a:pt x="8199" y="2880"/>
                    <a:pt x="8286" y="2880"/>
                  </a:cubicBezTo>
                  <a:close/>
                  <a:moveTo>
                    <a:pt x="5272" y="0"/>
                  </a:moveTo>
                  <a:cubicBezTo>
                    <a:pt x="3911" y="0"/>
                    <a:pt x="2618" y="504"/>
                    <a:pt x="1607" y="1486"/>
                  </a:cubicBezTo>
                  <a:cubicBezTo>
                    <a:pt x="567" y="2526"/>
                    <a:pt x="0" y="3849"/>
                    <a:pt x="0" y="5361"/>
                  </a:cubicBezTo>
                  <a:lnTo>
                    <a:pt x="0" y="5897"/>
                  </a:lnTo>
                  <a:lnTo>
                    <a:pt x="977" y="4983"/>
                  </a:lnTo>
                  <a:cubicBezTo>
                    <a:pt x="1267" y="4693"/>
                    <a:pt x="1651" y="4534"/>
                    <a:pt x="2044" y="4534"/>
                  </a:cubicBezTo>
                  <a:cubicBezTo>
                    <a:pt x="2291" y="4534"/>
                    <a:pt x="2541" y="4597"/>
                    <a:pt x="2772" y="4731"/>
                  </a:cubicBezTo>
                  <a:cubicBezTo>
                    <a:pt x="3277" y="4983"/>
                    <a:pt x="3623" y="5519"/>
                    <a:pt x="3623" y="6086"/>
                  </a:cubicBezTo>
                  <a:lnTo>
                    <a:pt x="3623" y="7629"/>
                  </a:lnTo>
                  <a:cubicBezTo>
                    <a:pt x="3623" y="8575"/>
                    <a:pt x="4190" y="9709"/>
                    <a:pt x="5041" y="9961"/>
                  </a:cubicBezTo>
                  <a:lnTo>
                    <a:pt x="5041" y="8701"/>
                  </a:lnTo>
                  <a:lnTo>
                    <a:pt x="4411" y="7913"/>
                  </a:lnTo>
                  <a:cubicBezTo>
                    <a:pt x="4379" y="7818"/>
                    <a:pt x="4348" y="7755"/>
                    <a:pt x="4348" y="7661"/>
                  </a:cubicBezTo>
                  <a:cubicBezTo>
                    <a:pt x="4348" y="7062"/>
                    <a:pt x="4820" y="6590"/>
                    <a:pt x="5387" y="6590"/>
                  </a:cubicBezTo>
                  <a:cubicBezTo>
                    <a:pt x="5986" y="6590"/>
                    <a:pt x="6459" y="7062"/>
                    <a:pt x="6459" y="7661"/>
                  </a:cubicBezTo>
                  <a:cubicBezTo>
                    <a:pt x="6459" y="7755"/>
                    <a:pt x="6427" y="7818"/>
                    <a:pt x="6396" y="7913"/>
                  </a:cubicBezTo>
                  <a:lnTo>
                    <a:pt x="5765" y="8701"/>
                  </a:lnTo>
                  <a:lnTo>
                    <a:pt x="5765" y="9961"/>
                  </a:lnTo>
                  <a:cubicBezTo>
                    <a:pt x="6616" y="9709"/>
                    <a:pt x="7183" y="8575"/>
                    <a:pt x="7183" y="7629"/>
                  </a:cubicBezTo>
                  <a:lnTo>
                    <a:pt x="7183" y="6086"/>
                  </a:lnTo>
                  <a:cubicBezTo>
                    <a:pt x="7183" y="5519"/>
                    <a:pt x="7498" y="4983"/>
                    <a:pt x="8034" y="4731"/>
                  </a:cubicBezTo>
                  <a:cubicBezTo>
                    <a:pt x="8265" y="4597"/>
                    <a:pt x="8511" y="4534"/>
                    <a:pt x="8752" y="4534"/>
                  </a:cubicBezTo>
                  <a:cubicBezTo>
                    <a:pt x="9135" y="4534"/>
                    <a:pt x="9508" y="4693"/>
                    <a:pt x="9798" y="4983"/>
                  </a:cubicBezTo>
                  <a:lnTo>
                    <a:pt x="10712" y="5897"/>
                  </a:lnTo>
                  <a:lnTo>
                    <a:pt x="10712" y="5550"/>
                  </a:lnTo>
                  <a:cubicBezTo>
                    <a:pt x="10712" y="2557"/>
                    <a:pt x="8380" y="68"/>
                    <a:pt x="5513" y="5"/>
                  </a:cubicBezTo>
                  <a:cubicBezTo>
                    <a:pt x="5433" y="2"/>
                    <a:pt x="5352" y="0"/>
                    <a:pt x="52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>
                <a:defRPr/>
              </a:pPr>
              <a:endParaRPr sz="2400">
                <a:solidFill>
                  <a:prstClr val="black"/>
                </a:solidFill>
              </a:endParaRPr>
            </a:p>
          </p:txBody>
        </p:sp>
        <p:sp>
          <p:nvSpPr>
            <p:cNvPr id="543" name="Google Shape;543;p28">
              <a:extLst>
                <a:ext uri="{FF2B5EF4-FFF2-40B4-BE49-F238E27FC236}">
                  <a16:creationId xmlns:a16="http://schemas.microsoft.com/office/drawing/2014/main" id="{5D25346E-E9E0-448C-8BCD-29679034C6D1}"/>
                </a:ext>
              </a:extLst>
            </p:cNvPr>
            <p:cNvSpPr/>
            <p:nvPr/>
          </p:nvSpPr>
          <p:spPr>
            <a:xfrm>
              <a:off x="-18058251" y="3897081"/>
              <a:ext cx="61729" cy="71822"/>
            </a:xfrm>
            <a:custGeom>
              <a:avLst/>
              <a:gdLst/>
              <a:ahLst/>
              <a:cxnLst/>
              <a:rect l="l" t="t" r="r" b="b"/>
              <a:pathLst>
                <a:path w="2458" h="2873" extrusionOk="0">
                  <a:moveTo>
                    <a:pt x="885" y="0"/>
                  </a:moveTo>
                  <a:cubicBezTo>
                    <a:pt x="760" y="0"/>
                    <a:pt x="630" y="32"/>
                    <a:pt x="504" y="100"/>
                  </a:cubicBezTo>
                  <a:cubicBezTo>
                    <a:pt x="252" y="258"/>
                    <a:pt x="32" y="510"/>
                    <a:pt x="32" y="825"/>
                  </a:cubicBezTo>
                  <a:lnTo>
                    <a:pt x="32" y="2368"/>
                  </a:lnTo>
                  <a:cubicBezTo>
                    <a:pt x="32" y="2526"/>
                    <a:pt x="32" y="2684"/>
                    <a:pt x="0" y="2873"/>
                  </a:cubicBezTo>
                  <a:lnTo>
                    <a:pt x="32" y="2841"/>
                  </a:lnTo>
                  <a:lnTo>
                    <a:pt x="567" y="2179"/>
                  </a:lnTo>
                  <a:cubicBezTo>
                    <a:pt x="630" y="2053"/>
                    <a:pt x="725" y="1959"/>
                    <a:pt x="819" y="1864"/>
                  </a:cubicBezTo>
                  <a:cubicBezTo>
                    <a:pt x="1260" y="1455"/>
                    <a:pt x="1828" y="1171"/>
                    <a:pt x="2458" y="1171"/>
                  </a:cubicBezTo>
                  <a:lnTo>
                    <a:pt x="1450" y="258"/>
                  </a:lnTo>
                  <a:cubicBezTo>
                    <a:pt x="1309" y="97"/>
                    <a:pt x="1104" y="0"/>
                    <a:pt x="8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>
                <a:defRPr/>
              </a:pPr>
              <a:endParaRPr sz="2400">
                <a:solidFill>
                  <a:prstClr val="black"/>
                </a:solidFill>
              </a:endParaRPr>
            </a:p>
          </p:txBody>
        </p:sp>
        <p:sp>
          <p:nvSpPr>
            <p:cNvPr id="544" name="Google Shape;544;p28">
              <a:extLst>
                <a:ext uri="{FF2B5EF4-FFF2-40B4-BE49-F238E27FC236}">
                  <a16:creationId xmlns:a16="http://schemas.microsoft.com/office/drawing/2014/main" id="{8DCAA875-DCDA-4C08-AF74-4A0FA2CE2875}"/>
                </a:ext>
              </a:extLst>
            </p:cNvPr>
            <p:cNvSpPr/>
            <p:nvPr/>
          </p:nvSpPr>
          <p:spPr>
            <a:xfrm>
              <a:off x="-18128031" y="3948953"/>
              <a:ext cx="18787" cy="17290"/>
            </a:xfrm>
            <a:custGeom>
              <a:avLst/>
              <a:gdLst/>
              <a:ahLst/>
              <a:cxnLst/>
              <a:rect l="l" t="t" r="r" b="b"/>
              <a:pathLst>
                <a:path w="725" h="679" extrusionOk="0">
                  <a:moveTo>
                    <a:pt x="351" y="1"/>
                  </a:moveTo>
                  <a:cubicBezTo>
                    <a:pt x="197" y="1"/>
                    <a:pt x="48" y="79"/>
                    <a:pt x="0" y="237"/>
                  </a:cubicBezTo>
                  <a:lnTo>
                    <a:pt x="378" y="678"/>
                  </a:lnTo>
                  <a:lnTo>
                    <a:pt x="725" y="237"/>
                  </a:lnTo>
                  <a:cubicBezTo>
                    <a:pt x="662" y="79"/>
                    <a:pt x="504" y="1"/>
                    <a:pt x="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>
                <a:defRPr/>
              </a:pPr>
              <a:endParaRPr sz="2400">
                <a:solidFill>
                  <a:prstClr val="black"/>
                </a:solidFill>
              </a:endParaRPr>
            </a:p>
          </p:txBody>
        </p:sp>
        <p:sp>
          <p:nvSpPr>
            <p:cNvPr id="545" name="Google Shape;545;p28">
              <a:extLst>
                <a:ext uri="{FF2B5EF4-FFF2-40B4-BE49-F238E27FC236}">
                  <a16:creationId xmlns:a16="http://schemas.microsoft.com/office/drawing/2014/main" id="{DBF51C6D-C601-499B-9343-9B851850C3F4}"/>
                </a:ext>
              </a:extLst>
            </p:cNvPr>
            <p:cNvSpPr/>
            <p:nvPr/>
          </p:nvSpPr>
          <p:spPr>
            <a:xfrm>
              <a:off x="-18270275" y="3710875"/>
              <a:ext cx="107354" cy="98423"/>
            </a:xfrm>
            <a:custGeom>
              <a:avLst/>
              <a:gdLst/>
              <a:ahLst/>
              <a:cxnLst/>
              <a:rect l="l" t="t" r="r" b="b"/>
              <a:pathLst>
                <a:path w="4286" h="3939" extrusionOk="0">
                  <a:moveTo>
                    <a:pt x="347" y="0"/>
                  </a:moveTo>
                  <a:cubicBezTo>
                    <a:pt x="158" y="0"/>
                    <a:pt x="32" y="189"/>
                    <a:pt x="32" y="379"/>
                  </a:cubicBezTo>
                  <a:lnTo>
                    <a:pt x="1" y="1103"/>
                  </a:lnTo>
                  <a:cubicBezTo>
                    <a:pt x="1" y="2174"/>
                    <a:pt x="474" y="3214"/>
                    <a:pt x="1230" y="3939"/>
                  </a:cubicBezTo>
                  <a:cubicBezTo>
                    <a:pt x="1387" y="3655"/>
                    <a:pt x="1576" y="3403"/>
                    <a:pt x="1860" y="3182"/>
                  </a:cubicBezTo>
                  <a:cubicBezTo>
                    <a:pt x="2553" y="2521"/>
                    <a:pt x="3403" y="2017"/>
                    <a:pt x="4286" y="1733"/>
                  </a:cubicBezTo>
                  <a:cubicBezTo>
                    <a:pt x="3593" y="694"/>
                    <a:pt x="2364" y="0"/>
                    <a:pt x="10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>
                <a:defRPr/>
              </a:pPr>
              <a:endParaRPr sz="2400">
                <a:solidFill>
                  <a:prstClr val="black"/>
                </a:solidFill>
              </a:endParaRPr>
            </a:p>
          </p:txBody>
        </p:sp>
        <p:sp>
          <p:nvSpPr>
            <p:cNvPr id="546" name="Google Shape;546;p28">
              <a:extLst>
                <a:ext uri="{FF2B5EF4-FFF2-40B4-BE49-F238E27FC236}">
                  <a16:creationId xmlns:a16="http://schemas.microsoft.com/office/drawing/2014/main" id="{1EC3B8F3-6017-480E-B972-8AA173329120}"/>
                </a:ext>
              </a:extLst>
            </p:cNvPr>
            <p:cNvSpPr/>
            <p:nvPr/>
          </p:nvSpPr>
          <p:spPr>
            <a:xfrm>
              <a:off x="-18074354" y="3710875"/>
              <a:ext cx="107354" cy="99754"/>
            </a:xfrm>
            <a:custGeom>
              <a:avLst/>
              <a:gdLst/>
              <a:ahLst/>
              <a:cxnLst/>
              <a:rect l="l" t="t" r="r" b="b"/>
              <a:pathLst>
                <a:path w="4317" h="3971" extrusionOk="0">
                  <a:moveTo>
                    <a:pt x="3245" y="0"/>
                  </a:moveTo>
                  <a:cubicBezTo>
                    <a:pt x="1953" y="0"/>
                    <a:pt x="725" y="662"/>
                    <a:pt x="0" y="1733"/>
                  </a:cubicBezTo>
                  <a:cubicBezTo>
                    <a:pt x="1197" y="2111"/>
                    <a:pt x="2269" y="2899"/>
                    <a:pt x="3056" y="3970"/>
                  </a:cubicBezTo>
                  <a:cubicBezTo>
                    <a:pt x="3844" y="3214"/>
                    <a:pt x="4316" y="2206"/>
                    <a:pt x="4316" y="1103"/>
                  </a:cubicBezTo>
                  <a:lnTo>
                    <a:pt x="4316" y="379"/>
                  </a:lnTo>
                  <a:cubicBezTo>
                    <a:pt x="4316" y="189"/>
                    <a:pt x="4159" y="0"/>
                    <a:pt x="39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>
                <a:defRPr/>
              </a:pPr>
              <a:endParaRPr sz="2400">
                <a:solidFill>
                  <a:prstClr val="black"/>
                </a:solidFill>
              </a:endParaRPr>
            </a:p>
          </p:txBody>
        </p:sp>
      </p:grpSp>
      <p:sp>
        <p:nvSpPr>
          <p:cNvPr id="37905" name="Google Shape;526;p28">
            <a:extLst>
              <a:ext uri="{FF2B5EF4-FFF2-40B4-BE49-F238E27FC236}">
                <a16:creationId xmlns:a16="http://schemas.microsoft.com/office/drawing/2014/main" id="{6A8CA396-B7D4-4DC4-826B-1EDD99AE8A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838" y="2865438"/>
            <a:ext cx="32988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60933" rIns="121900" bIns="60933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000" b="1">
                <a:solidFill>
                  <a:srgbClr val="FFFFFF"/>
                </a:solidFill>
                <a:latin typeface="Arial" panose="020B0604020202020204" pitchFamily="34" charset="0"/>
                <a:ea typeface="Fira Sans Condensed SemiBold"/>
                <a:cs typeface="Arial" panose="020B0604020202020204" pitchFamily="34" charset="0"/>
                <a:sym typeface="Fira Sans Condensed SemiBold"/>
              </a:rPr>
              <a:t>Presupuesto definitivo</a:t>
            </a:r>
          </a:p>
        </p:txBody>
      </p:sp>
      <p:sp>
        <p:nvSpPr>
          <p:cNvPr id="37906" name="Google Shape;526;p28">
            <a:extLst>
              <a:ext uri="{FF2B5EF4-FFF2-40B4-BE49-F238E27FC236}">
                <a16:creationId xmlns:a16="http://schemas.microsoft.com/office/drawing/2014/main" id="{341A1494-5AC3-410E-A758-3D6B19691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4137025"/>
            <a:ext cx="3903663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60933" rIns="121900" bIns="60933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2000" b="1">
                <a:solidFill>
                  <a:srgbClr val="FFFFFF"/>
                </a:solidFill>
                <a:latin typeface="Arial" panose="020B0604020202020204" pitchFamily="34" charset="0"/>
                <a:ea typeface="Fira Sans Condensed SemiBold"/>
                <a:cs typeface="Arial" panose="020B0604020202020204" pitchFamily="34" charset="0"/>
                <a:sym typeface="Fira Sans Condensed SemiBold"/>
              </a:rPr>
              <a:t>Presupuesto </a:t>
            </a:r>
            <a:r>
              <a:rPr lang="es-CO" altLang="es-CO" sz="2000" b="1">
                <a:solidFill>
                  <a:srgbClr val="FFFFFF"/>
                </a:solidFill>
                <a:latin typeface="Arial" panose="020B0604020202020204" pitchFamily="34" charset="0"/>
                <a:ea typeface="Fira Sans Condensed SemiBold"/>
                <a:cs typeface="Arial" panose="020B0604020202020204" pitchFamily="34" charset="0"/>
                <a:sym typeface="Fira Sans Condensed SemiBold"/>
              </a:rPr>
              <a:t>comprometido</a:t>
            </a:r>
          </a:p>
        </p:txBody>
      </p:sp>
      <p:sp>
        <p:nvSpPr>
          <p:cNvPr id="37907" name="Google Shape;517;p28">
            <a:extLst>
              <a:ext uri="{FF2B5EF4-FFF2-40B4-BE49-F238E27FC236}">
                <a16:creationId xmlns:a16="http://schemas.microsoft.com/office/drawing/2014/main" id="{72BF5200-62DA-4EFC-87EE-0CDDB94D5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0050" y="4137025"/>
            <a:ext cx="2138363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000" b="1">
                <a:solidFill>
                  <a:srgbClr val="000000"/>
                </a:solidFill>
              </a:rPr>
              <a:t>$  32.144.253.273  </a:t>
            </a:r>
            <a:endParaRPr lang="es-CO" altLang="es-CO" sz="2000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37908" name="Google Shape;302;p22">
            <a:extLst>
              <a:ext uri="{FF2B5EF4-FFF2-40B4-BE49-F238E27FC236}">
                <a16:creationId xmlns:a16="http://schemas.microsoft.com/office/drawing/2014/main" id="{FE568967-12AF-4F12-9361-B03E90110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0" y="2185988"/>
            <a:ext cx="8001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200"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77 %</a:t>
            </a:r>
          </a:p>
        </p:txBody>
      </p:sp>
      <p:sp>
        <p:nvSpPr>
          <p:cNvPr id="37909" name="Google Shape;302;p22">
            <a:extLst>
              <a:ext uri="{FF2B5EF4-FFF2-40B4-BE49-F238E27FC236}">
                <a16:creationId xmlns:a16="http://schemas.microsoft.com/office/drawing/2014/main" id="{ADCE2189-FD9C-4229-90C8-295592BBB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2875" y="2505075"/>
            <a:ext cx="17843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400" b="1">
                <a:solidFill>
                  <a:srgbClr val="000000"/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rPr>
              <a:t>Porcentaje de ejecución </a:t>
            </a:r>
          </a:p>
        </p:txBody>
      </p:sp>
      <p:pic>
        <p:nvPicPr>
          <p:cNvPr id="37910" name="Picture 4" descr="Resultado de imagen de GOBERNAR ES HACER">
            <a:extLst>
              <a:ext uri="{FF2B5EF4-FFF2-40B4-BE49-F238E27FC236}">
                <a16:creationId xmlns:a16="http://schemas.microsoft.com/office/drawing/2014/main" id="{A481BCCF-3819-4BAD-94F3-C6F92F9AB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38"/>
          <a:stretch>
            <a:fillRect/>
          </a:stretch>
        </p:blipFill>
        <p:spPr bwMode="auto">
          <a:xfrm>
            <a:off x="-596900" y="-512763"/>
            <a:ext cx="2208213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1" name="Picture 6" descr="Resultado de imagen de GOBERNAR ES HACER">
            <a:extLst>
              <a:ext uri="{FF2B5EF4-FFF2-40B4-BE49-F238E27FC236}">
                <a16:creationId xmlns:a16="http://schemas.microsoft.com/office/drawing/2014/main" id="{DD7AA0E4-4A63-4E47-8DFA-D6E15B80F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3"/>
          <a:stretch>
            <a:fillRect/>
          </a:stretch>
        </p:blipFill>
        <p:spPr bwMode="auto">
          <a:xfrm>
            <a:off x="10471150" y="-117475"/>
            <a:ext cx="195421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Imagen 1">
            <a:extLst>
              <a:ext uri="{FF2B5EF4-FFF2-40B4-BE49-F238E27FC236}">
                <a16:creationId xmlns:a16="http://schemas.microsoft.com/office/drawing/2014/main" id="{DD5282D0-847C-44CF-884A-388E3E07C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B64B8020-13E1-44D0-958F-923E8A23C778}"/>
              </a:ext>
            </a:extLst>
          </p:cNvPr>
          <p:cNvSpPr/>
          <p:nvPr/>
        </p:nvSpPr>
        <p:spPr>
          <a:xfrm>
            <a:off x="2155971" y="486562"/>
            <a:ext cx="814571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400" kern="0" dirty="0">
                <a:ln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PARTICIPACION DE LA DEUDA POR ENTIDAD FINANCIERA  A 31 DE DICIEMBRE DE 2021</a:t>
            </a:r>
            <a:endParaRPr lang="es-CO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884C7F61-5EED-44C6-BF4C-41D4F167432F}"/>
              </a:ext>
            </a:extLst>
          </p:cNvPr>
          <p:cNvGraphicFramePr>
            <a:graphicFrameLocks/>
          </p:cNvGraphicFramePr>
          <p:nvPr/>
        </p:nvGraphicFramePr>
        <p:xfrm>
          <a:off x="5184396" y="1749353"/>
          <a:ext cx="7147420" cy="3539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E23D2CE3-5BC7-4AFB-B780-81991D116CEC}"/>
              </a:ext>
            </a:extLst>
          </p:cNvPr>
          <p:cNvGraphicFramePr>
            <a:graphicFrameLocks noGrp="1"/>
          </p:cNvGraphicFramePr>
          <p:nvPr/>
        </p:nvGraphicFramePr>
        <p:xfrm>
          <a:off x="1714500" y="1747838"/>
          <a:ext cx="4017963" cy="3360737"/>
        </p:xfrm>
        <a:graphic>
          <a:graphicData uri="http://schemas.openxmlformats.org/drawingml/2006/table">
            <a:tbl>
              <a:tblPr/>
              <a:tblGrid>
                <a:gridCol w="1570932">
                  <a:extLst>
                    <a:ext uri="{9D8B030D-6E8A-4147-A177-3AD203B41FA5}">
                      <a16:colId xmlns:a16="http://schemas.microsoft.com/office/drawing/2014/main" val="1775642071"/>
                    </a:ext>
                  </a:extLst>
                </a:gridCol>
                <a:gridCol w="1334211">
                  <a:extLst>
                    <a:ext uri="{9D8B030D-6E8A-4147-A177-3AD203B41FA5}">
                      <a16:colId xmlns:a16="http://schemas.microsoft.com/office/drawing/2014/main" val="3323532321"/>
                    </a:ext>
                  </a:extLst>
                </a:gridCol>
                <a:gridCol w="1112819">
                  <a:extLst>
                    <a:ext uri="{9D8B030D-6E8A-4147-A177-3AD203B41FA5}">
                      <a16:colId xmlns:a16="http://schemas.microsoft.com/office/drawing/2014/main" val="2320811926"/>
                    </a:ext>
                  </a:extLst>
                </a:gridCol>
              </a:tblGrid>
              <a:tr h="64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BANCO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SALDO A  31 DE DICIEMBRE DE 2020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PARTICIPACION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692399"/>
                  </a:ext>
                </a:extLst>
              </a:tr>
              <a:tr h="43522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ITAU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668.672.016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3838300"/>
                  </a:ext>
                </a:extLst>
              </a:tr>
              <a:tr h="2229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BBVA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32.355.549.021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15,30%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099565"/>
                  </a:ext>
                </a:extLst>
              </a:tr>
              <a:tr h="43522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BOGOTA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54.003.112.896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25,53%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552005"/>
                  </a:ext>
                </a:extLst>
              </a:tr>
              <a:tr h="2229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OCCIDENTE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44.571.078.145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21,07%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703994"/>
                  </a:ext>
                </a:extLst>
              </a:tr>
              <a:tr h="43522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COLPATRIA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57.679.824.531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27,27%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20412"/>
                  </a:ext>
                </a:extLst>
              </a:tr>
              <a:tr h="62629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BANCO AGRARIO DE COLOMBIA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22.248.419.399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10,52%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453960"/>
                  </a:ext>
                </a:extLst>
              </a:tr>
              <a:tr h="33540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211.526.656.007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69374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Imagen 1">
            <a:extLst>
              <a:ext uri="{FF2B5EF4-FFF2-40B4-BE49-F238E27FC236}">
                <a16:creationId xmlns:a16="http://schemas.microsoft.com/office/drawing/2014/main" id="{6A70C688-E7BF-4C2A-89DA-46F598EAC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7" name="Google Shape;1796;p23">
            <a:extLst>
              <a:ext uri="{FF2B5EF4-FFF2-40B4-BE49-F238E27FC236}">
                <a16:creationId xmlns:a16="http://schemas.microsoft.com/office/drawing/2014/main" id="{5E0AF4E2-FC64-47F2-A885-01E74A660637}"/>
              </a:ext>
            </a:extLst>
          </p:cNvPr>
          <p:cNvGrpSpPr/>
          <p:nvPr/>
        </p:nvGrpSpPr>
        <p:grpSpPr>
          <a:xfrm flipH="1">
            <a:off x="1218802" y="4880039"/>
            <a:ext cx="8299843" cy="675039"/>
            <a:chOff x="654575" y="2635965"/>
            <a:chExt cx="4165424" cy="471310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0">
                <a:schemeClr val="accent1">
                  <a:lumMod val="97000"/>
                  <a:lumOff val="3000"/>
                </a:schemeClr>
              </a:gs>
              <a:gs pos="75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198" name="Google Shape;1797;p23">
              <a:extLst>
                <a:ext uri="{FF2B5EF4-FFF2-40B4-BE49-F238E27FC236}">
                  <a16:creationId xmlns:a16="http://schemas.microsoft.com/office/drawing/2014/main" id="{D0E68C9B-013C-478D-B388-56CED2558D47}"/>
                </a:ext>
              </a:extLst>
            </p:cNvPr>
            <p:cNvSpPr/>
            <p:nvPr/>
          </p:nvSpPr>
          <p:spPr>
            <a:xfrm>
              <a:off x="1566799" y="2635975"/>
              <a:ext cx="3253200" cy="47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1798;p23">
              <a:extLst>
                <a:ext uri="{FF2B5EF4-FFF2-40B4-BE49-F238E27FC236}">
                  <a16:creationId xmlns:a16="http://schemas.microsoft.com/office/drawing/2014/main" id="{9E87BA91-D905-4FC4-A583-BC5E05708BDC}"/>
                </a:ext>
              </a:extLst>
            </p:cNvPr>
            <p:cNvSpPr/>
            <p:nvPr/>
          </p:nvSpPr>
          <p:spPr>
            <a:xfrm>
              <a:off x="1110686" y="2635965"/>
              <a:ext cx="599400" cy="471300"/>
            </a:xfrm>
            <a:prstGeom prst="chevron">
              <a:avLst>
                <a:gd name="adj" fmla="val 49589"/>
              </a:avLst>
            </a:pr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1799;p23">
              <a:extLst>
                <a:ext uri="{FF2B5EF4-FFF2-40B4-BE49-F238E27FC236}">
                  <a16:creationId xmlns:a16="http://schemas.microsoft.com/office/drawing/2014/main" id="{E2707CE5-1639-4F3C-8257-EC37BBFB9191}"/>
                </a:ext>
              </a:extLst>
            </p:cNvPr>
            <p:cNvSpPr/>
            <p:nvPr/>
          </p:nvSpPr>
          <p:spPr>
            <a:xfrm>
              <a:off x="654575" y="2635965"/>
              <a:ext cx="599400" cy="471300"/>
            </a:xfrm>
            <a:prstGeom prst="chevron">
              <a:avLst>
                <a:gd name="adj" fmla="val 49589"/>
              </a:avLst>
            </a:pr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541" name="Google Shape;1541;p17">
            <a:extLst>
              <a:ext uri="{FF2B5EF4-FFF2-40B4-BE49-F238E27FC236}">
                <a16:creationId xmlns:a16="http://schemas.microsoft.com/office/drawing/2014/main" id="{849C2186-B7D8-4730-BEC9-17F9EC8B4847}"/>
              </a:ext>
            </a:extLst>
          </p:cNvPr>
          <p:cNvSpPr txBox="1"/>
          <p:nvPr/>
        </p:nvSpPr>
        <p:spPr>
          <a:xfrm>
            <a:off x="7507288" y="1620838"/>
            <a:ext cx="3589337" cy="573087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r>
              <a:rPr lang="es-ES" sz="2400" b="1" kern="0" dirty="0">
                <a:solidFill>
                  <a:srgbClr val="0D3E65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Presupuesto definitivo</a:t>
            </a:r>
            <a:endParaRPr sz="2400" b="1" kern="0" dirty="0">
              <a:solidFill>
                <a:srgbClr val="0D3E65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1542" name="Google Shape;1542;p17">
            <a:extLst>
              <a:ext uri="{FF2B5EF4-FFF2-40B4-BE49-F238E27FC236}">
                <a16:creationId xmlns:a16="http://schemas.microsoft.com/office/drawing/2014/main" id="{5342F2A0-61B2-4909-A6F7-4B944E1770CD}"/>
              </a:ext>
            </a:extLst>
          </p:cNvPr>
          <p:cNvSpPr txBox="1"/>
          <p:nvPr/>
        </p:nvSpPr>
        <p:spPr>
          <a:xfrm>
            <a:off x="7650163" y="2122488"/>
            <a:ext cx="2593975" cy="411162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r>
              <a:rPr lang="es-ES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es-CO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26.051.338.912</a:t>
            </a:r>
            <a:r>
              <a:rPr lang="es-CO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ern="0" dirty="0">
              <a:solidFill>
                <a:srgbClr val="000000"/>
              </a:solidFill>
              <a:latin typeface="Arial" panose="020B0604020202020204" pitchFamily="34" charset="0"/>
              <a:ea typeface="Fira Sans"/>
              <a:cs typeface="Arial" panose="020B0604020202020204" pitchFamily="34" charset="0"/>
              <a:sym typeface="Fira Sans"/>
            </a:endParaRPr>
          </a:p>
        </p:txBody>
      </p:sp>
      <p:sp>
        <p:nvSpPr>
          <p:cNvPr id="1543" name="Google Shape;1543;p17">
            <a:extLst>
              <a:ext uri="{FF2B5EF4-FFF2-40B4-BE49-F238E27FC236}">
                <a16:creationId xmlns:a16="http://schemas.microsoft.com/office/drawing/2014/main" id="{C1DA9631-AD96-438A-938C-DE4F73DB43B1}"/>
              </a:ext>
            </a:extLst>
          </p:cNvPr>
          <p:cNvSpPr txBox="1"/>
          <p:nvPr/>
        </p:nvSpPr>
        <p:spPr>
          <a:xfrm>
            <a:off x="7553325" y="3221038"/>
            <a:ext cx="4057650" cy="566737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r>
              <a:rPr lang="es-ES" sz="2400" b="1" kern="0" dirty="0">
                <a:solidFill>
                  <a:srgbClr val="002060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Pagos a 31 de Diciembre</a:t>
            </a:r>
            <a:endParaRPr sz="2400" b="1" kern="0" dirty="0">
              <a:solidFill>
                <a:srgbClr val="002060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40967" name="Google Shape;1544;p17">
            <a:extLst>
              <a:ext uri="{FF2B5EF4-FFF2-40B4-BE49-F238E27FC236}">
                <a16:creationId xmlns:a16="http://schemas.microsoft.com/office/drawing/2014/main" id="{7067919A-4E4A-4C84-8C74-38E9E2866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9375" y="3816350"/>
            <a:ext cx="28130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es-ES" altLang="es-CO" sz="20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es-CO" altLang="es-CO" sz="20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21.856.647.023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endParaRPr lang="es-CO" altLang="es-CO" sz="20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968" name="Google Shape;1545;p17">
            <a:extLst>
              <a:ext uri="{FF2B5EF4-FFF2-40B4-BE49-F238E27FC236}">
                <a16:creationId xmlns:a16="http://schemas.microsoft.com/office/drawing/2014/main" id="{4378729D-1359-4059-BE1D-E4DD1990A71E}"/>
              </a:ext>
            </a:extLst>
          </p:cNvPr>
          <p:cNvGrpSpPr>
            <a:grpSpLocks/>
          </p:cNvGrpSpPr>
          <p:nvPr/>
        </p:nvGrpSpPr>
        <p:grpSpPr bwMode="auto">
          <a:xfrm>
            <a:off x="6705600" y="1820863"/>
            <a:ext cx="747713" cy="687387"/>
            <a:chOff x="5137825" y="1330775"/>
            <a:chExt cx="471300" cy="471300"/>
          </a:xfrm>
        </p:grpSpPr>
        <p:sp>
          <p:nvSpPr>
            <p:cNvPr id="1548" name="Google Shape;1548;p17">
              <a:extLst>
                <a:ext uri="{FF2B5EF4-FFF2-40B4-BE49-F238E27FC236}">
                  <a16:creationId xmlns:a16="http://schemas.microsoft.com/office/drawing/2014/main" id="{1F2E9636-4367-4CF0-B461-C1C0EE9CADBC}"/>
                </a:ext>
              </a:extLst>
            </p:cNvPr>
            <p:cNvSpPr/>
            <p:nvPr/>
          </p:nvSpPr>
          <p:spPr>
            <a:xfrm>
              <a:off x="5137825" y="1330775"/>
              <a:ext cx="471300" cy="471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52" name="Google Shape;1550;p17">
              <a:extLst>
                <a:ext uri="{FF2B5EF4-FFF2-40B4-BE49-F238E27FC236}">
                  <a16:creationId xmlns:a16="http://schemas.microsoft.com/office/drawing/2014/main" id="{3A645F29-DCEB-45F6-A77F-70AB04701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8845" y="1362340"/>
              <a:ext cx="402256" cy="40817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121900" rIns="0" bIns="121900" anchor="ctr"/>
            <a:lstStyle>
              <a:lvl1pPr defTabSz="12176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SzPts val="1100"/>
                <a:buFontTx/>
                <a:buNone/>
              </a:pPr>
              <a:r>
                <a:rPr lang="es-CO" altLang="es-CO" sz="2200">
                  <a:solidFill>
                    <a:srgbClr val="FFFFFF"/>
                  </a:solidFill>
                  <a:latin typeface="Fira Sans Extra Condensed Mediu"/>
                  <a:ea typeface="Fira Sans Extra Condensed Mediu"/>
                  <a:cs typeface="Fira Sans Extra Condensed Mediu"/>
                  <a:sym typeface="Fira Sans Extra Condensed Mediu"/>
                </a:rPr>
                <a:t>01</a:t>
              </a:r>
              <a:endParaRPr lang="es-CO" altLang="es-CO"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5" name="Google Shape;1542;p17">
            <a:extLst>
              <a:ext uri="{FF2B5EF4-FFF2-40B4-BE49-F238E27FC236}">
                <a16:creationId xmlns:a16="http://schemas.microsoft.com/office/drawing/2014/main" id="{3227B9F8-BD2C-42D7-9ECD-A01AD946468F}"/>
              </a:ext>
            </a:extLst>
          </p:cNvPr>
          <p:cNvSpPr txBox="1"/>
          <p:nvPr/>
        </p:nvSpPr>
        <p:spPr>
          <a:xfrm>
            <a:off x="1401763" y="4976813"/>
            <a:ext cx="7900987" cy="48260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r>
              <a:rPr lang="es-ES" sz="2400" b="1" kern="0" dirty="0">
                <a:solidFill>
                  <a:srgbClr val="000000"/>
                </a:solidFill>
                <a:latin typeface="Arial" panose="020B0604020202020204" pitchFamily="34" charset="0"/>
                <a:ea typeface="Fira Sans"/>
                <a:cs typeface="Arial" panose="020B0604020202020204" pitchFamily="34" charset="0"/>
                <a:sym typeface="Fira Sans"/>
              </a:rPr>
              <a:t>Total comprometido de reservas a 31 de Dic 2021</a:t>
            </a:r>
            <a:endParaRPr sz="2400" kern="0" dirty="0">
              <a:solidFill>
                <a:srgbClr val="000000"/>
              </a:solidFill>
              <a:latin typeface="Arial" panose="020B0604020202020204" pitchFamily="34" charset="0"/>
              <a:ea typeface="Fira Sans"/>
              <a:cs typeface="Arial" panose="020B0604020202020204" pitchFamily="34" charset="0"/>
              <a:sym typeface="Fira Sans"/>
            </a:endParaRPr>
          </a:p>
        </p:txBody>
      </p:sp>
      <p:sp>
        <p:nvSpPr>
          <p:cNvPr id="40970" name="Rectángulo 1">
            <a:extLst>
              <a:ext uri="{FF2B5EF4-FFF2-40B4-BE49-F238E27FC236}">
                <a16:creationId xmlns:a16="http://schemas.microsoft.com/office/drawing/2014/main" id="{014A8C9C-D2CB-4D55-903F-7E5BCC03AF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4050" y="442913"/>
            <a:ext cx="61706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" altLang="es-CO" sz="3200" b="1" u="sng">
                <a:solidFill>
                  <a:srgbClr val="0F273D"/>
                </a:solidFill>
              </a:rPr>
              <a:t>III. EJECUCIÓN DE RESERVAS</a:t>
            </a:r>
            <a:endParaRPr lang="es-CO" altLang="es-CO" sz="3200" u="sng">
              <a:solidFill>
                <a:srgbClr val="0F273D"/>
              </a:solidFill>
            </a:endParaRPr>
          </a:p>
        </p:txBody>
      </p:sp>
      <p:grpSp>
        <p:nvGrpSpPr>
          <p:cNvPr id="40971" name="Google Shape;1545;p17">
            <a:extLst>
              <a:ext uri="{FF2B5EF4-FFF2-40B4-BE49-F238E27FC236}">
                <a16:creationId xmlns:a16="http://schemas.microsoft.com/office/drawing/2014/main" id="{D497BFC1-14FD-4202-8757-013550CC5CB6}"/>
              </a:ext>
            </a:extLst>
          </p:cNvPr>
          <p:cNvGrpSpPr>
            <a:grpSpLocks/>
          </p:cNvGrpSpPr>
          <p:nvPr/>
        </p:nvGrpSpPr>
        <p:grpSpPr bwMode="auto">
          <a:xfrm>
            <a:off x="6783388" y="3287713"/>
            <a:ext cx="647700" cy="687387"/>
            <a:chOff x="5137825" y="1330775"/>
            <a:chExt cx="471300" cy="471300"/>
          </a:xfrm>
        </p:grpSpPr>
        <p:sp>
          <p:nvSpPr>
            <p:cNvPr id="112" name="Google Shape;1548;p17">
              <a:extLst>
                <a:ext uri="{FF2B5EF4-FFF2-40B4-BE49-F238E27FC236}">
                  <a16:creationId xmlns:a16="http://schemas.microsoft.com/office/drawing/2014/main" id="{48E7435E-B5B0-4881-B99F-A6465822D5DF}"/>
                </a:ext>
              </a:extLst>
            </p:cNvPr>
            <p:cNvSpPr/>
            <p:nvPr/>
          </p:nvSpPr>
          <p:spPr>
            <a:xfrm>
              <a:off x="5137825" y="1330775"/>
              <a:ext cx="471300" cy="471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50" name="Google Shape;1550;p17">
              <a:extLst>
                <a:ext uri="{FF2B5EF4-FFF2-40B4-BE49-F238E27FC236}">
                  <a16:creationId xmlns:a16="http://schemas.microsoft.com/office/drawing/2014/main" id="{446DE608-04B0-45B8-BDA9-D1C012DBD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9014" y="1362340"/>
              <a:ext cx="408922" cy="40817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121900" rIns="0" bIns="121900" anchor="ctr"/>
            <a:lstStyle>
              <a:lvl1pPr defTabSz="12176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SzPts val="1100"/>
                <a:buFontTx/>
                <a:buNone/>
              </a:pPr>
              <a:r>
                <a:rPr lang="es-CO" altLang="es-CO" sz="2200">
                  <a:solidFill>
                    <a:srgbClr val="FFFFFF"/>
                  </a:solidFill>
                  <a:latin typeface="Fira Sans Extra Condensed Mediu"/>
                  <a:ea typeface="Fira Sans Extra Condensed Mediu"/>
                  <a:cs typeface="Fira Sans Extra Condensed Mediu"/>
                  <a:sym typeface="Fira Sans Extra Condensed Mediu"/>
                </a:rPr>
                <a:t>02</a:t>
              </a:r>
              <a:endParaRPr lang="es-CO" altLang="es-CO"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40972" name="Picture 4" descr="Resultado de imagen de GOBERNAR ES HACER">
            <a:extLst>
              <a:ext uri="{FF2B5EF4-FFF2-40B4-BE49-F238E27FC236}">
                <a16:creationId xmlns:a16="http://schemas.microsoft.com/office/drawing/2014/main" id="{3829B298-D4F3-45CB-BEC2-199B5F9CD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38"/>
          <a:stretch>
            <a:fillRect/>
          </a:stretch>
        </p:blipFill>
        <p:spPr bwMode="auto">
          <a:xfrm>
            <a:off x="-596900" y="-512763"/>
            <a:ext cx="2208213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Picture 6" descr="Resultado de imagen de GOBERNAR ES HACER">
            <a:extLst>
              <a:ext uri="{FF2B5EF4-FFF2-40B4-BE49-F238E27FC236}">
                <a16:creationId xmlns:a16="http://schemas.microsoft.com/office/drawing/2014/main" id="{F9066FB2-0F54-4810-881C-74D8E925D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3"/>
          <a:stretch>
            <a:fillRect/>
          </a:stretch>
        </p:blipFill>
        <p:spPr bwMode="auto">
          <a:xfrm>
            <a:off x="10471150" y="-117475"/>
            <a:ext cx="195421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6" name="Google Shape;1357;p16">
            <a:extLst>
              <a:ext uri="{FF2B5EF4-FFF2-40B4-BE49-F238E27FC236}">
                <a16:creationId xmlns:a16="http://schemas.microsoft.com/office/drawing/2014/main" id="{AA7CB071-8182-4E69-878E-F027F7E4EFD0}"/>
              </a:ext>
            </a:extLst>
          </p:cNvPr>
          <p:cNvCxnSpPr>
            <a:cxnSpLocks/>
          </p:cNvCxnSpPr>
          <p:nvPr/>
        </p:nvCxnSpPr>
        <p:spPr>
          <a:xfrm>
            <a:off x="4019550" y="3787775"/>
            <a:ext cx="207645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40975" name="Google Shape;1359;p16">
            <a:extLst>
              <a:ext uri="{FF2B5EF4-FFF2-40B4-BE49-F238E27FC236}">
                <a16:creationId xmlns:a16="http://schemas.microsoft.com/office/drawing/2014/main" id="{530D6271-9B81-4ACD-B72E-49555E46E75A}"/>
              </a:ext>
            </a:extLst>
          </p:cNvPr>
          <p:cNvCxnSpPr>
            <a:cxnSpLocks/>
          </p:cNvCxnSpPr>
          <p:nvPr/>
        </p:nvCxnSpPr>
        <p:spPr bwMode="auto">
          <a:xfrm>
            <a:off x="4019550" y="2136775"/>
            <a:ext cx="2027238" cy="12700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0976" name="Grupo 8">
            <a:extLst>
              <a:ext uri="{FF2B5EF4-FFF2-40B4-BE49-F238E27FC236}">
                <a16:creationId xmlns:a16="http://schemas.microsoft.com/office/drawing/2014/main" id="{CABC6510-7848-473E-8225-D2B2E26C382A}"/>
              </a:ext>
            </a:extLst>
          </p:cNvPr>
          <p:cNvGrpSpPr>
            <a:grpSpLocks/>
          </p:cNvGrpSpPr>
          <p:nvPr/>
        </p:nvGrpSpPr>
        <p:grpSpPr bwMode="auto">
          <a:xfrm>
            <a:off x="1843088" y="1577975"/>
            <a:ext cx="1827212" cy="2898775"/>
            <a:chOff x="2383711" y="1941526"/>
            <a:chExt cx="1243329" cy="2504658"/>
          </a:xfrm>
        </p:grpSpPr>
        <p:sp>
          <p:nvSpPr>
            <p:cNvPr id="40979" name="Google Shape;1362;p16">
              <a:extLst>
                <a:ext uri="{FF2B5EF4-FFF2-40B4-BE49-F238E27FC236}">
                  <a16:creationId xmlns:a16="http://schemas.microsoft.com/office/drawing/2014/main" id="{4156651E-9176-4A8D-8082-ABF87B6C1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421" y="2883330"/>
              <a:ext cx="45719" cy="861320"/>
            </a:xfrm>
            <a:custGeom>
              <a:avLst/>
              <a:gdLst>
                <a:gd name="T0" fmla="*/ 22860 w 348"/>
                <a:gd name="T1" fmla="*/ 0 h 9493"/>
                <a:gd name="T2" fmla="*/ 0 w 348"/>
                <a:gd name="T3" fmla="*/ 15787 h 9493"/>
                <a:gd name="T4" fmla="*/ 0 w 348"/>
                <a:gd name="T5" fmla="*/ 845533 h 9493"/>
                <a:gd name="T6" fmla="*/ 22860 w 348"/>
                <a:gd name="T7" fmla="*/ 861320 h 9493"/>
                <a:gd name="T8" fmla="*/ 45588 w 348"/>
                <a:gd name="T9" fmla="*/ 845533 h 9493"/>
                <a:gd name="T10" fmla="*/ 45588 w 348"/>
                <a:gd name="T11" fmla="*/ 15787 h 9493"/>
                <a:gd name="T12" fmla="*/ 22860 w 348"/>
                <a:gd name="T13" fmla="*/ 0 h 94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8" h="9493" extrusionOk="0">
                  <a:moveTo>
                    <a:pt x="174" y="0"/>
                  </a:moveTo>
                  <a:cubicBezTo>
                    <a:pt x="83" y="0"/>
                    <a:pt x="0" y="91"/>
                    <a:pt x="0" y="174"/>
                  </a:cubicBezTo>
                  <a:lnTo>
                    <a:pt x="0" y="9319"/>
                  </a:lnTo>
                  <a:cubicBezTo>
                    <a:pt x="0" y="9403"/>
                    <a:pt x="83" y="9493"/>
                    <a:pt x="174" y="9493"/>
                  </a:cubicBezTo>
                  <a:cubicBezTo>
                    <a:pt x="257" y="9493"/>
                    <a:pt x="347" y="9403"/>
                    <a:pt x="347" y="9319"/>
                  </a:cubicBezTo>
                  <a:lnTo>
                    <a:pt x="347" y="174"/>
                  </a:lnTo>
                  <a:cubicBezTo>
                    <a:pt x="347" y="91"/>
                    <a:pt x="257" y="0"/>
                    <a:pt x="174" y="0"/>
                  </a:cubicBezTo>
                  <a:close/>
                </a:path>
              </a:pathLst>
            </a:custGeom>
            <a:solidFill>
              <a:srgbClr val="8B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119" name="Google Shape;1363;p16">
              <a:extLst>
                <a:ext uri="{FF2B5EF4-FFF2-40B4-BE49-F238E27FC236}">
                  <a16:creationId xmlns:a16="http://schemas.microsoft.com/office/drawing/2014/main" id="{9F19793B-4E0E-46B8-A111-F77D058FC854}"/>
                </a:ext>
              </a:extLst>
            </p:cNvPr>
            <p:cNvSpPr/>
            <p:nvPr/>
          </p:nvSpPr>
          <p:spPr>
            <a:xfrm>
              <a:off x="2530620" y="3704114"/>
              <a:ext cx="922505" cy="742070"/>
            </a:xfrm>
            <a:custGeom>
              <a:avLst/>
              <a:gdLst/>
              <a:ahLst/>
              <a:cxnLst/>
              <a:rect l="l" t="t" r="r" b="b"/>
              <a:pathLst>
                <a:path w="14930" h="12556" extrusionOk="0">
                  <a:moveTo>
                    <a:pt x="0" y="1"/>
                  </a:moveTo>
                  <a:lnTo>
                    <a:pt x="2979" y="12556"/>
                  </a:lnTo>
                  <a:lnTo>
                    <a:pt x="11979" y="12556"/>
                  </a:lnTo>
                  <a:lnTo>
                    <a:pt x="149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0" name="Google Shape;1364;p16">
              <a:extLst>
                <a:ext uri="{FF2B5EF4-FFF2-40B4-BE49-F238E27FC236}">
                  <a16:creationId xmlns:a16="http://schemas.microsoft.com/office/drawing/2014/main" id="{7D9C0B31-F147-466D-B970-125F337F63E5}"/>
                </a:ext>
              </a:extLst>
            </p:cNvPr>
            <p:cNvSpPr/>
            <p:nvPr/>
          </p:nvSpPr>
          <p:spPr>
            <a:xfrm>
              <a:off x="2383711" y="3436639"/>
              <a:ext cx="1174195" cy="289421"/>
            </a:xfrm>
            <a:custGeom>
              <a:avLst/>
              <a:gdLst/>
              <a:ahLst/>
              <a:cxnLst/>
              <a:rect l="l" t="t" r="r" b="b"/>
              <a:pathLst>
                <a:path w="18402" h="3674" extrusionOk="0">
                  <a:moveTo>
                    <a:pt x="1042" y="0"/>
                  </a:moveTo>
                  <a:cubicBezTo>
                    <a:pt x="458" y="0"/>
                    <a:pt x="0" y="465"/>
                    <a:pt x="0" y="1014"/>
                  </a:cubicBezTo>
                  <a:lnTo>
                    <a:pt x="0" y="2632"/>
                  </a:lnTo>
                  <a:cubicBezTo>
                    <a:pt x="0" y="3208"/>
                    <a:pt x="458" y="3674"/>
                    <a:pt x="1042" y="3674"/>
                  </a:cubicBezTo>
                  <a:lnTo>
                    <a:pt x="17360" y="3674"/>
                  </a:lnTo>
                  <a:cubicBezTo>
                    <a:pt x="17937" y="3674"/>
                    <a:pt x="18402" y="3208"/>
                    <a:pt x="18402" y="2632"/>
                  </a:cubicBezTo>
                  <a:lnTo>
                    <a:pt x="18402" y="1014"/>
                  </a:lnTo>
                  <a:cubicBezTo>
                    <a:pt x="18402" y="465"/>
                    <a:pt x="17937" y="0"/>
                    <a:pt x="17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982" name="Google Shape;1365;p16">
              <a:extLst>
                <a:ext uri="{FF2B5EF4-FFF2-40B4-BE49-F238E27FC236}">
                  <a16:creationId xmlns:a16="http://schemas.microsoft.com/office/drawing/2014/main" id="{4883E2FD-A9FD-4AF3-AABD-7755F3B65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8252" y="2704665"/>
              <a:ext cx="633001" cy="747996"/>
            </a:xfrm>
            <a:custGeom>
              <a:avLst/>
              <a:gdLst>
                <a:gd name="T0" fmla="*/ 2277 w 7785"/>
                <a:gd name="T1" fmla="*/ 91 h 8244"/>
                <a:gd name="T2" fmla="*/ 583320 w 7785"/>
                <a:gd name="T3" fmla="*/ 747905 h 8244"/>
                <a:gd name="T4" fmla="*/ 2277 w 7785"/>
                <a:gd name="T5" fmla="*/ 91 h 82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785" h="8244" extrusionOk="0">
                  <a:moveTo>
                    <a:pt x="28" y="1"/>
                  </a:moveTo>
                  <a:cubicBezTo>
                    <a:pt x="28" y="1"/>
                    <a:pt x="0" y="6077"/>
                    <a:pt x="7174" y="8243"/>
                  </a:cubicBezTo>
                  <a:cubicBezTo>
                    <a:pt x="7174" y="8243"/>
                    <a:pt x="7785" y="2716"/>
                    <a:pt x="28" y="1"/>
                  </a:cubicBezTo>
                  <a:close/>
                </a:path>
              </a:pathLst>
            </a:custGeom>
            <a:solidFill>
              <a:srgbClr val="32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83" name="Google Shape;1366;p16">
              <a:extLst>
                <a:ext uri="{FF2B5EF4-FFF2-40B4-BE49-F238E27FC236}">
                  <a16:creationId xmlns:a16="http://schemas.microsoft.com/office/drawing/2014/main" id="{77D73392-AFD6-4BED-9609-48F47E54F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7067" y="2618256"/>
              <a:ext cx="630724" cy="747996"/>
            </a:xfrm>
            <a:custGeom>
              <a:avLst/>
              <a:gdLst>
                <a:gd name="T0" fmla="*/ 0 w 7757"/>
                <a:gd name="T1" fmla="*/ 91 h 8244"/>
                <a:gd name="T2" fmla="*/ 581043 w 7757"/>
                <a:gd name="T3" fmla="*/ 747905 h 8244"/>
                <a:gd name="T4" fmla="*/ 0 w 7757"/>
                <a:gd name="T5" fmla="*/ 91 h 82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757" h="8244" extrusionOk="0">
                  <a:moveTo>
                    <a:pt x="0" y="1"/>
                  </a:moveTo>
                  <a:lnTo>
                    <a:pt x="7146" y="8243"/>
                  </a:lnTo>
                  <a:cubicBezTo>
                    <a:pt x="7146" y="8243"/>
                    <a:pt x="7757" y="2716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84" name="Google Shape;1367;p16">
              <a:extLst>
                <a:ext uri="{FF2B5EF4-FFF2-40B4-BE49-F238E27FC236}">
                  <a16:creationId xmlns:a16="http://schemas.microsoft.com/office/drawing/2014/main" id="{516D6E46-7277-45CC-A162-F1F76311A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100" y="2861689"/>
              <a:ext cx="601940" cy="485871"/>
            </a:xfrm>
            <a:custGeom>
              <a:avLst/>
              <a:gdLst>
                <a:gd name="T0" fmla="*/ 601940 w 7403"/>
                <a:gd name="T1" fmla="*/ 0 h 5355"/>
                <a:gd name="T2" fmla="*/ 601940 w 7403"/>
                <a:gd name="T3" fmla="*/ 0 h 5355"/>
                <a:gd name="T4" fmla="*/ 0 w 7403"/>
                <a:gd name="T5" fmla="*/ 485780 h 5355"/>
                <a:gd name="T6" fmla="*/ 601940 w 7403"/>
                <a:gd name="T7" fmla="*/ 0 h 53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403" h="5355" extrusionOk="0">
                  <a:moveTo>
                    <a:pt x="7403" y="0"/>
                  </a:moveTo>
                  <a:lnTo>
                    <a:pt x="7403" y="0"/>
                  </a:lnTo>
                  <a:cubicBezTo>
                    <a:pt x="549" y="722"/>
                    <a:pt x="0" y="5354"/>
                    <a:pt x="0" y="5354"/>
                  </a:cubicBezTo>
                  <a:cubicBezTo>
                    <a:pt x="6306" y="4951"/>
                    <a:pt x="7403" y="0"/>
                    <a:pt x="7403" y="0"/>
                  </a:cubicBezTo>
                  <a:close/>
                </a:path>
              </a:pathLst>
            </a:custGeom>
            <a:solidFill>
              <a:srgbClr val="32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85" name="Google Shape;1368;p16">
              <a:extLst>
                <a:ext uri="{FF2B5EF4-FFF2-40B4-BE49-F238E27FC236}">
                  <a16:creationId xmlns:a16="http://schemas.microsoft.com/office/drawing/2014/main" id="{04DA751B-442A-415A-9363-9DF06C1DB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100" y="2925938"/>
              <a:ext cx="601940" cy="485871"/>
            </a:xfrm>
            <a:custGeom>
              <a:avLst/>
              <a:gdLst>
                <a:gd name="T0" fmla="*/ 601940 w 7403"/>
                <a:gd name="T1" fmla="*/ 0 h 5355"/>
                <a:gd name="T2" fmla="*/ 601940 w 7403"/>
                <a:gd name="T3" fmla="*/ 0 h 5355"/>
                <a:gd name="T4" fmla="*/ 0 w 7403"/>
                <a:gd name="T5" fmla="*/ 485780 h 5355"/>
                <a:gd name="T6" fmla="*/ 601940 w 7403"/>
                <a:gd name="T7" fmla="*/ 0 h 53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403" h="5355" extrusionOk="0">
                  <a:moveTo>
                    <a:pt x="7403" y="0"/>
                  </a:moveTo>
                  <a:lnTo>
                    <a:pt x="7403" y="0"/>
                  </a:lnTo>
                  <a:cubicBezTo>
                    <a:pt x="549" y="722"/>
                    <a:pt x="0" y="5354"/>
                    <a:pt x="0" y="5354"/>
                  </a:cubicBezTo>
                  <a:lnTo>
                    <a:pt x="740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86" name="Google Shape;1369;p16">
              <a:extLst>
                <a:ext uri="{FF2B5EF4-FFF2-40B4-BE49-F238E27FC236}">
                  <a16:creationId xmlns:a16="http://schemas.microsoft.com/office/drawing/2014/main" id="{D0A203DC-020D-4536-9114-822FDAC17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459" y="1941526"/>
              <a:ext cx="898127" cy="1030989"/>
            </a:xfrm>
            <a:custGeom>
              <a:avLst/>
              <a:gdLst>
                <a:gd name="T0" fmla="*/ 447344 w 8882"/>
                <a:gd name="T1" fmla="*/ 0 h 8882"/>
                <a:gd name="T2" fmla="*/ 0 w 8882"/>
                <a:gd name="T3" fmla="*/ 516655 h 8882"/>
                <a:gd name="T4" fmla="*/ 447344 w 8882"/>
                <a:gd name="T5" fmla="*/ 1030989 h 8882"/>
                <a:gd name="T6" fmla="*/ 898127 w 8882"/>
                <a:gd name="T7" fmla="*/ 516655 h 8882"/>
                <a:gd name="T8" fmla="*/ 447344 w 8882"/>
                <a:gd name="T9" fmla="*/ 0 h 88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82" h="8882" extrusionOk="0">
                  <a:moveTo>
                    <a:pt x="4424" y="0"/>
                  </a:moveTo>
                  <a:cubicBezTo>
                    <a:pt x="1993" y="0"/>
                    <a:pt x="0" y="1993"/>
                    <a:pt x="0" y="4451"/>
                  </a:cubicBezTo>
                  <a:cubicBezTo>
                    <a:pt x="0" y="6882"/>
                    <a:pt x="1993" y="8882"/>
                    <a:pt x="4424" y="8882"/>
                  </a:cubicBezTo>
                  <a:cubicBezTo>
                    <a:pt x="6882" y="8882"/>
                    <a:pt x="8882" y="6882"/>
                    <a:pt x="8882" y="4451"/>
                  </a:cubicBezTo>
                  <a:cubicBezTo>
                    <a:pt x="8882" y="1993"/>
                    <a:pt x="6882" y="0"/>
                    <a:pt x="4424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87" name="Google Shape;1371;p16">
              <a:extLst>
                <a:ext uri="{FF2B5EF4-FFF2-40B4-BE49-F238E27FC236}">
                  <a16:creationId xmlns:a16="http://schemas.microsoft.com/office/drawing/2014/main" id="{9B6ADC93-39B3-4002-9DBC-CDB4E556B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6583" y="2224266"/>
              <a:ext cx="581043" cy="648371"/>
            </a:xfrm>
            <a:custGeom>
              <a:avLst/>
              <a:gdLst>
                <a:gd name="T0" fmla="*/ 289139 w 7146"/>
                <a:gd name="T1" fmla="*/ 0 h 7146"/>
                <a:gd name="T2" fmla="*/ 0 w 7146"/>
                <a:gd name="T3" fmla="*/ 325093 h 7146"/>
                <a:gd name="T4" fmla="*/ 289139 w 7146"/>
                <a:gd name="T5" fmla="*/ 648371 h 7146"/>
                <a:gd name="T6" fmla="*/ 581043 w 7146"/>
                <a:gd name="T7" fmla="*/ 325093 h 7146"/>
                <a:gd name="T8" fmla="*/ 289139 w 7146"/>
                <a:gd name="T9" fmla="*/ 0 h 7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46" h="7146" extrusionOk="0">
                  <a:moveTo>
                    <a:pt x="3556" y="0"/>
                  </a:moveTo>
                  <a:cubicBezTo>
                    <a:pt x="1590" y="0"/>
                    <a:pt x="0" y="1618"/>
                    <a:pt x="0" y="3583"/>
                  </a:cubicBezTo>
                  <a:cubicBezTo>
                    <a:pt x="0" y="5555"/>
                    <a:pt x="1590" y="7146"/>
                    <a:pt x="3556" y="7146"/>
                  </a:cubicBezTo>
                  <a:cubicBezTo>
                    <a:pt x="5555" y="7146"/>
                    <a:pt x="7146" y="5555"/>
                    <a:pt x="7146" y="3583"/>
                  </a:cubicBezTo>
                  <a:cubicBezTo>
                    <a:pt x="7146" y="1618"/>
                    <a:pt x="5555" y="0"/>
                    <a:pt x="3556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88" name="Google Shape;1372;p16">
              <a:extLst>
                <a:ext uri="{FF2B5EF4-FFF2-40B4-BE49-F238E27FC236}">
                  <a16:creationId xmlns:a16="http://schemas.microsoft.com/office/drawing/2014/main" id="{CA3AC5AD-0DBA-49EA-B8A2-32E5F7564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8717" y="2406085"/>
              <a:ext cx="45719" cy="45719"/>
            </a:xfrm>
            <a:custGeom>
              <a:avLst/>
              <a:gdLst>
                <a:gd name="T0" fmla="*/ 45719 w 348"/>
                <a:gd name="T1" fmla="*/ 113 h 404"/>
                <a:gd name="T2" fmla="*/ 45719 w 348"/>
                <a:gd name="T3" fmla="*/ 113 h 404"/>
                <a:gd name="T4" fmla="*/ 11036 w 348"/>
                <a:gd name="T5" fmla="*/ 16635 h 404"/>
                <a:gd name="T6" fmla="*/ 3679 w 348"/>
                <a:gd name="T7" fmla="*/ 45606 h 404"/>
                <a:gd name="T8" fmla="*/ 30217 w 348"/>
                <a:gd name="T9" fmla="*/ 29197 h 404"/>
                <a:gd name="T10" fmla="*/ 45719 w 348"/>
                <a:gd name="T11" fmla="*/ 113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8" h="404" extrusionOk="0">
                  <a:moveTo>
                    <a:pt x="348" y="1"/>
                  </a:moveTo>
                  <a:lnTo>
                    <a:pt x="348" y="1"/>
                  </a:lnTo>
                  <a:cubicBezTo>
                    <a:pt x="348" y="1"/>
                    <a:pt x="174" y="29"/>
                    <a:pt x="84" y="147"/>
                  </a:cubicBezTo>
                  <a:cubicBezTo>
                    <a:pt x="1" y="258"/>
                    <a:pt x="28" y="403"/>
                    <a:pt x="28" y="403"/>
                  </a:cubicBezTo>
                  <a:cubicBezTo>
                    <a:pt x="28" y="403"/>
                    <a:pt x="174" y="376"/>
                    <a:pt x="230" y="258"/>
                  </a:cubicBezTo>
                  <a:cubicBezTo>
                    <a:pt x="313" y="174"/>
                    <a:pt x="348" y="1"/>
                    <a:pt x="348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89" name="Google Shape;1373;p16">
              <a:extLst>
                <a:ext uri="{FF2B5EF4-FFF2-40B4-BE49-F238E27FC236}">
                  <a16:creationId xmlns:a16="http://schemas.microsoft.com/office/drawing/2014/main" id="{23BA03A2-522E-47AD-A930-BAFB4D81F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3793" y="2400464"/>
              <a:ext cx="45719" cy="47271"/>
            </a:xfrm>
            <a:custGeom>
              <a:avLst/>
              <a:gdLst>
                <a:gd name="T0" fmla="*/ 31555 w 439"/>
                <a:gd name="T1" fmla="*/ 13247 h 521"/>
                <a:gd name="T2" fmla="*/ 24682 w 439"/>
                <a:gd name="T3" fmla="*/ 26494 h 521"/>
                <a:gd name="T4" fmla="*/ 12497 w 439"/>
                <a:gd name="T5" fmla="*/ 34478 h 521"/>
                <a:gd name="T6" fmla="*/ 12497 w 439"/>
                <a:gd name="T7" fmla="*/ 34478 h 521"/>
                <a:gd name="T8" fmla="*/ 18121 w 439"/>
                <a:gd name="T9" fmla="*/ 21413 h 521"/>
                <a:gd name="T10" fmla="*/ 30514 w 439"/>
                <a:gd name="T11" fmla="*/ 13247 h 521"/>
                <a:gd name="T12" fmla="*/ 31555 w 439"/>
                <a:gd name="T13" fmla="*/ 13247 h 521"/>
                <a:gd name="T14" fmla="*/ 36242 w 439"/>
                <a:gd name="T15" fmla="*/ 0 h 521"/>
                <a:gd name="T16" fmla="*/ 9477 w 439"/>
                <a:gd name="T17" fmla="*/ 13247 h 521"/>
                <a:gd name="T18" fmla="*/ 104 w 439"/>
                <a:gd name="T19" fmla="*/ 37200 h 521"/>
                <a:gd name="T20" fmla="*/ 104 w 439"/>
                <a:gd name="T21" fmla="*/ 37200 h 521"/>
                <a:gd name="T22" fmla="*/ 104 w 439"/>
                <a:gd name="T23" fmla="*/ 37200 h 521"/>
                <a:gd name="T24" fmla="*/ 104 w 439"/>
                <a:gd name="T25" fmla="*/ 37200 h 521"/>
                <a:gd name="T26" fmla="*/ 104 w 439"/>
                <a:gd name="T27" fmla="*/ 39740 h 521"/>
                <a:gd name="T28" fmla="*/ 104 w 439"/>
                <a:gd name="T29" fmla="*/ 42190 h 521"/>
                <a:gd name="T30" fmla="*/ 104 w 439"/>
                <a:gd name="T31" fmla="*/ 44731 h 521"/>
                <a:gd name="T32" fmla="*/ 3749 w 439"/>
                <a:gd name="T33" fmla="*/ 44731 h 521"/>
                <a:gd name="T34" fmla="*/ 6561 w 439"/>
                <a:gd name="T35" fmla="*/ 47271 h 521"/>
                <a:gd name="T36" fmla="*/ 9477 w 439"/>
                <a:gd name="T37" fmla="*/ 47271 h 521"/>
                <a:gd name="T38" fmla="*/ 9477 w 439"/>
                <a:gd name="T39" fmla="*/ 45729 h 521"/>
                <a:gd name="T40" fmla="*/ 9477 w 439"/>
                <a:gd name="T41" fmla="*/ 45729 h 521"/>
                <a:gd name="T42" fmla="*/ 33326 w 439"/>
                <a:gd name="T43" fmla="*/ 31484 h 521"/>
                <a:gd name="T44" fmla="*/ 42803 w 439"/>
                <a:gd name="T45" fmla="*/ 15787 h 521"/>
                <a:gd name="T46" fmla="*/ 45615 w 439"/>
                <a:gd name="T47" fmla="*/ 10706 h 521"/>
                <a:gd name="T48" fmla="*/ 45615 w 439"/>
                <a:gd name="T49" fmla="*/ 8166 h 521"/>
                <a:gd name="T50" fmla="*/ 45615 w 439"/>
                <a:gd name="T51" fmla="*/ 5716 h 521"/>
                <a:gd name="T52" fmla="*/ 42803 w 439"/>
                <a:gd name="T53" fmla="*/ 3176 h 521"/>
                <a:gd name="T54" fmla="*/ 39887 w 439"/>
                <a:gd name="T55" fmla="*/ 0 h 521"/>
                <a:gd name="T56" fmla="*/ 36242 w 439"/>
                <a:gd name="T57" fmla="*/ 0 h 5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39" h="521" extrusionOk="0">
                  <a:moveTo>
                    <a:pt x="303" y="146"/>
                  </a:moveTo>
                  <a:cubicBezTo>
                    <a:pt x="289" y="192"/>
                    <a:pt x="267" y="247"/>
                    <a:pt x="237" y="292"/>
                  </a:cubicBezTo>
                  <a:cubicBezTo>
                    <a:pt x="210" y="319"/>
                    <a:pt x="149" y="346"/>
                    <a:pt x="120" y="380"/>
                  </a:cubicBezTo>
                  <a:cubicBezTo>
                    <a:pt x="124" y="331"/>
                    <a:pt x="136" y="275"/>
                    <a:pt x="174" y="236"/>
                  </a:cubicBezTo>
                  <a:cubicBezTo>
                    <a:pt x="209" y="209"/>
                    <a:pt x="265" y="174"/>
                    <a:pt x="293" y="146"/>
                  </a:cubicBezTo>
                  <a:lnTo>
                    <a:pt x="303" y="146"/>
                  </a:lnTo>
                  <a:close/>
                  <a:moveTo>
                    <a:pt x="348" y="0"/>
                  </a:moveTo>
                  <a:cubicBezTo>
                    <a:pt x="320" y="35"/>
                    <a:pt x="174" y="63"/>
                    <a:pt x="91" y="146"/>
                  </a:cubicBezTo>
                  <a:cubicBezTo>
                    <a:pt x="10" y="252"/>
                    <a:pt x="2" y="330"/>
                    <a:pt x="1" y="410"/>
                  </a:cubicBezTo>
                  <a:cubicBezTo>
                    <a:pt x="1" y="419"/>
                    <a:pt x="1" y="428"/>
                    <a:pt x="1" y="438"/>
                  </a:cubicBezTo>
                  <a:lnTo>
                    <a:pt x="1" y="465"/>
                  </a:lnTo>
                  <a:lnTo>
                    <a:pt x="1" y="493"/>
                  </a:lnTo>
                  <a:lnTo>
                    <a:pt x="36" y="493"/>
                  </a:lnTo>
                  <a:cubicBezTo>
                    <a:pt x="36" y="521"/>
                    <a:pt x="36" y="521"/>
                    <a:pt x="63" y="521"/>
                  </a:cubicBezTo>
                  <a:lnTo>
                    <a:pt x="91" y="521"/>
                  </a:lnTo>
                  <a:lnTo>
                    <a:pt x="91" y="504"/>
                  </a:lnTo>
                  <a:cubicBezTo>
                    <a:pt x="145" y="479"/>
                    <a:pt x="253" y="443"/>
                    <a:pt x="320" y="347"/>
                  </a:cubicBezTo>
                  <a:cubicBezTo>
                    <a:pt x="383" y="292"/>
                    <a:pt x="411" y="236"/>
                    <a:pt x="411" y="174"/>
                  </a:cubicBezTo>
                  <a:cubicBezTo>
                    <a:pt x="411" y="146"/>
                    <a:pt x="438" y="118"/>
                    <a:pt x="438" y="118"/>
                  </a:cubicBezTo>
                  <a:lnTo>
                    <a:pt x="438" y="90"/>
                  </a:lnTo>
                  <a:lnTo>
                    <a:pt x="438" y="63"/>
                  </a:lnTo>
                  <a:lnTo>
                    <a:pt x="411" y="35"/>
                  </a:lnTo>
                  <a:lnTo>
                    <a:pt x="383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0" name="Google Shape;1374;p16">
              <a:extLst>
                <a:ext uri="{FF2B5EF4-FFF2-40B4-BE49-F238E27FC236}">
                  <a16:creationId xmlns:a16="http://schemas.microsoft.com/office/drawing/2014/main" id="{E06273B2-9DD4-4A59-A9F8-709D46D0F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0556" y="2424397"/>
              <a:ext cx="45719" cy="45719"/>
            </a:xfrm>
            <a:custGeom>
              <a:avLst/>
              <a:gdLst>
                <a:gd name="T0" fmla="*/ 9892 w 550"/>
                <a:gd name="T1" fmla="*/ 0 h 501"/>
                <a:gd name="T2" fmla="*/ 2411 w 550"/>
                <a:gd name="T3" fmla="*/ 26647 h 501"/>
                <a:gd name="T4" fmla="*/ 14547 w 550"/>
                <a:gd name="T5" fmla="*/ 42434 h 501"/>
                <a:gd name="T6" fmla="*/ 25769 w 550"/>
                <a:gd name="T7" fmla="*/ 45719 h 501"/>
                <a:gd name="T8" fmla="*/ 31255 w 550"/>
                <a:gd name="T9" fmla="*/ 44989 h 501"/>
                <a:gd name="T10" fmla="*/ 45719 w 550"/>
                <a:gd name="T11" fmla="*/ 29202 h 501"/>
                <a:gd name="T12" fmla="*/ 32668 w 550"/>
                <a:gd name="T13" fmla="*/ 22996 h 501"/>
                <a:gd name="T14" fmla="*/ 28928 w 550"/>
                <a:gd name="T15" fmla="*/ 23453 h 501"/>
                <a:gd name="T16" fmla="*/ 14547 w 550"/>
                <a:gd name="T17" fmla="*/ 36776 h 501"/>
                <a:gd name="T18" fmla="*/ 19119 w 550"/>
                <a:gd name="T19" fmla="*/ 18342 h 501"/>
                <a:gd name="T20" fmla="*/ 9892 w 550"/>
                <a:gd name="T21" fmla="*/ 0 h 5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50" h="501" extrusionOk="0">
                  <a:moveTo>
                    <a:pt x="119" y="0"/>
                  </a:moveTo>
                  <a:cubicBezTo>
                    <a:pt x="119" y="0"/>
                    <a:pt x="1" y="146"/>
                    <a:pt x="29" y="292"/>
                  </a:cubicBezTo>
                  <a:cubicBezTo>
                    <a:pt x="29" y="403"/>
                    <a:pt x="147" y="431"/>
                    <a:pt x="175" y="465"/>
                  </a:cubicBezTo>
                  <a:cubicBezTo>
                    <a:pt x="175" y="465"/>
                    <a:pt x="228" y="501"/>
                    <a:pt x="310" y="501"/>
                  </a:cubicBezTo>
                  <a:cubicBezTo>
                    <a:pt x="330" y="501"/>
                    <a:pt x="352" y="499"/>
                    <a:pt x="376" y="493"/>
                  </a:cubicBezTo>
                  <a:cubicBezTo>
                    <a:pt x="494" y="431"/>
                    <a:pt x="550" y="320"/>
                    <a:pt x="550" y="320"/>
                  </a:cubicBezTo>
                  <a:cubicBezTo>
                    <a:pt x="550" y="320"/>
                    <a:pt x="487" y="252"/>
                    <a:pt x="393" y="252"/>
                  </a:cubicBezTo>
                  <a:cubicBezTo>
                    <a:pt x="379" y="252"/>
                    <a:pt x="364" y="253"/>
                    <a:pt x="348" y="257"/>
                  </a:cubicBezTo>
                  <a:cubicBezTo>
                    <a:pt x="258" y="292"/>
                    <a:pt x="202" y="375"/>
                    <a:pt x="175" y="403"/>
                  </a:cubicBezTo>
                  <a:cubicBezTo>
                    <a:pt x="202" y="375"/>
                    <a:pt x="230" y="292"/>
                    <a:pt x="230" y="201"/>
                  </a:cubicBezTo>
                  <a:cubicBezTo>
                    <a:pt x="230" y="56"/>
                    <a:pt x="119" y="0"/>
                    <a:pt x="119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1" name="Google Shape;1375;p16">
              <a:extLst>
                <a:ext uri="{FF2B5EF4-FFF2-40B4-BE49-F238E27FC236}">
                  <a16:creationId xmlns:a16="http://schemas.microsoft.com/office/drawing/2014/main" id="{4E5538F6-B39A-4CD5-8BB5-BB3B8FAAE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865" y="2419321"/>
              <a:ext cx="77408" cy="54893"/>
            </a:xfrm>
            <a:custGeom>
              <a:avLst/>
              <a:gdLst>
                <a:gd name="T0" fmla="*/ 13091 w 952"/>
                <a:gd name="T1" fmla="*/ 11704 h 605"/>
                <a:gd name="T2" fmla="*/ 13091 w 952"/>
                <a:gd name="T3" fmla="*/ 11704 h 605"/>
                <a:gd name="T4" fmla="*/ 14148 w 952"/>
                <a:gd name="T5" fmla="*/ 12612 h 605"/>
                <a:gd name="T6" fmla="*/ 16425 w 952"/>
                <a:gd name="T7" fmla="*/ 23318 h 605"/>
                <a:gd name="T8" fmla="*/ 13254 w 952"/>
                <a:gd name="T9" fmla="*/ 38108 h 605"/>
                <a:gd name="T10" fmla="*/ 13254 w 952"/>
                <a:gd name="T11" fmla="*/ 38108 h 605"/>
                <a:gd name="T12" fmla="*/ 11871 w 952"/>
                <a:gd name="T13" fmla="*/ 36565 h 605"/>
                <a:gd name="T14" fmla="*/ 9026 w 952"/>
                <a:gd name="T15" fmla="*/ 28399 h 605"/>
                <a:gd name="T16" fmla="*/ 11871 w 952"/>
                <a:gd name="T17" fmla="*/ 15787 h 605"/>
                <a:gd name="T18" fmla="*/ 13091 w 952"/>
                <a:gd name="T19" fmla="*/ 11704 h 605"/>
                <a:gd name="T20" fmla="*/ 35045 w 952"/>
                <a:gd name="T21" fmla="*/ 34115 h 605"/>
                <a:gd name="T22" fmla="*/ 41143 w 952"/>
                <a:gd name="T23" fmla="*/ 35476 h 605"/>
                <a:gd name="T24" fmla="*/ 41143 w 952"/>
                <a:gd name="T25" fmla="*/ 35476 h 605"/>
                <a:gd name="T26" fmla="*/ 40086 w 952"/>
                <a:gd name="T27" fmla="*/ 36565 h 605"/>
                <a:gd name="T28" fmla="*/ 30492 w 952"/>
                <a:gd name="T29" fmla="*/ 44187 h 605"/>
                <a:gd name="T30" fmla="*/ 20897 w 952"/>
                <a:gd name="T31" fmla="*/ 44187 h 605"/>
                <a:gd name="T32" fmla="*/ 26019 w 952"/>
                <a:gd name="T33" fmla="*/ 39106 h 605"/>
                <a:gd name="T34" fmla="*/ 32768 w 952"/>
                <a:gd name="T35" fmla="*/ 34115 h 605"/>
                <a:gd name="T36" fmla="*/ 35045 w 952"/>
                <a:gd name="T37" fmla="*/ 34115 h 605"/>
                <a:gd name="T38" fmla="*/ 9026 w 952"/>
                <a:gd name="T39" fmla="*/ 91 h 605"/>
                <a:gd name="T40" fmla="*/ 6830 w 952"/>
                <a:gd name="T41" fmla="*/ 2541 h 605"/>
                <a:gd name="T42" fmla="*/ 2277 w 952"/>
                <a:gd name="T43" fmla="*/ 10162 h 605"/>
                <a:gd name="T44" fmla="*/ 0 w 952"/>
                <a:gd name="T45" fmla="*/ 28399 h 605"/>
                <a:gd name="T46" fmla="*/ 0 w 952"/>
                <a:gd name="T47" fmla="*/ 31575 h 605"/>
                <a:gd name="T48" fmla="*/ 6830 w 952"/>
                <a:gd name="T49" fmla="*/ 47271 h 605"/>
                <a:gd name="T50" fmla="*/ 11871 w 952"/>
                <a:gd name="T51" fmla="*/ 49812 h 605"/>
                <a:gd name="T52" fmla="*/ 14148 w 952"/>
                <a:gd name="T53" fmla="*/ 49812 h 605"/>
                <a:gd name="T54" fmla="*/ 18620 w 952"/>
                <a:gd name="T55" fmla="*/ 52352 h 605"/>
                <a:gd name="T56" fmla="*/ 28215 w 952"/>
                <a:gd name="T57" fmla="*/ 54893 h 605"/>
                <a:gd name="T58" fmla="*/ 35045 w 952"/>
                <a:gd name="T59" fmla="*/ 52352 h 605"/>
                <a:gd name="T60" fmla="*/ 46916 w 952"/>
                <a:gd name="T61" fmla="*/ 44187 h 605"/>
                <a:gd name="T62" fmla="*/ 51389 w 952"/>
                <a:gd name="T63" fmla="*/ 39106 h 605"/>
                <a:gd name="T64" fmla="*/ 51389 w 952"/>
                <a:gd name="T65" fmla="*/ 38289 h 605"/>
                <a:gd name="T66" fmla="*/ 51389 w 952"/>
                <a:gd name="T67" fmla="*/ 38289 h 605"/>
                <a:gd name="T68" fmla="*/ 77408 w 952"/>
                <a:gd name="T69" fmla="*/ 28399 h 605"/>
                <a:gd name="T70" fmla="*/ 51389 w 952"/>
                <a:gd name="T71" fmla="*/ 28399 h 605"/>
                <a:gd name="T72" fmla="*/ 46916 w 952"/>
                <a:gd name="T73" fmla="*/ 25859 h 605"/>
                <a:gd name="T74" fmla="*/ 35045 w 952"/>
                <a:gd name="T75" fmla="*/ 23318 h 605"/>
                <a:gd name="T76" fmla="*/ 28215 w 952"/>
                <a:gd name="T77" fmla="*/ 23318 h 605"/>
                <a:gd name="T78" fmla="*/ 25938 w 952"/>
                <a:gd name="T79" fmla="*/ 25405 h 605"/>
                <a:gd name="T80" fmla="*/ 25938 w 952"/>
                <a:gd name="T81" fmla="*/ 25405 h 605"/>
                <a:gd name="T82" fmla="*/ 26019 w 952"/>
                <a:gd name="T83" fmla="*/ 23318 h 605"/>
                <a:gd name="T84" fmla="*/ 26019 w 952"/>
                <a:gd name="T85" fmla="*/ 20868 h 605"/>
                <a:gd name="T86" fmla="*/ 18620 w 952"/>
                <a:gd name="T87" fmla="*/ 5081 h 605"/>
                <a:gd name="T88" fmla="*/ 16425 w 952"/>
                <a:gd name="T89" fmla="*/ 2541 h 605"/>
                <a:gd name="T90" fmla="*/ 14148 w 952"/>
                <a:gd name="T91" fmla="*/ 91 h 605"/>
                <a:gd name="T92" fmla="*/ 9026 w 952"/>
                <a:gd name="T93" fmla="*/ 91 h 60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952" h="605" extrusionOk="0">
                  <a:moveTo>
                    <a:pt x="161" y="129"/>
                  </a:moveTo>
                  <a:lnTo>
                    <a:pt x="161" y="129"/>
                  </a:lnTo>
                  <a:cubicBezTo>
                    <a:pt x="165" y="132"/>
                    <a:pt x="170" y="135"/>
                    <a:pt x="174" y="139"/>
                  </a:cubicBezTo>
                  <a:cubicBezTo>
                    <a:pt x="174" y="174"/>
                    <a:pt x="202" y="202"/>
                    <a:pt x="202" y="257"/>
                  </a:cubicBezTo>
                  <a:cubicBezTo>
                    <a:pt x="202" y="301"/>
                    <a:pt x="184" y="367"/>
                    <a:pt x="163" y="420"/>
                  </a:cubicBezTo>
                  <a:cubicBezTo>
                    <a:pt x="158" y="415"/>
                    <a:pt x="152" y="409"/>
                    <a:pt x="146" y="403"/>
                  </a:cubicBezTo>
                  <a:cubicBezTo>
                    <a:pt x="111" y="403"/>
                    <a:pt x="111" y="376"/>
                    <a:pt x="111" y="313"/>
                  </a:cubicBezTo>
                  <a:cubicBezTo>
                    <a:pt x="111" y="257"/>
                    <a:pt x="111" y="202"/>
                    <a:pt x="146" y="174"/>
                  </a:cubicBezTo>
                  <a:cubicBezTo>
                    <a:pt x="146" y="156"/>
                    <a:pt x="154" y="140"/>
                    <a:pt x="161" y="129"/>
                  </a:cubicBezTo>
                  <a:close/>
                  <a:moveTo>
                    <a:pt x="431" y="376"/>
                  </a:moveTo>
                  <a:cubicBezTo>
                    <a:pt x="454" y="376"/>
                    <a:pt x="481" y="376"/>
                    <a:pt x="506" y="391"/>
                  </a:cubicBezTo>
                  <a:cubicBezTo>
                    <a:pt x="502" y="395"/>
                    <a:pt x="497" y="399"/>
                    <a:pt x="493" y="403"/>
                  </a:cubicBezTo>
                  <a:cubicBezTo>
                    <a:pt x="458" y="431"/>
                    <a:pt x="431" y="459"/>
                    <a:pt x="375" y="487"/>
                  </a:cubicBezTo>
                  <a:lnTo>
                    <a:pt x="257" y="487"/>
                  </a:lnTo>
                  <a:lnTo>
                    <a:pt x="320" y="431"/>
                  </a:lnTo>
                  <a:cubicBezTo>
                    <a:pt x="347" y="403"/>
                    <a:pt x="375" y="376"/>
                    <a:pt x="403" y="376"/>
                  </a:cubicBezTo>
                  <a:lnTo>
                    <a:pt x="431" y="376"/>
                  </a:lnTo>
                  <a:close/>
                  <a:moveTo>
                    <a:pt x="111" y="1"/>
                  </a:moveTo>
                  <a:lnTo>
                    <a:pt x="84" y="28"/>
                  </a:lnTo>
                  <a:cubicBezTo>
                    <a:pt x="84" y="28"/>
                    <a:pt x="56" y="84"/>
                    <a:pt x="28" y="112"/>
                  </a:cubicBezTo>
                  <a:cubicBezTo>
                    <a:pt x="0" y="174"/>
                    <a:pt x="0" y="230"/>
                    <a:pt x="0" y="313"/>
                  </a:cubicBezTo>
                  <a:lnTo>
                    <a:pt x="0" y="348"/>
                  </a:lnTo>
                  <a:cubicBezTo>
                    <a:pt x="0" y="431"/>
                    <a:pt x="56" y="459"/>
                    <a:pt x="84" y="521"/>
                  </a:cubicBezTo>
                  <a:cubicBezTo>
                    <a:pt x="111" y="521"/>
                    <a:pt x="111" y="549"/>
                    <a:pt x="146" y="549"/>
                  </a:cubicBezTo>
                  <a:lnTo>
                    <a:pt x="174" y="549"/>
                  </a:lnTo>
                  <a:cubicBezTo>
                    <a:pt x="174" y="577"/>
                    <a:pt x="202" y="577"/>
                    <a:pt x="229" y="577"/>
                  </a:cubicBezTo>
                  <a:cubicBezTo>
                    <a:pt x="257" y="605"/>
                    <a:pt x="285" y="605"/>
                    <a:pt x="347" y="605"/>
                  </a:cubicBezTo>
                  <a:cubicBezTo>
                    <a:pt x="375" y="605"/>
                    <a:pt x="403" y="605"/>
                    <a:pt x="431" y="577"/>
                  </a:cubicBezTo>
                  <a:cubicBezTo>
                    <a:pt x="493" y="577"/>
                    <a:pt x="549" y="521"/>
                    <a:pt x="577" y="487"/>
                  </a:cubicBezTo>
                  <a:cubicBezTo>
                    <a:pt x="604" y="459"/>
                    <a:pt x="604" y="431"/>
                    <a:pt x="632" y="431"/>
                  </a:cubicBezTo>
                  <a:lnTo>
                    <a:pt x="632" y="422"/>
                  </a:lnTo>
                  <a:lnTo>
                    <a:pt x="952" y="313"/>
                  </a:lnTo>
                  <a:lnTo>
                    <a:pt x="632" y="313"/>
                  </a:lnTo>
                  <a:cubicBezTo>
                    <a:pt x="604" y="313"/>
                    <a:pt x="604" y="313"/>
                    <a:pt x="577" y="285"/>
                  </a:cubicBezTo>
                  <a:cubicBezTo>
                    <a:pt x="521" y="257"/>
                    <a:pt x="493" y="257"/>
                    <a:pt x="431" y="257"/>
                  </a:cubicBezTo>
                  <a:lnTo>
                    <a:pt x="347" y="257"/>
                  </a:lnTo>
                  <a:cubicBezTo>
                    <a:pt x="340" y="265"/>
                    <a:pt x="330" y="272"/>
                    <a:pt x="319" y="280"/>
                  </a:cubicBezTo>
                  <a:cubicBezTo>
                    <a:pt x="319" y="272"/>
                    <a:pt x="320" y="265"/>
                    <a:pt x="320" y="257"/>
                  </a:cubicBezTo>
                  <a:lnTo>
                    <a:pt x="320" y="230"/>
                  </a:lnTo>
                  <a:cubicBezTo>
                    <a:pt x="320" y="174"/>
                    <a:pt x="285" y="112"/>
                    <a:pt x="229" y="56"/>
                  </a:cubicBezTo>
                  <a:lnTo>
                    <a:pt x="202" y="28"/>
                  </a:lnTo>
                  <a:lnTo>
                    <a:pt x="174" y="1"/>
                  </a:lnTo>
                  <a:lnTo>
                    <a:pt x="111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2" name="Google Shape;1376;p16">
              <a:extLst>
                <a:ext uri="{FF2B5EF4-FFF2-40B4-BE49-F238E27FC236}">
                  <a16:creationId xmlns:a16="http://schemas.microsoft.com/office/drawing/2014/main" id="{6D0A8675-9CE3-4653-A6BA-B3B2262B5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23" y="2455857"/>
              <a:ext cx="46916" cy="45719"/>
            </a:xfrm>
            <a:custGeom>
              <a:avLst/>
              <a:gdLst>
                <a:gd name="T0" fmla="*/ 6830 w 577"/>
                <a:gd name="T1" fmla="*/ 0 h 459"/>
                <a:gd name="T2" fmla="*/ 2277 w 577"/>
                <a:gd name="T3" fmla="*/ 29085 h 459"/>
                <a:gd name="T4" fmla="*/ 16425 w 577"/>
                <a:gd name="T5" fmla="*/ 42930 h 459"/>
                <a:gd name="T6" fmla="*/ 25531 w 577"/>
                <a:gd name="T7" fmla="*/ 45719 h 459"/>
                <a:gd name="T8" fmla="*/ 32768 w 577"/>
                <a:gd name="T9" fmla="*/ 42930 h 459"/>
                <a:gd name="T10" fmla="*/ 46916 w 577"/>
                <a:gd name="T11" fmla="*/ 25599 h 459"/>
                <a:gd name="T12" fmla="*/ 35207 w 577"/>
                <a:gd name="T13" fmla="*/ 20917 h 459"/>
                <a:gd name="T14" fmla="*/ 28296 w 577"/>
                <a:gd name="T15" fmla="*/ 22810 h 459"/>
                <a:gd name="T16" fmla="*/ 16425 w 577"/>
                <a:gd name="T17" fmla="*/ 40141 h 459"/>
                <a:gd name="T18" fmla="*/ 18701 w 577"/>
                <a:gd name="T19" fmla="*/ 17331 h 459"/>
                <a:gd name="T20" fmla="*/ 6830 w 577"/>
                <a:gd name="T21" fmla="*/ 0 h 4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7" h="459" extrusionOk="0">
                  <a:moveTo>
                    <a:pt x="84" y="0"/>
                  </a:moveTo>
                  <a:cubicBezTo>
                    <a:pt x="84" y="0"/>
                    <a:pt x="0" y="174"/>
                    <a:pt x="28" y="292"/>
                  </a:cubicBezTo>
                  <a:cubicBezTo>
                    <a:pt x="56" y="403"/>
                    <a:pt x="174" y="431"/>
                    <a:pt x="202" y="431"/>
                  </a:cubicBezTo>
                  <a:cubicBezTo>
                    <a:pt x="202" y="431"/>
                    <a:pt x="254" y="459"/>
                    <a:pt x="314" y="459"/>
                  </a:cubicBezTo>
                  <a:cubicBezTo>
                    <a:pt x="344" y="459"/>
                    <a:pt x="375" y="452"/>
                    <a:pt x="403" y="431"/>
                  </a:cubicBezTo>
                  <a:cubicBezTo>
                    <a:pt x="521" y="375"/>
                    <a:pt x="577" y="257"/>
                    <a:pt x="577" y="257"/>
                  </a:cubicBezTo>
                  <a:cubicBezTo>
                    <a:pt x="577" y="257"/>
                    <a:pt x="514" y="210"/>
                    <a:pt x="433" y="210"/>
                  </a:cubicBezTo>
                  <a:cubicBezTo>
                    <a:pt x="406" y="210"/>
                    <a:pt x="377" y="216"/>
                    <a:pt x="348" y="229"/>
                  </a:cubicBezTo>
                  <a:cubicBezTo>
                    <a:pt x="292" y="257"/>
                    <a:pt x="230" y="347"/>
                    <a:pt x="202" y="403"/>
                  </a:cubicBezTo>
                  <a:cubicBezTo>
                    <a:pt x="230" y="347"/>
                    <a:pt x="257" y="257"/>
                    <a:pt x="230" y="174"/>
                  </a:cubicBezTo>
                  <a:cubicBezTo>
                    <a:pt x="202" y="56"/>
                    <a:pt x="84" y="0"/>
                    <a:pt x="84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3" name="Google Shape;1377;p16">
              <a:extLst>
                <a:ext uri="{FF2B5EF4-FFF2-40B4-BE49-F238E27FC236}">
                  <a16:creationId xmlns:a16="http://schemas.microsoft.com/office/drawing/2014/main" id="{89A683B5-BF72-4BA0-A635-AC658229B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314" y="2450780"/>
              <a:ext cx="70659" cy="52443"/>
            </a:xfrm>
            <a:custGeom>
              <a:avLst/>
              <a:gdLst>
                <a:gd name="T0" fmla="*/ 11871 w 869"/>
                <a:gd name="T1" fmla="*/ 12702 h 578"/>
                <a:gd name="T2" fmla="*/ 16425 w 869"/>
                <a:gd name="T3" fmla="*/ 20868 h 578"/>
                <a:gd name="T4" fmla="*/ 16425 w 869"/>
                <a:gd name="T5" fmla="*/ 25859 h 578"/>
                <a:gd name="T6" fmla="*/ 15124 w 869"/>
                <a:gd name="T7" fmla="*/ 37563 h 578"/>
                <a:gd name="T8" fmla="*/ 15124 w 869"/>
                <a:gd name="T9" fmla="*/ 37563 h 578"/>
                <a:gd name="T10" fmla="*/ 14148 w 869"/>
                <a:gd name="T11" fmla="*/ 36565 h 578"/>
                <a:gd name="T12" fmla="*/ 9107 w 869"/>
                <a:gd name="T13" fmla="*/ 28399 h 578"/>
                <a:gd name="T14" fmla="*/ 9107 w 869"/>
                <a:gd name="T15" fmla="*/ 25859 h 578"/>
                <a:gd name="T16" fmla="*/ 11871 w 869"/>
                <a:gd name="T17" fmla="*/ 12702 h 578"/>
                <a:gd name="T18" fmla="*/ 37322 w 869"/>
                <a:gd name="T19" fmla="*/ 28399 h 578"/>
                <a:gd name="T20" fmla="*/ 41306 w 869"/>
                <a:gd name="T21" fmla="*/ 30123 h 578"/>
                <a:gd name="T22" fmla="*/ 41306 w 869"/>
                <a:gd name="T23" fmla="*/ 30123 h 578"/>
                <a:gd name="T24" fmla="*/ 40167 w 869"/>
                <a:gd name="T25" fmla="*/ 31575 h 578"/>
                <a:gd name="T26" fmla="*/ 32768 w 869"/>
                <a:gd name="T27" fmla="*/ 39105 h 578"/>
                <a:gd name="T28" fmla="*/ 28296 w 869"/>
                <a:gd name="T29" fmla="*/ 41646 h 578"/>
                <a:gd name="T30" fmla="*/ 23987 w 869"/>
                <a:gd name="T31" fmla="*/ 41646 h 578"/>
                <a:gd name="T32" fmla="*/ 28296 w 869"/>
                <a:gd name="T33" fmla="*/ 36565 h 578"/>
                <a:gd name="T34" fmla="*/ 32768 w 869"/>
                <a:gd name="T35" fmla="*/ 31575 h 578"/>
                <a:gd name="T36" fmla="*/ 37322 w 869"/>
                <a:gd name="T37" fmla="*/ 28399 h 578"/>
                <a:gd name="T38" fmla="*/ 6830 w 869"/>
                <a:gd name="T39" fmla="*/ 91 h 578"/>
                <a:gd name="T40" fmla="*/ 4553 w 869"/>
                <a:gd name="T41" fmla="*/ 2631 h 578"/>
                <a:gd name="T42" fmla="*/ 81 w 869"/>
                <a:gd name="T43" fmla="*/ 25859 h 578"/>
                <a:gd name="T44" fmla="*/ 81 w 869"/>
                <a:gd name="T45" fmla="*/ 31575 h 578"/>
                <a:gd name="T46" fmla="*/ 9107 w 869"/>
                <a:gd name="T47" fmla="*/ 47362 h 578"/>
                <a:gd name="T48" fmla="*/ 14148 w 869"/>
                <a:gd name="T49" fmla="*/ 49812 h 578"/>
                <a:gd name="T50" fmla="*/ 16425 w 869"/>
                <a:gd name="T51" fmla="*/ 49812 h 578"/>
                <a:gd name="T52" fmla="*/ 20978 w 869"/>
                <a:gd name="T53" fmla="*/ 52352 h 578"/>
                <a:gd name="T54" fmla="*/ 28296 w 869"/>
                <a:gd name="T55" fmla="*/ 52352 h 578"/>
                <a:gd name="T56" fmla="*/ 37322 w 869"/>
                <a:gd name="T57" fmla="*/ 49812 h 578"/>
                <a:gd name="T58" fmla="*/ 49193 w 869"/>
                <a:gd name="T59" fmla="*/ 36565 h 578"/>
                <a:gd name="T60" fmla="*/ 51388 w 869"/>
                <a:gd name="T61" fmla="*/ 31575 h 578"/>
                <a:gd name="T62" fmla="*/ 70659 w 869"/>
                <a:gd name="T63" fmla="*/ 23409 h 578"/>
                <a:gd name="T64" fmla="*/ 51388 w 869"/>
                <a:gd name="T65" fmla="*/ 23409 h 578"/>
                <a:gd name="T66" fmla="*/ 46916 w 869"/>
                <a:gd name="T67" fmla="*/ 20868 h 578"/>
                <a:gd name="T68" fmla="*/ 37322 w 869"/>
                <a:gd name="T69" fmla="*/ 18328 h 578"/>
                <a:gd name="T70" fmla="*/ 28296 w 869"/>
                <a:gd name="T71" fmla="*/ 20868 h 578"/>
                <a:gd name="T72" fmla="*/ 26019 w 869"/>
                <a:gd name="T73" fmla="*/ 22864 h 578"/>
                <a:gd name="T74" fmla="*/ 26019 w 869"/>
                <a:gd name="T75" fmla="*/ 22864 h 578"/>
                <a:gd name="T76" fmla="*/ 26019 w 869"/>
                <a:gd name="T77" fmla="*/ 18328 h 578"/>
                <a:gd name="T78" fmla="*/ 16425 w 869"/>
                <a:gd name="T79" fmla="*/ 5081 h 578"/>
                <a:gd name="T80" fmla="*/ 11871 w 869"/>
                <a:gd name="T81" fmla="*/ 2631 h 578"/>
                <a:gd name="T82" fmla="*/ 11871 w 869"/>
                <a:gd name="T83" fmla="*/ 91 h 578"/>
                <a:gd name="T84" fmla="*/ 6830 w 869"/>
                <a:gd name="T85" fmla="*/ 91 h 5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69" h="578" extrusionOk="0">
                  <a:moveTo>
                    <a:pt x="146" y="140"/>
                  </a:moveTo>
                  <a:cubicBezTo>
                    <a:pt x="174" y="174"/>
                    <a:pt x="202" y="202"/>
                    <a:pt x="202" y="230"/>
                  </a:cubicBezTo>
                  <a:lnTo>
                    <a:pt x="202" y="285"/>
                  </a:lnTo>
                  <a:cubicBezTo>
                    <a:pt x="202" y="337"/>
                    <a:pt x="202" y="384"/>
                    <a:pt x="186" y="414"/>
                  </a:cubicBezTo>
                  <a:cubicBezTo>
                    <a:pt x="182" y="411"/>
                    <a:pt x="178" y="408"/>
                    <a:pt x="174" y="403"/>
                  </a:cubicBezTo>
                  <a:cubicBezTo>
                    <a:pt x="146" y="376"/>
                    <a:pt x="112" y="376"/>
                    <a:pt x="112" y="313"/>
                  </a:cubicBezTo>
                  <a:lnTo>
                    <a:pt x="112" y="285"/>
                  </a:lnTo>
                  <a:cubicBezTo>
                    <a:pt x="112" y="230"/>
                    <a:pt x="112" y="174"/>
                    <a:pt x="146" y="140"/>
                  </a:cubicBezTo>
                  <a:close/>
                  <a:moveTo>
                    <a:pt x="459" y="313"/>
                  </a:moveTo>
                  <a:cubicBezTo>
                    <a:pt x="477" y="313"/>
                    <a:pt x="493" y="323"/>
                    <a:pt x="508" y="332"/>
                  </a:cubicBezTo>
                  <a:lnTo>
                    <a:pt x="494" y="348"/>
                  </a:lnTo>
                  <a:cubicBezTo>
                    <a:pt x="494" y="376"/>
                    <a:pt x="459" y="431"/>
                    <a:pt x="403" y="431"/>
                  </a:cubicBezTo>
                  <a:cubicBezTo>
                    <a:pt x="403" y="459"/>
                    <a:pt x="376" y="459"/>
                    <a:pt x="348" y="459"/>
                  </a:cubicBezTo>
                  <a:lnTo>
                    <a:pt x="295" y="459"/>
                  </a:lnTo>
                  <a:cubicBezTo>
                    <a:pt x="308" y="441"/>
                    <a:pt x="329" y="422"/>
                    <a:pt x="348" y="403"/>
                  </a:cubicBezTo>
                  <a:cubicBezTo>
                    <a:pt x="348" y="376"/>
                    <a:pt x="376" y="348"/>
                    <a:pt x="403" y="348"/>
                  </a:cubicBezTo>
                  <a:cubicBezTo>
                    <a:pt x="431" y="313"/>
                    <a:pt x="431" y="313"/>
                    <a:pt x="459" y="313"/>
                  </a:cubicBezTo>
                  <a:close/>
                  <a:moveTo>
                    <a:pt x="84" y="1"/>
                  </a:moveTo>
                  <a:lnTo>
                    <a:pt x="56" y="29"/>
                  </a:lnTo>
                  <a:cubicBezTo>
                    <a:pt x="28" y="84"/>
                    <a:pt x="1" y="174"/>
                    <a:pt x="1" y="285"/>
                  </a:cubicBezTo>
                  <a:lnTo>
                    <a:pt x="1" y="348"/>
                  </a:lnTo>
                  <a:cubicBezTo>
                    <a:pt x="28" y="431"/>
                    <a:pt x="84" y="487"/>
                    <a:pt x="112" y="522"/>
                  </a:cubicBezTo>
                  <a:cubicBezTo>
                    <a:pt x="146" y="522"/>
                    <a:pt x="174" y="522"/>
                    <a:pt x="174" y="549"/>
                  </a:cubicBezTo>
                  <a:lnTo>
                    <a:pt x="202" y="549"/>
                  </a:lnTo>
                  <a:cubicBezTo>
                    <a:pt x="202" y="549"/>
                    <a:pt x="230" y="549"/>
                    <a:pt x="258" y="577"/>
                  </a:cubicBezTo>
                  <a:lnTo>
                    <a:pt x="348" y="577"/>
                  </a:lnTo>
                  <a:cubicBezTo>
                    <a:pt x="376" y="577"/>
                    <a:pt x="431" y="577"/>
                    <a:pt x="459" y="549"/>
                  </a:cubicBezTo>
                  <a:cubicBezTo>
                    <a:pt x="521" y="522"/>
                    <a:pt x="577" y="459"/>
                    <a:pt x="605" y="403"/>
                  </a:cubicBezTo>
                  <a:cubicBezTo>
                    <a:pt x="605" y="376"/>
                    <a:pt x="632" y="376"/>
                    <a:pt x="632" y="348"/>
                  </a:cubicBezTo>
                  <a:lnTo>
                    <a:pt x="869" y="258"/>
                  </a:lnTo>
                  <a:lnTo>
                    <a:pt x="632" y="258"/>
                  </a:lnTo>
                  <a:cubicBezTo>
                    <a:pt x="605" y="258"/>
                    <a:pt x="605" y="230"/>
                    <a:pt x="577" y="230"/>
                  </a:cubicBezTo>
                  <a:cubicBezTo>
                    <a:pt x="549" y="230"/>
                    <a:pt x="521" y="202"/>
                    <a:pt x="459" y="202"/>
                  </a:cubicBezTo>
                  <a:cubicBezTo>
                    <a:pt x="431" y="202"/>
                    <a:pt x="403" y="230"/>
                    <a:pt x="348" y="230"/>
                  </a:cubicBezTo>
                  <a:cubicBezTo>
                    <a:pt x="340" y="237"/>
                    <a:pt x="331" y="244"/>
                    <a:pt x="320" y="252"/>
                  </a:cubicBezTo>
                  <a:lnTo>
                    <a:pt x="320" y="202"/>
                  </a:lnTo>
                  <a:cubicBezTo>
                    <a:pt x="285" y="140"/>
                    <a:pt x="258" y="84"/>
                    <a:pt x="202" y="56"/>
                  </a:cubicBezTo>
                  <a:cubicBezTo>
                    <a:pt x="202" y="29"/>
                    <a:pt x="174" y="29"/>
                    <a:pt x="146" y="29"/>
                  </a:cubicBezTo>
                  <a:lnTo>
                    <a:pt x="146" y="1"/>
                  </a:lnTo>
                  <a:lnTo>
                    <a:pt x="84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4" name="Google Shape;1378;p16">
              <a:extLst>
                <a:ext uri="{FF2B5EF4-FFF2-40B4-BE49-F238E27FC236}">
                  <a16:creationId xmlns:a16="http://schemas.microsoft.com/office/drawing/2014/main" id="{C93E925A-3AB3-4F41-BB45-1A6192A83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2885" y="2489856"/>
              <a:ext cx="46916" cy="45719"/>
            </a:xfrm>
            <a:custGeom>
              <a:avLst/>
              <a:gdLst>
                <a:gd name="T0" fmla="*/ 4553 w 577"/>
                <a:gd name="T1" fmla="*/ 0 h 413"/>
                <a:gd name="T2" fmla="*/ 4553 w 577"/>
                <a:gd name="T3" fmla="*/ 32324 h 413"/>
                <a:gd name="T4" fmla="*/ 21466 w 577"/>
                <a:gd name="T5" fmla="*/ 44612 h 413"/>
                <a:gd name="T6" fmla="*/ 27483 w 577"/>
                <a:gd name="T7" fmla="*/ 45719 h 413"/>
                <a:gd name="T8" fmla="*/ 37891 w 577"/>
                <a:gd name="T9" fmla="*/ 41512 h 413"/>
                <a:gd name="T10" fmla="*/ 46916 w 577"/>
                <a:gd name="T11" fmla="*/ 19262 h 413"/>
                <a:gd name="T12" fmla="*/ 38053 w 577"/>
                <a:gd name="T13" fmla="*/ 16494 h 413"/>
                <a:gd name="T14" fmla="*/ 30573 w 577"/>
                <a:gd name="T15" fmla="*/ 19262 h 413"/>
                <a:gd name="T16" fmla="*/ 21466 w 577"/>
                <a:gd name="T17" fmla="*/ 41512 h 413"/>
                <a:gd name="T18" fmla="*/ 18701 w 577"/>
                <a:gd name="T19" fmla="*/ 16162 h 413"/>
                <a:gd name="T20" fmla="*/ 4553 w 577"/>
                <a:gd name="T21" fmla="*/ 0 h 4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7" h="413" extrusionOk="0">
                  <a:moveTo>
                    <a:pt x="56" y="0"/>
                  </a:moveTo>
                  <a:cubicBezTo>
                    <a:pt x="56" y="0"/>
                    <a:pt x="1" y="174"/>
                    <a:pt x="56" y="292"/>
                  </a:cubicBezTo>
                  <a:cubicBezTo>
                    <a:pt x="119" y="403"/>
                    <a:pt x="230" y="403"/>
                    <a:pt x="264" y="403"/>
                  </a:cubicBezTo>
                  <a:cubicBezTo>
                    <a:pt x="264" y="403"/>
                    <a:pt x="295" y="413"/>
                    <a:pt x="338" y="413"/>
                  </a:cubicBezTo>
                  <a:cubicBezTo>
                    <a:pt x="376" y="413"/>
                    <a:pt x="423" y="405"/>
                    <a:pt x="466" y="375"/>
                  </a:cubicBezTo>
                  <a:cubicBezTo>
                    <a:pt x="549" y="320"/>
                    <a:pt x="577" y="174"/>
                    <a:pt x="577" y="174"/>
                  </a:cubicBezTo>
                  <a:cubicBezTo>
                    <a:pt x="577" y="174"/>
                    <a:pt x="528" y="149"/>
                    <a:pt x="468" y="149"/>
                  </a:cubicBezTo>
                  <a:cubicBezTo>
                    <a:pt x="438" y="149"/>
                    <a:pt x="406" y="155"/>
                    <a:pt x="376" y="174"/>
                  </a:cubicBezTo>
                  <a:cubicBezTo>
                    <a:pt x="292" y="229"/>
                    <a:pt x="264" y="320"/>
                    <a:pt x="264" y="375"/>
                  </a:cubicBezTo>
                  <a:cubicBezTo>
                    <a:pt x="264" y="320"/>
                    <a:pt x="264" y="229"/>
                    <a:pt x="230" y="146"/>
                  </a:cubicBezTo>
                  <a:cubicBezTo>
                    <a:pt x="202" y="28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5" name="Google Shape;1379;p16">
              <a:extLst>
                <a:ext uri="{FF2B5EF4-FFF2-40B4-BE49-F238E27FC236}">
                  <a16:creationId xmlns:a16="http://schemas.microsoft.com/office/drawing/2014/main" id="{B552DACB-DFBE-450D-820E-C83E17A66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1197" y="2484778"/>
              <a:ext cx="54316" cy="47363"/>
            </a:xfrm>
            <a:custGeom>
              <a:avLst/>
              <a:gdLst>
                <a:gd name="T0" fmla="*/ 11465 w 668"/>
                <a:gd name="T1" fmla="*/ 12703 h 522"/>
                <a:gd name="T2" fmla="*/ 11953 w 668"/>
                <a:gd name="T3" fmla="*/ 13338 h 522"/>
                <a:gd name="T4" fmla="*/ 18702 w 668"/>
                <a:gd name="T5" fmla="*/ 20869 h 522"/>
                <a:gd name="T6" fmla="*/ 18702 w 668"/>
                <a:gd name="T7" fmla="*/ 29035 h 522"/>
                <a:gd name="T8" fmla="*/ 18702 w 668"/>
                <a:gd name="T9" fmla="*/ 35840 h 522"/>
                <a:gd name="T10" fmla="*/ 18702 w 668"/>
                <a:gd name="T11" fmla="*/ 35840 h 522"/>
                <a:gd name="T12" fmla="*/ 16425 w 668"/>
                <a:gd name="T13" fmla="*/ 34116 h 522"/>
                <a:gd name="T14" fmla="*/ 11953 w 668"/>
                <a:gd name="T15" fmla="*/ 29035 h 522"/>
                <a:gd name="T16" fmla="*/ 9676 w 668"/>
                <a:gd name="T17" fmla="*/ 20869 h 522"/>
                <a:gd name="T18" fmla="*/ 11465 w 668"/>
                <a:gd name="T19" fmla="*/ 12703 h 522"/>
                <a:gd name="T20" fmla="*/ 44477 w 668"/>
                <a:gd name="T21" fmla="*/ 23409 h 522"/>
                <a:gd name="T22" fmla="*/ 37891 w 668"/>
                <a:gd name="T23" fmla="*/ 34116 h 522"/>
                <a:gd name="T24" fmla="*/ 28540 w 668"/>
                <a:gd name="T25" fmla="*/ 36566 h 522"/>
                <a:gd name="T26" fmla="*/ 28540 w 668"/>
                <a:gd name="T27" fmla="*/ 36566 h 522"/>
                <a:gd name="T28" fmla="*/ 30573 w 668"/>
                <a:gd name="T29" fmla="*/ 31575 h 522"/>
                <a:gd name="T30" fmla="*/ 35045 w 668"/>
                <a:gd name="T31" fmla="*/ 25859 h 522"/>
                <a:gd name="T32" fmla="*/ 42445 w 668"/>
                <a:gd name="T33" fmla="*/ 23409 h 522"/>
                <a:gd name="T34" fmla="*/ 44477 w 668"/>
                <a:gd name="T35" fmla="*/ 23409 h 522"/>
                <a:gd name="T36" fmla="*/ 4553 w 668"/>
                <a:gd name="T37" fmla="*/ 91 h 522"/>
                <a:gd name="T38" fmla="*/ 4553 w 668"/>
                <a:gd name="T39" fmla="*/ 2541 h 522"/>
                <a:gd name="T40" fmla="*/ 2358 w 668"/>
                <a:gd name="T41" fmla="*/ 7622 h 522"/>
                <a:gd name="T42" fmla="*/ 81 w 668"/>
                <a:gd name="T43" fmla="*/ 20869 h 522"/>
                <a:gd name="T44" fmla="*/ 2358 w 668"/>
                <a:gd name="T45" fmla="*/ 34116 h 522"/>
                <a:gd name="T46" fmla="*/ 14148 w 668"/>
                <a:gd name="T47" fmla="*/ 44822 h 522"/>
                <a:gd name="T48" fmla="*/ 18702 w 668"/>
                <a:gd name="T49" fmla="*/ 47363 h 522"/>
                <a:gd name="T50" fmla="*/ 28296 w 668"/>
                <a:gd name="T51" fmla="*/ 47363 h 522"/>
                <a:gd name="T52" fmla="*/ 42445 w 668"/>
                <a:gd name="T53" fmla="*/ 44822 h 522"/>
                <a:gd name="T54" fmla="*/ 52039 w 668"/>
                <a:gd name="T55" fmla="*/ 29035 h 522"/>
                <a:gd name="T56" fmla="*/ 54235 w 668"/>
                <a:gd name="T57" fmla="*/ 23409 h 522"/>
                <a:gd name="T58" fmla="*/ 54235 w 668"/>
                <a:gd name="T59" fmla="*/ 20869 h 522"/>
                <a:gd name="T60" fmla="*/ 54235 w 668"/>
                <a:gd name="T61" fmla="*/ 18328 h 522"/>
                <a:gd name="T62" fmla="*/ 52039 w 668"/>
                <a:gd name="T63" fmla="*/ 15788 h 522"/>
                <a:gd name="T64" fmla="*/ 42445 w 668"/>
                <a:gd name="T65" fmla="*/ 13338 h 522"/>
                <a:gd name="T66" fmla="*/ 30573 w 668"/>
                <a:gd name="T67" fmla="*/ 18328 h 522"/>
                <a:gd name="T68" fmla="*/ 27483 w 668"/>
                <a:gd name="T69" fmla="*/ 20324 h 522"/>
                <a:gd name="T70" fmla="*/ 27483 w 668"/>
                <a:gd name="T71" fmla="*/ 20324 h 522"/>
                <a:gd name="T72" fmla="*/ 26020 w 668"/>
                <a:gd name="T73" fmla="*/ 15788 h 522"/>
                <a:gd name="T74" fmla="*/ 16425 w 668"/>
                <a:gd name="T75" fmla="*/ 2541 h 522"/>
                <a:gd name="T76" fmla="*/ 11953 w 668"/>
                <a:gd name="T77" fmla="*/ 91 h 522"/>
                <a:gd name="T78" fmla="*/ 4553 w 668"/>
                <a:gd name="T79" fmla="*/ 91 h 52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68" h="522" extrusionOk="0">
                  <a:moveTo>
                    <a:pt x="141" y="140"/>
                  </a:moveTo>
                  <a:cubicBezTo>
                    <a:pt x="143" y="142"/>
                    <a:pt x="145" y="144"/>
                    <a:pt x="147" y="147"/>
                  </a:cubicBezTo>
                  <a:cubicBezTo>
                    <a:pt x="174" y="147"/>
                    <a:pt x="202" y="174"/>
                    <a:pt x="230" y="230"/>
                  </a:cubicBezTo>
                  <a:lnTo>
                    <a:pt x="230" y="320"/>
                  </a:lnTo>
                  <a:lnTo>
                    <a:pt x="230" y="395"/>
                  </a:lnTo>
                  <a:cubicBezTo>
                    <a:pt x="220" y="391"/>
                    <a:pt x="211" y="385"/>
                    <a:pt x="202" y="376"/>
                  </a:cubicBezTo>
                  <a:cubicBezTo>
                    <a:pt x="174" y="376"/>
                    <a:pt x="174" y="348"/>
                    <a:pt x="147" y="320"/>
                  </a:cubicBezTo>
                  <a:cubicBezTo>
                    <a:pt x="147" y="285"/>
                    <a:pt x="119" y="258"/>
                    <a:pt x="119" y="230"/>
                  </a:cubicBezTo>
                  <a:cubicBezTo>
                    <a:pt x="119" y="190"/>
                    <a:pt x="133" y="164"/>
                    <a:pt x="141" y="140"/>
                  </a:cubicBezTo>
                  <a:close/>
                  <a:moveTo>
                    <a:pt x="547" y="258"/>
                  </a:moveTo>
                  <a:cubicBezTo>
                    <a:pt x="539" y="305"/>
                    <a:pt x="512" y="352"/>
                    <a:pt x="466" y="376"/>
                  </a:cubicBezTo>
                  <a:cubicBezTo>
                    <a:pt x="432" y="403"/>
                    <a:pt x="379" y="403"/>
                    <a:pt x="351" y="403"/>
                  </a:cubicBezTo>
                  <a:cubicBezTo>
                    <a:pt x="354" y="385"/>
                    <a:pt x="361" y="363"/>
                    <a:pt x="376" y="348"/>
                  </a:cubicBezTo>
                  <a:cubicBezTo>
                    <a:pt x="376" y="320"/>
                    <a:pt x="404" y="285"/>
                    <a:pt x="431" y="285"/>
                  </a:cubicBezTo>
                  <a:cubicBezTo>
                    <a:pt x="466" y="258"/>
                    <a:pt x="494" y="258"/>
                    <a:pt x="522" y="258"/>
                  </a:cubicBezTo>
                  <a:lnTo>
                    <a:pt x="547" y="258"/>
                  </a:lnTo>
                  <a:close/>
                  <a:moveTo>
                    <a:pt x="56" y="1"/>
                  </a:moveTo>
                  <a:lnTo>
                    <a:pt x="56" y="28"/>
                  </a:lnTo>
                  <a:cubicBezTo>
                    <a:pt x="29" y="28"/>
                    <a:pt x="29" y="56"/>
                    <a:pt x="29" y="84"/>
                  </a:cubicBezTo>
                  <a:cubicBezTo>
                    <a:pt x="29" y="147"/>
                    <a:pt x="1" y="174"/>
                    <a:pt x="1" y="230"/>
                  </a:cubicBezTo>
                  <a:cubicBezTo>
                    <a:pt x="1" y="258"/>
                    <a:pt x="29" y="320"/>
                    <a:pt x="29" y="376"/>
                  </a:cubicBezTo>
                  <a:cubicBezTo>
                    <a:pt x="56" y="431"/>
                    <a:pt x="119" y="459"/>
                    <a:pt x="174" y="494"/>
                  </a:cubicBezTo>
                  <a:cubicBezTo>
                    <a:pt x="202" y="494"/>
                    <a:pt x="230" y="522"/>
                    <a:pt x="230" y="522"/>
                  </a:cubicBezTo>
                  <a:lnTo>
                    <a:pt x="348" y="522"/>
                  </a:lnTo>
                  <a:cubicBezTo>
                    <a:pt x="404" y="522"/>
                    <a:pt x="466" y="522"/>
                    <a:pt x="522" y="494"/>
                  </a:cubicBezTo>
                  <a:cubicBezTo>
                    <a:pt x="577" y="431"/>
                    <a:pt x="605" y="376"/>
                    <a:pt x="640" y="320"/>
                  </a:cubicBezTo>
                  <a:cubicBezTo>
                    <a:pt x="667" y="320"/>
                    <a:pt x="667" y="285"/>
                    <a:pt x="667" y="258"/>
                  </a:cubicBezTo>
                  <a:lnTo>
                    <a:pt x="667" y="230"/>
                  </a:lnTo>
                  <a:lnTo>
                    <a:pt x="667" y="202"/>
                  </a:lnTo>
                  <a:cubicBezTo>
                    <a:pt x="667" y="174"/>
                    <a:pt x="640" y="174"/>
                    <a:pt x="640" y="174"/>
                  </a:cubicBezTo>
                  <a:cubicBezTo>
                    <a:pt x="640" y="174"/>
                    <a:pt x="577" y="147"/>
                    <a:pt x="522" y="147"/>
                  </a:cubicBezTo>
                  <a:cubicBezTo>
                    <a:pt x="466" y="147"/>
                    <a:pt x="404" y="174"/>
                    <a:pt x="376" y="202"/>
                  </a:cubicBezTo>
                  <a:cubicBezTo>
                    <a:pt x="362" y="209"/>
                    <a:pt x="349" y="216"/>
                    <a:pt x="338" y="224"/>
                  </a:cubicBezTo>
                  <a:cubicBezTo>
                    <a:pt x="334" y="208"/>
                    <a:pt x="329" y="191"/>
                    <a:pt x="320" y="174"/>
                  </a:cubicBezTo>
                  <a:cubicBezTo>
                    <a:pt x="292" y="112"/>
                    <a:pt x="230" y="56"/>
                    <a:pt x="202" y="28"/>
                  </a:cubicBezTo>
                  <a:cubicBezTo>
                    <a:pt x="174" y="28"/>
                    <a:pt x="147" y="1"/>
                    <a:pt x="147" y="1"/>
                  </a:cubicBezTo>
                  <a:lnTo>
                    <a:pt x="56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6" name="Google Shape;1380;p16">
              <a:extLst>
                <a:ext uri="{FF2B5EF4-FFF2-40B4-BE49-F238E27FC236}">
                  <a16:creationId xmlns:a16="http://schemas.microsoft.com/office/drawing/2014/main" id="{3ECA17AA-18FC-40A8-91F0-A71F63A4D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7818" y="2523856"/>
              <a:ext cx="46997" cy="45719"/>
            </a:xfrm>
            <a:custGeom>
              <a:avLst/>
              <a:gdLst>
                <a:gd name="T0" fmla="*/ 2358 w 578"/>
                <a:gd name="T1" fmla="*/ 0 h 382"/>
                <a:gd name="T2" fmla="*/ 4635 w 578"/>
                <a:gd name="T3" fmla="*/ 34948 h 382"/>
                <a:gd name="T4" fmla="*/ 20978 w 578"/>
                <a:gd name="T5" fmla="*/ 44881 h 382"/>
                <a:gd name="T6" fmla="*/ 26100 w 578"/>
                <a:gd name="T7" fmla="*/ 45719 h 382"/>
                <a:gd name="T8" fmla="*/ 37321 w 578"/>
                <a:gd name="T9" fmla="*/ 38299 h 382"/>
                <a:gd name="T10" fmla="*/ 46916 w 578"/>
                <a:gd name="T11" fmla="*/ 14123 h 382"/>
                <a:gd name="T12" fmla="*/ 38459 w 578"/>
                <a:gd name="T13" fmla="*/ 11968 h 382"/>
                <a:gd name="T14" fmla="*/ 28296 w 578"/>
                <a:gd name="T15" fmla="*/ 17474 h 382"/>
                <a:gd name="T16" fmla="*/ 20978 w 578"/>
                <a:gd name="T17" fmla="*/ 41530 h 382"/>
                <a:gd name="T18" fmla="*/ 18701 w 578"/>
                <a:gd name="T19" fmla="*/ 14123 h 382"/>
                <a:gd name="T20" fmla="*/ 2358 w 578"/>
                <a:gd name="T21" fmla="*/ 0 h 3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8" h="382" extrusionOk="0">
                  <a:moveTo>
                    <a:pt x="29" y="0"/>
                  </a:moveTo>
                  <a:cubicBezTo>
                    <a:pt x="29" y="0"/>
                    <a:pt x="1" y="174"/>
                    <a:pt x="57" y="292"/>
                  </a:cubicBezTo>
                  <a:cubicBezTo>
                    <a:pt x="112" y="375"/>
                    <a:pt x="258" y="375"/>
                    <a:pt x="258" y="375"/>
                  </a:cubicBezTo>
                  <a:cubicBezTo>
                    <a:pt x="258" y="375"/>
                    <a:pt x="285" y="382"/>
                    <a:pt x="321" y="382"/>
                  </a:cubicBezTo>
                  <a:cubicBezTo>
                    <a:pt x="368" y="382"/>
                    <a:pt x="428" y="371"/>
                    <a:pt x="459" y="320"/>
                  </a:cubicBezTo>
                  <a:cubicBezTo>
                    <a:pt x="550" y="236"/>
                    <a:pt x="577" y="118"/>
                    <a:pt x="577" y="118"/>
                  </a:cubicBezTo>
                  <a:cubicBezTo>
                    <a:pt x="577" y="118"/>
                    <a:pt x="530" y="100"/>
                    <a:pt x="473" y="100"/>
                  </a:cubicBezTo>
                  <a:cubicBezTo>
                    <a:pt x="431" y="100"/>
                    <a:pt x="384" y="110"/>
                    <a:pt x="348" y="146"/>
                  </a:cubicBezTo>
                  <a:cubicBezTo>
                    <a:pt x="286" y="202"/>
                    <a:pt x="258" y="292"/>
                    <a:pt x="258" y="347"/>
                  </a:cubicBezTo>
                  <a:cubicBezTo>
                    <a:pt x="258" y="292"/>
                    <a:pt x="258" y="202"/>
                    <a:pt x="230" y="118"/>
                  </a:cubicBezTo>
                  <a:cubicBezTo>
                    <a:pt x="175" y="28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7" name="Google Shape;1381;p16">
              <a:extLst>
                <a:ext uri="{FF2B5EF4-FFF2-40B4-BE49-F238E27FC236}">
                  <a16:creationId xmlns:a16="http://schemas.microsoft.com/office/drawing/2014/main" id="{EB35D035-A55C-4D91-87FD-2DA23D908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6138" y="2518778"/>
              <a:ext cx="53665" cy="45719"/>
            </a:xfrm>
            <a:custGeom>
              <a:avLst/>
              <a:gdLst>
                <a:gd name="T0" fmla="*/ 43664 w 660"/>
                <a:gd name="T1" fmla="*/ 18695 h 494"/>
                <a:gd name="T2" fmla="*/ 37322 w 660"/>
                <a:gd name="T3" fmla="*/ 32207 h 494"/>
                <a:gd name="T4" fmla="*/ 28296 w 660"/>
                <a:gd name="T5" fmla="*/ 34706 h 494"/>
                <a:gd name="T6" fmla="*/ 28296 w 660"/>
                <a:gd name="T7" fmla="*/ 34706 h 494"/>
                <a:gd name="T8" fmla="*/ 30491 w 660"/>
                <a:gd name="T9" fmla="*/ 29616 h 494"/>
                <a:gd name="T10" fmla="*/ 35045 w 660"/>
                <a:gd name="T11" fmla="*/ 23878 h 494"/>
                <a:gd name="T12" fmla="*/ 42363 w 660"/>
                <a:gd name="T13" fmla="*/ 18695 h 494"/>
                <a:gd name="T14" fmla="*/ 43664 w 660"/>
                <a:gd name="T15" fmla="*/ 18695 h 494"/>
                <a:gd name="T16" fmla="*/ 9025 w 660"/>
                <a:gd name="T17" fmla="*/ 13605 h 494"/>
                <a:gd name="T18" fmla="*/ 16425 w 660"/>
                <a:gd name="T19" fmla="*/ 18695 h 494"/>
                <a:gd name="T20" fmla="*/ 18620 w 660"/>
                <a:gd name="T21" fmla="*/ 34798 h 494"/>
                <a:gd name="T22" fmla="*/ 18620 w 660"/>
                <a:gd name="T23" fmla="*/ 34798 h 494"/>
                <a:gd name="T24" fmla="*/ 11302 w 660"/>
                <a:gd name="T25" fmla="*/ 29616 h 494"/>
                <a:gd name="T26" fmla="*/ 9025 w 660"/>
                <a:gd name="T27" fmla="*/ 16103 h 494"/>
                <a:gd name="T28" fmla="*/ 9025 w 660"/>
                <a:gd name="T29" fmla="*/ 13605 h 494"/>
                <a:gd name="T30" fmla="*/ 4553 w 660"/>
                <a:gd name="T31" fmla="*/ 93 h 494"/>
                <a:gd name="T32" fmla="*/ 2277 w 660"/>
                <a:gd name="T33" fmla="*/ 2591 h 494"/>
                <a:gd name="T34" fmla="*/ 0 w 660"/>
                <a:gd name="T35" fmla="*/ 2591 h 494"/>
                <a:gd name="T36" fmla="*/ 0 w 660"/>
                <a:gd name="T37" fmla="*/ 5183 h 494"/>
                <a:gd name="T38" fmla="*/ 0 w 660"/>
                <a:gd name="T39" fmla="*/ 16103 h 494"/>
                <a:gd name="T40" fmla="*/ 2277 w 660"/>
                <a:gd name="T41" fmla="*/ 34798 h 494"/>
                <a:gd name="T42" fmla="*/ 16425 w 660"/>
                <a:gd name="T43" fmla="*/ 45719 h 494"/>
                <a:gd name="T44" fmla="*/ 25450 w 660"/>
                <a:gd name="T45" fmla="*/ 45719 h 494"/>
                <a:gd name="T46" fmla="*/ 44640 w 660"/>
                <a:gd name="T47" fmla="*/ 39888 h 494"/>
                <a:gd name="T48" fmla="*/ 51388 w 660"/>
                <a:gd name="T49" fmla="*/ 23878 h 494"/>
                <a:gd name="T50" fmla="*/ 53665 w 660"/>
                <a:gd name="T51" fmla="*/ 18695 h 494"/>
                <a:gd name="T52" fmla="*/ 53665 w 660"/>
                <a:gd name="T53" fmla="*/ 16103 h 494"/>
                <a:gd name="T54" fmla="*/ 51388 w 660"/>
                <a:gd name="T55" fmla="*/ 11013 h 494"/>
                <a:gd name="T56" fmla="*/ 49112 w 660"/>
                <a:gd name="T57" fmla="*/ 11013 h 494"/>
                <a:gd name="T58" fmla="*/ 42363 w 660"/>
                <a:gd name="T59" fmla="*/ 7774 h 494"/>
                <a:gd name="T60" fmla="*/ 28215 w 660"/>
                <a:gd name="T61" fmla="*/ 16103 h 494"/>
                <a:gd name="T62" fmla="*/ 25694 w 660"/>
                <a:gd name="T63" fmla="*/ 18695 h 494"/>
                <a:gd name="T64" fmla="*/ 25694 w 660"/>
                <a:gd name="T65" fmla="*/ 18695 h 494"/>
                <a:gd name="T66" fmla="*/ 23174 w 660"/>
                <a:gd name="T67" fmla="*/ 13605 h 494"/>
                <a:gd name="T68" fmla="*/ 14148 w 660"/>
                <a:gd name="T69" fmla="*/ 2591 h 494"/>
                <a:gd name="T70" fmla="*/ 6830 w 660"/>
                <a:gd name="T71" fmla="*/ 93 h 494"/>
                <a:gd name="T72" fmla="*/ 4553 w 660"/>
                <a:gd name="T73" fmla="*/ 93 h 49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60" h="494" extrusionOk="0">
                  <a:moveTo>
                    <a:pt x="537" y="202"/>
                  </a:moveTo>
                  <a:cubicBezTo>
                    <a:pt x="519" y="250"/>
                    <a:pt x="511" y="301"/>
                    <a:pt x="459" y="348"/>
                  </a:cubicBezTo>
                  <a:cubicBezTo>
                    <a:pt x="438" y="368"/>
                    <a:pt x="388" y="374"/>
                    <a:pt x="348" y="375"/>
                  </a:cubicBezTo>
                  <a:cubicBezTo>
                    <a:pt x="351" y="357"/>
                    <a:pt x="357" y="338"/>
                    <a:pt x="375" y="320"/>
                  </a:cubicBezTo>
                  <a:cubicBezTo>
                    <a:pt x="375" y="292"/>
                    <a:pt x="403" y="258"/>
                    <a:pt x="431" y="258"/>
                  </a:cubicBezTo>
                  <a:cubicBezTo>
                    <a:pt x="459" y="230"/>
                    <a:pt x="486" y="202"/>
                    <a:pt x="521" y="202"/>
                  </a:cubicBezTo>
                  <a:lnTo>
                    <a:pt x="537" y="202"/>
                  </a:lnTo>
                  <a:close/>
                  <a:moveTo>
                    <a:pt x="111" y="147"/>
                  </a:moveTo>
                  <a:cubicBezTo>
                    <a:pt x="139" y="147"/>
                    <a:pt x="174" y="174"/>
                    <a:pt x="202" y="202"/>
                  </a:cubicBezTo>
                  <a:cubicBezTo>
                    <a:pt x="225" y="249"/>
                    <a:pt x="229" y="321"/>
                    <a:pt x="229" y="376"/>
                  </a:cubicBezTo>
                  <a:cubicBezTo>
                    <a:pt x="202" y="348"/>
                    <a:pt x="174" y="348"/>
                    <a:pt x="139" y="320"/>
                  </a:cubicBezTo>
                  <a:cubicBezTo>
                    <a:pt x="111" y="292"/>
                    <a:pt x="111" y="230"/>
                    <a:pt x="111" y="174"/>
                  </a:cubicBezTo>
                  <a:lnTo>
                    <a:pt x="111" y="147"/>
                  </a:lnTo>
                  <a:close/>
                  <a:moveTo>
                    <a:pt x="56" y="1"/>
                  </a:moveTo>
                  <a:cubicBezTo>
                    <a:pt x="28" y="1"/>
                    <a:pt x="28" y="1"/>
                    <a:pt x="28" y="28"/>
                  </a:cubicBezTo>
                  <a:lnTo>
                    <a:pt x="0" y="28"/>
                  </a:lnTo>
                  <a:lnTo>
                    <a:pt x="0" y="56"/>
                  </a:lnTo>
                  <a:lnTo>
                    <a:pt x="0" y="174"/>
                  </a:lnTo>
                  <a:cubicBezTo>
                    <a:pt x="0" y="230"/>
                    <a:pt x="0" y="320"/>
                    <a:pt x="28" y="376"/>
                  </a:cubicBezTo>
                  <a:cubicBezTo>
                    <a:pt x="84" y="431"/>
                    <a:pt x="139" y="466"/>
                    <a:pt x="202" y="494"/>
                  </a:cubicBezTo>
                  <a:lnTo>
                    <a:pt x="313" y="494"/>
                  </a:lnTo>
                  <a:cubicBezTo>
                    <a:pt x="375" y="494"/>
                    <a:pt x="459" y="494"/>
                    <a:pt x="549" y="431"/>
                  </a:cubicBezTo>
                  <a:cubicBezTo>
                    <a:pt x="604" y="376"/>
                    <a:pt x="632" y="320"/>
                    <a:pt x="632" y="258"/>
                  </a:cubicBezTo>
                  <a:cubicBezTo>
                    <a:pt x="632" y="230"/>
                    <a:pt x="632" y="202"/>
                    <a:pt x="660" y="202"/>
                  </a:cubicBezTo>
                  <a:lnTo>
                    <a:pt x="660" y="174"/>
                  </a:lnTo>
                  <a:cubicBezTo>
                    <a:pt x="660" y="147"/>
                    <a:pt x="660" y="147"/>
                    <a:pt x="632" y="119"/>
                  </a:cubicBezTo>
                  <a:lnTo>
                    <a:pt x="604" y="119"/>
                  </a:lnTo>
                  <a:cubicBezTo>
                    <a:pt x="604" y="119"/>
                    <a:pt x="577" y="84"/>
                    <a:pt x="521" y="84"/>
                  </a:cubicBezTo>
                  <a:cubicBezTo>
                    <a:pt x="486" y="84"/>
                    <a:pt x="403" y="119"/>
                    <a:pt x="347" y="174"/>
                  </a:cubicBezTo>
                  <a:cubicBezTo>
                    <a:pt x="336" y="183"/>
                    <a:pt x="326" y="192"/>
                    <a:pt x="316" y="202"/>
                  </a:cubicBezTo>
                  <a:cubicBezTo>
                    <a:pt x="308" y="182"/>
                    <a:pt x="298" y="164"/>
                    <a:pt x="285" y="147"/>
                  </a:cubicBezTo>
                  <a:cubicBezTo>
                    <a:pt x="257" y="84"/>
                    <a:pt x="202" y="56"/>
                    <a:pt x="174" y="28"/>
                  </a:cubicBezTo>
                  <a:cubicBezTo>
                    <a:pt x="139" y="28"/>
                    <a:pt x="111" y="1"/>
                    <a:pt x="84" y="1"/>
                  </a:cubicBezTo>
                  <a:lnTo>
                    <a:pt x="56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8" name="Google Shape;1382;p16">
              <a:extLst>
                <a:ext uri="{FF2B5EF4-FFF2-40B4-BE49-F238E27FC236}">
                  <a16:creationId xmlns:a16="http://schemas.microsoft.com/office/drawing/2014/main" id="{853FFFFB-2372-43BE-A115-5F14D3D2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5361" y="2560936"/>
              <a:ext cx="46916" cy="45719"/>
            </a:xfrm>
            <a:custGeom>
              <a:avLst/>
              <a:gdLst>
                <a:gd name="T0" fmla="*/ 2277 w 577"/>
                <a:gd name="T1" fmla="*/ 131 h 349"/>
                <a:gd name="T2" fmla="*/ 6830 w 577"/>
                <a:gd name="T3" fmla="*/ 33798 h 349"/>
                <a:gd name="T4" fmla="*/ 23173 w 577"/>
                <a:gd name="T5" fmla="*/ 45588 h 349"/>
                <a:gd name="T6" fmla="*/ 39517 w 577"/>
                <a:gd name="T7" fmla="*/ 30130 h 349"/>
                <a:gd name="T8" fmla="*/ 46916 w 577"/>
                <a:gd name="T9" fmla="*/ 131 h 349"/>
                <a:gd name="T10" fmla="*/ 46916 w 577"/>
                <a:gd name="T11" fmla="*/ 131 h 349"/>
                <a:gd name="T12" fmla="*/ 28215 w 577"/>
                <a:gd name="T13" fmla="*/ 11004 h 349"/>
                <a:gd name="T14" fmla="*/ 23173 w 577"/>
                <a:gd name="T15" fmla="*/ 37466 h 349"/>
                <a:gd name="T16" fmla="*/ 18620 w 577"/>
                <a:gd name="T17" fmla="*/ 11004 h 349"/>
                <a:gd name="T18" fmla="*/ 2277 w 577"/>
                <a:gd name="T19" fmla="*/ 131 h 3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77" h="349" extrusionOk="0">
                  <a:moveTo>
                    <a:pt x="28" y="1"/>
                  </a:moveTo>
                  <a:cubicBezTo>
                    <a:pt x="28" y="1"/>
                    <a:pt x="0" y="175"/>
                    <a:pt x="84" y="258"/>
                  </a:cubicBezTo>
                  <a:cubicBezTo>
                    <a:pt x="174" y="348"/>
                    <a:pt x="285" y="348"/>
                    <a:pt x="285" y="348"/>
                  </a:cubicBezTo>
                  <a:cubicBezTo>
                    <a:pt x="285" y="348"/>
                    <a:pt x="431" y="313"/>
                    <a:pt x="486" y="230"/>
                  </a:cubicBezTo>
                  <a:cubicBezTo>
                    <a:pt x="577" y="140"/>
                    <a:pt x="577" y="1"/>
                    <a:pt x="577" y="1"/>
                  </a:cubicBezTo>
                  <a:cubicBezTo>
                    <a:pt x="577" y="1"/>
                    <a:pt x="431" y="1"/>
                    <a:pt x="347" y="84"/>
                  </a:cubicBezTo>
                  <a:cubicBezTo>
                    <a:pt x="313" y="140"/>
                    <a:pt x="285" y="230"/>
                    <a:pt x="285" y="286"/>
                  </a:cubicBezTo>
                  <a:cubicBezTo>
                    <a:pt x="285" y="230"/>
                    <a:pt x="257" y="140"/>
                    <a:pt x="229" y="84"/>
                  </a:cubicBezTo>
                  <a:cubicBezTo>
                    <a:pt x="139" y="1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0999" name="Google Shape;1383;p16">
              <a:extLst>
                <a:ext uri="{FF2B5EF4-FFF2-40B4-BE49-F238E27FC236}">
                  <a16:creationId xmlns:a16="http://schemas.microsoft.com/office/drawing/2014/main" id="{C27C7295-AA56-4D67-B408-BFDC3F9AE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618" y="2555314"/>
              <a:ext cx="59357" cy="45719"/>
            </a:xfrm>
            <a:custGeom>
              <a:avLst/>
              <a:gdLst>
                <a:gd name="T0" fmla="*/ 43827 w 730"/>
                <a:gd name="T1" fmla="*/ 12460 h 466"/>
                <a:gd name="T2" fmla="*/ 40168 w 730"/>
                <a:gd name="T3" fmla="*/ 25901 h 466"/>
                <a:gd name="T4" fmla="*/ 33337 w 730"/>
                <a:gd name="T5" fmla="*/ 31395 h 466"/>
                <a:gd name="T6" fmla="*/ 31223 w 730"/>
                <a:gd name="T7" fmla="*/ 31984 h 466"/>
                <a:gd name="T8" fmla="*/ 31223 w 730"/>
                <a:gd name="T9" fmla="*/ 31984 h 466"/>
                <a:gd name="T10" fmla="*/ 35614 w 730"/>
                <a:gd name="T11" fmla="*/ 17071 h 466"/>
                <a:gd name="T12" fmla="*/ 43827 w 730"/>
                <a:gd name="T13" fmla="*/ 12460 h 466"/>
                <a:gd name="T14" fmla="*/ 9676 w 730"/>
                <a:gd name="T15" fmla="*/ 11675 h 466"/>
                <a:gd name="T16" fmla="*/ 16994 w 730"/>
                <a:gd name="T17" fmla="*/ 17071 h 466"/>
                <a:gd name="T18" fmla="*/ 21303 w 730"/>
                <a:gd name="T19" fmla="*/ 33652 h 466"/>
                <a:gd name="T20" fmla="*/ 21303 w 730"/>
                <a:gd name="T21" fmla="*/ 33652 h 466"/>
                <a:gd name="T22" fmla="*/ 19271 w 730"/>
                <a:gd name="T23" fmla="*/ 31395 h 466"/>
                <a:gd name="T24" fmla="*/ 14148 w 730"/>
                <a:gd name="T25" fmla="*/ 28648 h 466"/>
                <a:gd name="T26" fmla="*/ 9676 w 730"/>
                <a:gd name="T27" fmla="*/ 17071 h 466"/>
                <a:gd name="T28" fmla="*/ 9676 w 730"/>
                <a:gd name="T29" fmla="*/ 11675 h 466"/>
                <a:gd name="T30" fmla="*/ 0 w 730"/>
                <a:gd name="T31" fmla="*/ 0 h 466"/>
                <a:gd name="T32" fmla="*/ 0 w 730"/>
                <a:gd name="T33" fmla="*/ 2747 h 466"/>
                <a:gd name="T34" fmla="*/ 0 w 730"/>
                <a:gd name="T35" fmla="*/ 6181 h 466"/>
                <a:gd name="T36" fmla="*/ 0 w 730"/>
                <a:gd name="T37" fmla="*/ 8928 h 466"/>
                <a:gd name="T38" fmla="*/ 0 w 730"/>
                <a:gd name="T39" fmla="*/ 19818 h 466"/>
                <a:gd name="T40" fmla="*/ 7399 w 730"/>
                <a:gd name="T41" fmla="*/ 34142 h 466"/>
                <a:gd name="T42" fmla="*/ 16994 w 730"/>
                <a:gd name="T43" fmla="*/ 42972 h 466"/>
                <a:gd name="T44" fmla="*/ 23743 w 730"/>
                <a:gd name="T45" fmla="*/ 45719 h 466"/>
                <a:gd name="T46" fmla="*/ 31061 w 730"/>
                <a:gd name="T47" fmla="*/ 45719 h 466"/>
                <a:gd name="T48" fmla="*/ 47486 w 730"/>
                <a:gd name="T49" fmla="*/ 34142 h 466"/>
                <a:gd name="T50" fmla="*/ 51958 w 730"/>
                <a:gd name="T51" fmla="*/ 17071 h 466"/>
                <a:gd name="T52" fmla="*/ 54234 w 730"/>
                <a:gd name="T53" fmla="*/ 8928 h 466"/>
                <a:gd name="T54" fmla="*/ 53828 w 730"/>
                <a:gd name="T55" fmla="*/ 8634 h 466"/>
                <a:gd name="T56" fmla="*/ 53828 w 730"/>
                <a:gd name="T57" fmla="*/ 8634 h 466"/>
                <a:gd name="T58" fmla="*/ 59357 w 730"/>
                <a:gd name="T59" fmla="*/ 0 h 466"/>
                <a:gd name="T60" fmla="*/ 47486 w 730"/>
                <a:gd name="T61" fmla="*/ 0 h 466"/>
                <a:gd name="T62" fmla="*/ 28296 w 730"/>
                <a:gd name="T63" fmla="*/ 11675 h 466"/>
                <a:gd name="T64" fmla="*/ 25776 w 730"/>
                <a:gd name="T65" fmla="*/ 15599 h 466"/>
                <a:gd name="T66" fmla="*/ 25776 w 730"/>
                <a:gd name="T67" fmla="*/ 15599 h 466"/>
                <a:gd name="T68" fmla="*/ 23743 w 730"/>
                <a:gd name="T69" fmla="*/ 11675 h 466"/>
                <a:gd name="T70" fmla="*/ 11871 w 730"/>
                <a:gd name="T71" fmla="*/ 0 h 466"/>
                <a:gd name="T72" fmla="*/ 0 w 730"/>
                <a:gd name="T73" fmla="*/ 0 h 46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30" h="466" extrusionOk="0">
                  <a:moveTo>
                    <a:pt x="539" y="127"/>
                  </a:moveTo>
                  <a:cubicBezTo>
                    <a:pt x="520" y="179"/>
                    <a:pt x="516" y="242"/>
                    <a:pt x="494" y="264"/>
                  </a:cubicBezTo>
                  <a:cubicBezTo>
                    <a:pt x="466" y="292"/>
                    <a:pt x="438" y="320"/>
                    <a:pt x="410" y="320"/>
                  </a:cubicBezTo>
                  <a:cubicBezTo>
                    <a:pt x="402" y="320"/>
                    <a:pt x="392" y="323"/>
                    <a:pt x="384" y="326"/>
                  </a:cubicBezTo>
                  <a:cubicBezTo>
                    <a:pt x="390" y="278"/>
                    <a:pt x="414" y="228"/>
                    <a:pt x="438" y="174"/>
                  </a:cubicBezTo>
                  <a:cubicBezTo>
                    <a:pt x="456" y="156"/>
                    <a:pt x="502" y="137"/>
                    <a:pt x="539" y="127"/>
                  </a:cubicBezTo>
                  <a:close/>
                  <a:moveTo>
                    <a:pt x="119" y="119"/>
                  </a:moveTo>
                  <a:cubicBezTo>
                    <a:pt x="146" y="119"/>
                    <a:pt x="174" y="146"/>
                    <a:pt x="209" y="174"/>
                  </a:cubicBezTo>
                  <a:cubicBezTo>
                    <a:pt x="232" y="225"/>
                    <a:pt x="254" y="290"/>
                    <a:pt x="262" y="343"/>
                  </a:cubicBezTo>
                  <a:cubicBezTo>
                    <a:pt x="256" y="339"/>
                    <a:pt x="249" y="332"/>
                    <a:pt x="237" y="320"/>
                  </a:cubicBezTo>
                  <a:cubicBezTo>
                    <a:pt x="209" y="320"/>
                    <a:pt x="174" y="320"/>
                    <a:pt x="174" y="292"/>
                  </a:cubicBezTo>
                  <a:cubicBezTo>
                    <a:pt x="146" y="264"/>
                    <a:pt x="119" y="237"/>
                    <a:pt x="119" y="174"/>
                  </a:cubicBezTo>
                  <a:lnTo>
                    <a:pt x="119" y="119"/>
                  </a:lnTo>
                  <a:close/>
                  <a:moveTo>
                    <a:pt x="0" y="0"/>
                  </a:moveTo>
                  <a:lnTo>
                    <a:pt x="0" y="28"/>
                  </a:lnTo>
                  <a:lnTo>
                    <a:pt x="0" y="63"/>
                  </a:lnTo>
                  <a:lnTo>
                    <a:pt x="0" y="91"/>
                  </a:lnTo>
                  <a:lnTo>
                    <a:pt x="0" y="202"/>
                  </a:lnTo>
                  <a:cubicBezTo>
                    <a:pt x="0" y="264"/>
                    <a:pt x="35" y="320"/>
                    <a:pt x="91" y="348"/>
                  </a:cubicBezTo>
                  <a:cubicBezTo>
                    <a:pt x="119" y="410"/>
                    <a:pt x="146" y="438"/>
                    <a:pt x="209" y="438"/>
                  </a:cubicBezTo>
                  <a:cubicBezTo>
                    <a:pt x="237" y="466"/>
                    <a:pt x="264" y="466"/>
                    <a:pt x="292" y="466"/>
                  </a:cubicBezTo>
                  <a:lnTo>
                    <a:pt x="382" y="466"/>
                  </a:lnTo>
                  <a:cubicBezTo>
                    <a:pt x="410" y="438"/>
                    <a:pt x="521" y="410"/>
                    <a:pt x="584" y="348"/>
                  </a:cubicBezTo>
                  <a:cubicBezTo>
                    <a:pt x="612" y="292"/>
                    <a:pt x="639" y="202"/>
                    <a:pt x="639" y="174"/>
                  </a:cubicBezTo>
                  <a:cubicBezTo>
                    <a:pt x="639" y="146"/>
                    <a:pt x="667" y="119"/>
                    <a:pt x="667" y="91"/>
                  </a:cubicBezTo>
                  <a:lnTo>
                    <a:pt x="662" y="88"/>
                  </a:lnTo>
                  <a:lnTo>
                    <a:pt x="730" y="0"/>
                  </a:lnTo>
                  <a:lnTo>
                    <a:pt x="584" y="0"/>
                  </a:lnTo>
                  <a:cubicBezTo>
                    <a:pt x="521" y="0"/>
                    <a:pt x="410" y="28"/>
                    <a:pt x="348" y="119"/>
                  </a:cubicBezTo>
                  <a:cubicBezTo>
                    <a:pt x="336" y="130"/>
                    <a:pt x="326" y="144"/>
                    <a:pt x="317" y="159"/>
                  </a:cubicBezTo>
                  <a:cubicBezTo>
                    <a:pt x="309" y="145"/>
                    <a:pt x="301" y="132"/>
                    <a:pt x="292" y="119"/>
                  </a:cubicBezTo>
                  <a:cubicBezTo>
                    <a:pt x="264" y="63"/>
                    <a:pt x="209" y="28"/>
                    <a:pt x="1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0" name="Google Shape;1384;p16">
              <a:extLst>
                <a:ext uri="{FF2B5EF4-FFF2-40B4-BE49-F238E27FC236}">
                  <a16:creationId xmlns:a16="http://schemas.microsoft.com/office/drawing/2014/main" id="{1D4C642A-9CB4-4B17-B13D-E5296584A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7818" y="2589313"/>
              <a:ext cx="46997" cy="45719"/>
            </a:xfrm>
            <a:custGeom>
              <a:avLst/>
              <a:gdLst>
                <a:gd name="T0" fmla="*/ 44720 w 578"/>
                <a:gd name="T1" fmla="*/ 0 h 387"/>
                <a:gd name="T2" fmla="*/ 44720 w 578"/>
                <a:gd name="T3" fmla="*/ 0 h 387"/>
                <a:gd name="T4" fmla="*/ 28296 w 578"/>
                <a:gd name="T5" fmla="*/ 13940 h 387"/>
                <a:gd name="T6" fmla="*/ 26019 w 578"/>
                <a:gd name="T7" fmla="*/ 37804 h 387"/>
                <a:gd name="T8" fmla="*/ 16425 w 578"/>
                <a:gd name="T9" fmla="*/ 13940 h 387"/>
                <a:gd name="T10" fmla="*/ 3740 w 578"/>
                <a:gd name="T11" fmla="*/ 6852 h 387"/>
                <a:gd name="T12" fmla="*/ 81 w 578"/>
                <a:gd name="T13" fmla="*/ 7443 h 387"/>
                <a:gd name="T14" fmla="*/ 9107 w 578"/>
                <a:gd name="T15" fmla="*/ 37804 h 387"/>
                <a:gd name="T16" fmla="*/ 22523 w 578"/>
                <a:gd name="T17" fmla="*/ 45601 h 387"/>
                <a:gd name="T18" fmla="*/ 26019 w 578"/>
                <a:gd name="T19" fmla="*/ 45128 h 387"/>
                <a:gd name="T20" fmla="*/ 42444 w 578"/>
                <a:gd name="T21" fmla="*/ 31188 h 387"/>
                <a:gd name="T22" fmla="*/ 44720 w 578"/>
                <a:gd name="T23" fmla="*/ 0 h 3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78" h="387" extrusionOk="0">
                  <a:moveTo>
                    <a:pt x="550" y="0"/>
                  </a:moveTo>
                  <a:lnTo>
                    <a:pt x="550" y="0"/>
                  </a:lnTo>
                  <a:cubicBezTo>
                    <a:pt x="550" y="0"/>
                    <a:pt x="404" y="0"/>
                    <a:pt x="348" y="118"/>
                  </a:cubicBezTo>
                  <a:cubicBezTo>
                    <a:pt x="320" y="174"/>
                    <a:pt x="320" y="292"/>
                    <a:pt x="320" y="320"/>
                  </a:cubicBezTo>
                  <a:cubicBezTo>
                    <a:pt x="320" y="292"/>
                    <a:pt x="286" y="174"/>
                    <a:pt x="202" y="118"/>
                  </a:cubicBezTo>
                  <a:cubicBezTo>
                    <a:pt x="148" y="68"/>
                    <a:pt x="87" y="58"/>
                    <a:pt x="46" y="58"/>
                  </a:cubicBezTo>
                  <a:cubicBezTo>
                    <a:pt x="19" y="58"/>
                    <a:pt x="1" y="63"/>
                    <a:pt x="1" y="63"/>
                  </a:cubicBezTo>
                  <a:cubicBezTo>
                    <a:pt x="1" y="63"/>
                    <a:pt x="1" y="237"/>
                    <a:pt x="112" y="320"/>
                  </a:cubicBezTo>
                  <a:cubicBezTo>
                    <a:pt x="168" y="376"/>
                    <a:pt x="234" y="386"/>
                    <a:pt x="277" y="386"/>
                  </a:cubicBezTo>
                  <a:cubicBezTo>
                    <a:pt x="303" y="386"/>
                    <a:pt x="320" y="382"/>
                    <a:pt x="320" y="382"/>
                  </a:cubicBezTo>
                  <a:cubicBezTo>
                    <a:pt x="320" y="382"/>
                    <a:pt x="459" y="348"/>
                    <a:pt x="522" y="264"/>
                  </a:cubicBezTo>
                  <a:cubicBezTo>
                    <a:pt x="577" y="146"/>
                    <a:pt x="550" y="0"/>
                    <a:pt x="550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1" name="Google Shape;1385;p16">
              <a:extLst>
                <a:ext uri="{FF2B5EF4-FFF2-40B4-BE49-F238E27FC236}">
                  <a16:creationId xmlns:a16="http://schemas.microsoft.com/office/drawing/2014/main" id="{910EDE43-5D49-421E-9097-08671C05F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039" y="2584237"/>
              <a:ext cx="54316" cy="45719"/>
            </a:xfrm>
            <a:custGeom>
              <a:avLst/>
              <a:gdLst>
                <a:gd name="T0" fmla="*/ 45209 w 668"/>
                <a:gd name="T1" fmla="*/ 13605 h 494"/>
                <a:gd name="T2" fmla="*/ 42363 w 668"/>
                <a:gd name="T3" fmla="*/ 27117 h 494"/>
                <a:gd name="T4" fmla="*/ 35614 w 668"/>
                <a:gd name="T5" fmla="*/ 32207 h 494"/>
                <a:gd name="T6" fmla="*/ 35614 w 668"/>
                <a:gd name="T7" fmla="*/ 29616 h 494"/>
                <a:gd name="T8" fmla="*/ 37891 w 668"/>
                <a:gd name="T9" fmla="*/ 18695 h 494"/>
                <a:gd name="T10" fmla="*/ 45209 w 668"/>
                <a:gd name="T11" fmla="*/ 13605 h 494"/>
                <a:gd name="T12" fmla="*/ 9757 w 668"/>
                <a:gd name="T13" fmla="*/ 16196 h 494"/>
                <a:gd name="T14" fmla="*/ 9757 w 668"/>
                <a:gd name="T15" fmla="*/ 16196 h 494"/>
                <a:gd name="T16" fmla="*/ 19271 w 668"/>
                <a:gd name="T17" fmla="*/ 21286 h 494"/>
                <a:gd name="T18" fmla="*/ 25857 w 668"/>
                <a:gd name="T19" fmla="*/ 34798 h 494"/>
                <a:gd name="T20" fmla="*/ 25857 w 668"/>
                <a:gd name="T21" fmla="*/ 34798 h 494"/>
                <a:gd name="T22" fmla="*/ 16994 w 668"/>
                <a:gd name="T23" fmla="*/ 32207 h 494"/>
                <a:gd name="T24" fmla="*/ 11871 w 668"/>
                <a:gd name="T25" fmla="*/ 18695 h 494"/>
                <a:gd name="T26" fmla="*/ 9757 w 668"/>
                <a:gd name="T27" fmla="*/ 16196 h 494"/>
                <a:gd name="T28" fmla="*/ 47486 w 668"/>
                <a:gd name="T29" fmla="*/ 93 h 494"/>
                <a:gd name="T30" fmla="*/ 47486 w 668"/>
                <a:gd name="T31" fmla="*/ 1111 h 494"/>
                <a:gd name="T32" fmla="*/ 47486 w 668"/>
                <a:gd name="T33" fmla="*/ 1111 h 494"/>
                <a:gd name="T34" fmla="*/ 40168 w 668"/>
                <a:gd name="T35" fmla="*/ 2684 h 494"/>
                <a:gd name="T36" fmla="*/ 28296 w 668"/>
                <a:gd name="T37" fmla="*/ 13605 h 494"/>
                <a:gd name="T38" fmla="*/ 27402 w 668"/>
                <a:gd name="T39" fmla="*/ 15826 h 494"/>
                <a:gd name="T40" fmla="*/ 27402 w 668"/>
                <a:gd name="T41" fmla="*/ 15826 h 494"/>
                <a:gd name="T42" fmla="*/ 26020 w 668"/>
                <a:gd name="T43" fmla="*/ 13605 h 494"/>
                <a:gd name="T44" fmla="*/ 7399 w 668"/>
                <a:gd name="T45" fmla="*/ 5183 h 494"/>
                <a:gd name="T46" fmla="*/ 2846 w 668"/>
                <a:gd name="T47" fmla="*/ 5183 h 494"/>
                <a:gd name="T48" fmla="*/ 2846 w 668"/>
                <a:gd name="T49" fmla="*/ 8422 h 494"/>
                <a:gd name="T50" fmla="*/ 0 w 668"/>
                <a:gd name="T51" fmla="*/ 8422 h 494"/>
                <a:gd name="T52" fmla="*/ 0 w 668"/>
                <a:gd name="T53" fmla="*/ 11013 h 494"/>
                <a:gd name="T54" fmla="*/ 0 w 668"/>
                <a:gd name="T55" fmla="*/ 16103 h 494"/>
                <a:gd name="T56" fmla="*/ 2846 w 668"/>
                <a:gd name="T57" fmla="*/ 27117 h 494"/>
                <a:gd name="T58" fmla="*/ 9676 w 668"/>
                <a:gd name="T59" fmla="*/ 40536 h 494"/>
                <a:gd name="T60" fmla="*/ 26020 w 668"/>
                <a:gd name="T61" fmla="*/ 45719 h 494"/>
                <a:gd name="T62" fmla="*/ 35614 w 668"/>
                <a:gd name="T63" fmla="*/ 45719 h 494"/>
                <a:gd name="T64" fmla="*/ 51958 w 668"/>
                <a:gd name="T65" fmla="*/ 32207 h 494"/>
                <a:gd name="T66" fmla="*/ 54235 w 668"/>
                <a:gd name="T67" fmla="*/ 13605 h 494"/>
                <a:gd name="T68" fmla="*/ 54235 w 668"/>
                <a:gd name="T69" fmla="*/ 8422 h 494"/>
                <a:gd name="T70" fmla="*/ 54235 w 668"/>
                <a:gd name="T71" fmla="*/ 5183 h 494"/>
                <a:gd name="T72" fmla="*/ 49763 w 668"/>
                <a:gd name="T73" fmla="*/ 5183 h 494"/>
                <a:gd name="T74" fmla="*/ 49763 w 668"/>
                <a:gd name="T75" fmla="*/ 93 h 494"/>
                <a:gd name="T76" fmla="*/ 47486 w 668"/>
                <a:gd name="T77" fmla="*/ 93 h 49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68" h="494" extrusionOk="0">
                  <a:moveTo>
                    <a:pt x="556" y="147"/>
                  </a:moveTo>
                  <a:cubicBezTo>
                    <a:pt x="556" y="174"/>
                    <a:pt x="556" y="230"/>
                    <a:pt x="521" y="293"/>
                  </a:cubicBezTo>
                  <a:cubicBezTo>
                    <a:pt x="494" y="320"/>
                    <a:pt x="466" y="348"/>
                    <a:pt x="438" y="348"/>
                  </a:cubicBezTo>
                  <a:lnTo>
                    <a:pt x="438" y="320"/>
                  </a:lnTo>
                  <a:cubicBezTo>
                    <a:pt x="438" y="293"/>
                    <a:pt x="438" y="230"/>
                    <a:pt x="466" y="202"/>
                  </a:cubicBezTo>
                  <a:cubicBezTo>
                    <a:pt x="494" y="174"/>
                    <a:pt x="521" y="147"/>
                    <a:pt x="556" y="147"/>
                  </a:cubicBezTo>
                  <a:close/>
                  <a:moveTo>
                    <a:pt x="120" y="175"/>
                  </a:moveTo>
                  <a:lnTo>
                    <a:pt x="120" y="175"/>
                  </a:lnTo>
                  <a:cubicBezTo>
                    <a:pt x="167" y="176"/>
                    <a:pt x="214" y="184"/>
                    <a:pt x="237" y="230"/>
                  </a:cubicBezTo>
                  <a:cubicBezTo>
                    <a:pt x="283" y="259"/>
                    <a:pt x="311" y="323"/>
                    <a:pt x="318" y="376"/>
                  </a:cubicBezTo>
                  <a:cubicBezTo>
                    <a:pt x="289" y="376"/>
                    <a:pt x="236" y="375"/>
                    <a:pt x="209" y="348"/>
                  </a:cubicBezTo>
                  <a:cubicBezTo>
                    <a:pt x="174" y="320"/>
                    <a:pt x="146" y="265"/>
                    <a:pt x="146" y="202"/>
                  </a:cubicBezTo>
                  <a:cubicBezTo>
                    <a:pt x="128" y="202"/>
                    <a:pt x="122" y="191"/>
                    <a:pt x="120" y="175"/>
                  </a:cubicBezTo>
                  <a:close/>
                  <a:moveTo>
                    <a:pt x="584" y="1"/>
                  </a:moveTo>
                  <a:lnTo>
                    <a:pt x="584" y="12"/>
                  </a:lnTo>
                  <a:cubicBezTo>
                    <a:pt x="562" y="20"/>
                    <a:pt x="529" y="29"/>
                    <a:pt x="494" y="29"/>
                  </a:cubicBezTo>
                  <a:cubicBezTo>
                    <a:pt x="466" y="56"/>
                    <a:pt x="410" y="91"/>
                    <a:pt x="348" y="147"/>
                  </a:cubicBezTo>
                  <a:cubicBezTo>
                    <a:pt x="344" y="155"/>
                    <a:pt x="340" y="163"/>
                    <a:pt x="337" y="171"/>
                  </a:cubicBezTo>
                  <a:cubicBezTo>
                    <a:pt x="332" y="163"/>
                    <a:pt x="326" y="155"/>
                    <a:pt x="320" y="147"/>
                  </a:cubicBezTo>
                  <a:cubicBezTo>
                    <a:pt x="237" y="56"/>
                    <a:pt x="146" y="56"/>
                    <a:pt x="91" y="56"/>
                  </a:cubicBezTo>
                  <a:lnTo>
                    <a:pt x="35" y="56"/>
                  </a:lnTo>
                  <a:lnTo>
                    <a:pt x="35" y="91"/>
                  </a:lnTo>
                  <a:lnTo>
                    <a:pt x="0" y="91"/>
                  </a:lnTo>
                  <a:lnTo>
                    <a:pt x="0" y="119"/>
                  </a:lnTo>
                  <a:lnTo>
                    <a:pt x="0" y="174"/>
                  </a:lnTo>
                  <a:cubicBezTo>
                    <a:pt x="0" y="202"/>
                    <a:pt x="35" y="230"/>
                    <a:pt x="35" y="293"/>
                  </a:cubicBezTo>
                  <a:cubicBezTo>
                    <a:pt x="63" y="348"/>
                    <a:pt x="91" y="376"/>
                    <a:pt x="119" y="438"/>
                  </a:cubicBezTo>
                  <a:cubicBezTo>
                    <a:pt x="174" y="494"/>
                    <a:pt x="264" y="494"/>
                    <a:pt x="320" y="494"/>
                  </a:cubicBezTo>
                  <a:lnTo>
                    <a:pt x="438" y="494"/>
                  </a:lnTo>
                  <a:cubicBezTo>
                    <a:pt x="494" y="466"/>
                    <a:pt x="584" y="438"/>
                    <a:pt x="639" y="348"/>
                  </a:cubicBezTo>
                  <a:cubicBezTo>
                    <a:pt x="667" y="265"/>
                    <a:pt x="667" y="202"/>
                    <a:pt x="667" y="147"/>
                  </a:cubicBezTo>
                  <a:lnTo>
                    <a:pt x="667" y="91"/>
                  </a:lnTo>
                  <a:lnTo>
                    <a:pt x="667" y="56"/>
                  </a:lnTo>
                  <a:lnTo>
                    <a:pt x="612" y="56"/>
                  </a:lnTo>
                  <a:lnTo>
                    <a:pt x="612" y="1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2" name="Google Shape;1386;p16">
              <a:extLst>
                <a:ext uri="{FF2B5EF4-FFF2-40B4-BE49-F238E27FC236}">
                  <a16:creationId xmlns:a16="http://schemas.microsoft.com/office/drawing/2014/main" id="{64B7BB4B-03B6-497A-AEDD-3BB1BB3DD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2885" y="2618233"/>
              <a:ext cx="46916" cy="45719"/>
            </a:xfrm>
            <a:custGeom>
              <a:avLst/>
              <a:gdLst>
                <a:gd name="T0" fmla="*/ 44639 w 577"/>
                <a:gd name="T1" fmla="*/ 107 h 428"/>
                <a:gd name="T2" fmla="*/ 30573 w 577"/>
                <a:gd name="T3" fmla="*/ 15703 h 428"/>
                <a:gd name="T4" fmla="*/ 30573 w 577"/>
                <a:gd name="T5" fmla="*/ 37173 h 428"/>
                <a:gd name="T6" fmla="*/ 18701 w 577"/>
                <a:gd name="T7" fmla="*/ 18587 h 428"/>
                <a:gd name="T8" fmla="*/ 8538 w 577"/>
                <a:gd name="T9" fmla="*/ 13780 h 428"/>
                <a:gd name="T10" fmla="*/ 81 w 577"/>
                <a:gd name="T11" fmla="*/ 15703 h 428"/>
                <a:gd name="T12" fmla="*/ 11871 w 577"/>
                <a:gd name="T13" fmla="*/ 40164 h 428"/>
                <a:gd name="T14" fmla="*/ 23743 w 577"/>
                <a:gd name="T15" fmla="*/ 45612 h 428"/>
                <a:gd name="T16" fmla="*/ 30573 w 577"/>
                <a:gd name="T17" fmla="*/ 43903 h 428"/>
                <a:gd name="T18" fmla="*/ 44639 w 577"/>
                <a:gd name="T19" fmla="*/ 28307 h 428"/>
                <a:gd name="T20" fmla="*/ 44639 w 577"/>
                <a:gd name="T21" fmla="*/ 107 h 4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7" h="428" extrusionOk="0">
                  <a:moveTo>
                    <a:pt x="549" y="1"/>
                  </a:moveTo>
                  <a:cubicBezTo>
                    <a:pt x="549" y="1"/>
                    <a:pt x="403" y="29"/>
                    <a:pt x="376" y="147"/>
                  </a:cubicBezTo>
                  <a:cubicBezTo>
                    <a:pt x="320" y="202"/>
                    <a:pt x="348" y="320"/>
                    <a:pt x="376" y="348"/>
                  </a:cubicBezTo>
                  <a:cubicBezTo>
                    <a:pt x="348" y="320"/>
                    <a:pt x="292" y="237"/>
                    <a:pt x="230" y="174"/>
                  </a:cubicBezTo>
                  <a:cubicBezTo>
                    <a:pt x="194" y="139"/>
                    <a:pt x="147" y="129"/>
                    <a:pt x="105" y="129"/>
                  </a:cubicBezTo>
                  <a:cubicBezTo>
                    <a:pt x="48" y="129"/>
                    <a:pt x="1" y="147"/>
                    <a:pt x="1" y="147"/>
                  </a:cubicBezTo>
                  <a:cubicBezTo>
                    <a:pt x="1" y="147"/>
                    <a:pt x="56" y="320"/>
                    <a:pt x="146" y="376"/>
                  </a:cubicBezTo>
                  <a:cubicBezTo>
                    <a:pt x="199" y="416"/>
                    <a:pt x="251" y="427"/>
                    <a:pt x="292" y="427"/>
                  </a:cubicBezTo>
                  <a:cubicBezTo>
                    <a:pt x="342" y="427"/>
                    <a:pt x="376" y="411"/>
                    <a:pt x="376" y="411"/>
                  </a:cubicBezTo>
                  <a:cubicBezTo>
                    <a:pt x="376" y="411"/>
                    <a:pt x="494" y="348"/>
                    <a:pt x="549" y="265"/>
                  </a:cubicBezTo>
                  <a:cubicBezTo>
                    <a:pt x="577" y="147"/>
                    <a:pt x="549" y="1"/>
                    <a:pt x="549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3" name="Google Shape;1387;p16">
              <a:extLst>
                <a:ext uri="{FF2B5EF4-FFF2-40B4-BE49-F238E27FC236}">
                  <a16:creationId xmlns:a16="http://schemas.microsoft.com/office/drawing/2014/main" id="{ED5CE089-F66D-4A0E-95BD-6D9B0158D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8660" y="2613247"/>
              <a:ext cx="54316" cy="47363"/>
            </a:xfrm>
            <a:custGeom>
              <a:avLst/>
              <a:gdLst>
                <a:gd name="T0" fmla="*/ 44721 w 668"/>
                <a:gd name="T1" fmla="*/ 13247 h 522"/>
                <a:gd name="T2" fmla="*/ 44721 w 668"/>
                <a:gd name="T3" fmla="*/ 18328 h 522"/>
                <a:gd name="T4" fmla="*/ 44721 w 668"/>
                <a:gd name="T5" fmla="*/ 26494 h 522"/>
                <a:gd name="T6" fmla="*/ 37322 w 668"/>
                <a:gd name="T7" fmla="*/ 34025 h 522"/>
                <a:gd name="T8" fmla="*/ 37322 w 668"/>
                <a:gd name="T9" fmla="*/ 26494 h 522"/>
                <a:gd name="T10" fmla="*/ 37322 w 668"/>
                <a:gd name="T11" fmla="*/ 18328 h 522"/>
                <a:gd name="T12" fmla="*/ 44721 w 668"/>
                <a:gd name="T13" fmla="*/ 13247 h 522"/>
                <a:gd name="T14" fmla="*/ 11953 w 668"/>
                <a:gd name="T15" fmla="*/ 20778 h 522"/>
                <a:gd name="T16" fmla="*/ 20978 w 668"/>
                <a:gd name="T17" fmla="*/ 23319 h 522"/>
                <a:gd name="T18" fmla="*/ 28947 w 668"/>
                <a:gd name="T19" fmla="*/ 36566 h 522"/>
                <a:gd name="T20" fmla="*/ 18702 w 668"/>
                <a:gd name="T21" fmla="*/ 36566 h 522"/>
                <a:gd name="T22" fmla="*/ 11953 w 668"/>
                <a:gd name="T23" fmla="*/ 23319 h 522"/>
                <a:gd name="T24" fmla="*/ 11628 w 668"/>
                <a:gd name="T25" fmla="*/ 20869 h 522"/>
                <a:gd name="T26" fmla="*/ 11628 w 668"/>
                <a:gd name="T27" fmla="*/ 20869 h 522"/>
                <a:gd name="T28" fmla="*/ 11953 w 668"/>
                <a:gd name="T29" fmla="*/ 20778 h 522"/>
                <a:gd name="T30" fmla="*/ 46917 w 668"/>
                <a:gd name="T31" fmla="*/ 0 h 522"/>
                <a:gd name="T32" fmla="*/ 46917 w 668"/>
                <a:gd name="T33" fmla="*/ 0 h 522"/>
                <a:gd name="T34" fmla="*/ 46917 w 668"/>
                <a:gd name="T35" fmla="*/ 0 h 522"/>
                <a:gd name="T36" fmla="*/ 40168 w 668"/>
                <a:gd name="T37" fmla="*/ 2541 h 522"/>
                <a:gd name="T38" fmla="*/ 30573 w 668"/>
                <a:gd name="T39" fmla="*/ 15788 h 522"/>
                <a:gd name="T40" fmla="*/ 29109 w 668"/>
                <a:gd name="T41" fmla="*/ 18600 h 522"/>
                <a:gd name="T42" fmla="*/ 29109 w 668"/>
                <a:gd name="T43" fmla="*/ 18600 h 522"/>
                <a:gd name="T44" fmla="*/ 26020 w 668"/>
                <a:gd name="T45" fmla="*/ 15788 h 522"/>
                <a:gd name="T46" fmla="*/ 11953 w 668"/>
                <a:gd name="T47" fmla="*/ 10707 h 522"/>
                <a:gd name="T48" fmla="*/ 6830 w 668"/>
                <a:gd name="T49" fmla="*/ 10707 h 522"/>
                <a:gd name="T50" fmla="*/ 4635 w 668"/>
                <a:gd name="T51" fmla="*/ 13247 h 522"/>
                <a:gd name="T52" fmla="*/ 2358 w 668"/>
                <a:gd name="T53" fmla="*/ 13247 h 522"/>
                <a:gd name="T54" fmla="*/ 81 w 668"/>
                <a:gd name="T55" fmla="*/ 15788 h 522"/>
                <a:gd name="T56" fmla="*/ 81 w 668"/>
                <a:gd name="T57" fmla="*/ 18328 h 522"/>
                <a:gd name="T58" fmla="*/ 2358 w 668"/>
                <a:gd name="T59" fmla="*/ 20778 h 522"/>
                <a:gd name="T60" fmla="*/ 4635 w 668"/>
                <a:gd name="T61" fmla="*/ 34025 h 522"/>
                <a:gd name="T62" fmla="*/ 14229 w 668"/>
                <a:gd name="T63" fmla="*/ 44732 h 522"/>
                <a:gd name="T64" fmla="*/ 26020 w 668"/>
                <a:gd name="T65" fmla="*/ 47272 h 522"/>
                <a:gd name="T66" fmla="*/ 37322 w 668"/>
                <a:gd name="T67" fmla="*/ 47272 h 522"/>
                <a:gd name="T68" fmla="*/ 44721 w 668"/>
                <a:gd name="T69" fmla="*/ 42282 h 522"/>
                <a:gd name="T70" fmla="*/ 54316 w 668"/>
                <a:gd name="T71" fmla="*/ 29035 h 522"/>
                <a:gd name="T72" fmla="*/ 54316 w 668"/>
                <a:gd name="T73" fmla="*/ 18328 h 522"/>
                <a:gd name="T74" fmla="*/ 54316 w 668"/>
                <a:gd name="T75" fmla="*/ 7622 h 522"/>
                <a:gd name="T76" fmla="*/ 54316 w 668"/>
                <a:gd name="T77" fmla="*/ 5081 h 522"/>
                <a:gd name="T78" fmla="*/ 49193 w 668"/>
                <a:gd name="T79" fmla="*/ 5081 h 522"/>
                <a:gd name="T80" fmla="*/ 46917 w 668"/>
                <a:gd name="T81" fmla="*/ 0 h 5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68" h="522" extrusionOk="0">
                  <a:moveTo>
                    <a:pt x="550" y="146"/>
                  </a:moveTo>
                  <a:lnTo>
                    <a:pt x="550" y="202"/>
                  </a:lnTo>
                  <a:lnTo>
                    <a:pt x="550" y="292"/>
                  </a:lnTo>
                  <a:cubicBezTo>
                    <a:pt x="522" y="320"/>
                    <a:pt x="494" y="348"/>
                    <a:pt x="459" y="375"/>
                  </a:cubicBezTo>
                  <a:lnTo>
                    <a:pt x="459" y="292"/>
                  </a:lnTo>
                  <a:lnTo>
                    <a:pt x="459" y="202"/>
                  </a:lnTo>
                  <a:cubicBezTo>
                    <a:pt x="494" y="174"/>
                    <a:pt x="522" y="146"/>
                    <a:pt x="550" y="146"/>
                  </a:cubicBezTo>
                  <a:close/>
                  <a:moveTo>
                    <a:pt x="147" y="229"/>
                  </a:moveTo>
                  <a:cubicBezTo>
                    <a:pt x="175" y="229"/>
                    <a:pt x="230" y="257"/>
                    <a:pt x="258" y="257"/>
                  </a:cubicBezTo>
                  <a:cubicBezTo>
                    <a:pt x="306" y="305"/>
                    <a:pt x="333" y="365"/>
                    <a:pt x="356" y="403"/>
                  </a:cubicBezTo>
                  <a:lnTo>
                    <a:pt x="230" y="403"/>
                  </a:lnTo>
                  <a:cubicBezTo>
                    <a:pt x="202" y="375"/>
                    <a:pt x="175" y="320"/>
                    <a:pt x="147" y="257"/>
                  </a:cubicBezTo>
                  <a:cubicBezTo>
                    <a:pt x="147" y="243"/>
                    <a:pt x="147" y="236"/>
                    <a:pt x="143" y="230"/>
                  </a:cubicBezTo>
                  <a:cubicBezTo>
                    <a:pt x="144" y="230"/>
                    <a:pt x="145" y="229"/>
                    <a:pt x="147" y="229"/>
                  </a:cubicBezTo>
                  <a:close/>
                  <a:moveTo>
                    <a:pt x="577" y="0"/>
                  </a:moveTo>
                  <a:lnTo>
                    <a:pt x="577" y="0"/>
                  </a:lnTo>
                  <a:cubicBezTo>
                    <a:pt x="577" y="1"/>
                    <a:pt x="549" y="28"/>
                    <a:pt x="494" y="28"/>
                  </a:cubicBezTo>
                  <a:cubicBezTo>
                    <a:pt x="459" y="56"/>
                    <a:pt x="404" y="118"/>
                    <a:pt x="376" y="174"/>
                  </a:cubicBezTo>
                  <a:cubicBezTo>
                    <a:pt x="368" y="182"/>
                    <a:pt x="362" y="193"/>
                    <a:pt x="358" y="205"/>
                  </a:cubicBezTo>
                  <a:cubicBezTo>
                    <a:pt x="346" y="193"/>
                    <a:pt x="334" y="183"/>
                    <a:pt x="320" y="174"/>
                  </a:cubicBezTo>
                  <a:cubicBezTo>
                    <a:pt x="258" y="146"/>
                    <a:pt x="202" y="118"/>
                    <a:pt x="147" y="118"/>
                  </a:cubicBezTo>
                  <a:lnTo>
                    <a:pt x="84" y="118"/>
                  </a:lnTo>
                  <a:lnTo>
                    <a:pt x="57" y="146"/>
                  </a:lnTo>
                  <a:lnTo>
                    <a:pt x="29" y="146"/>
                  </a:lnTo>
                  <a:lnTo>
                    <a:pt x="1" y="174"/>
                  </a:lnTo>
                  <a:lnTo>
                    <a:pt x="1" y="202"/>
                  </a:lnTo>
                  <a:cubicBezTo>
                    <a:pt x="1" y="202"/>
                    <a:pt x="1" y="229"/>
                    <a:pt x="29" y="229"/>
                  </a:cubicBezTo>
                  <a:cubicBezTo>
                    <a:pt x="29" y="292"/>
                    <a:pt x="57" y="320"/>
                    <a:pt x="57" y="375"/>
                  </a:cubicBezTo>
                  <a:cubicBezTo>
                    <a:pt x="84" y="403"/>
                    <a:pt x="112" y="466"/>
                    <a:pt x="175" y="493"/>
                  </a:cubicBezTo>
                  <a:cubicBezTo>
                    <a:pt x="230" y="521"/>
                    <a:pt x="286" y="521"/>
                    <a:pt x="320" y="521"/>
                  </a:cubicBezTo>
                  <a:lnTo>
                    <a:pt x="459" y="521"/>
                  </a:lnTo>
                  <a:cubicBezTo>
                    <a:pt x="459" y="493"/>
                    <a:pt x="494" y="493"/>
                    <a:pt x="550" y="466"/>
                  </a:cubicBezTo>
                  <a:cubicBezTo>
                    <a:pt x="577" y="431"/>
                    <a:pt x="633" y="375"/>
                    <a:pt x="668" y="320"/>
                  </a:cubicBezTo>
                  <a:lnTo>
                    <a:pt x="668" y="202"/>
                  </a:lnTo>
                  <a:lnTo>
                    <a:pt x="668" y="84"/>
                  </a:lnTo>
                  <a:lnTo>
                    <a:pt x="668" y="56"/>
                  </a:lnTo>
                  <a:lnTo>
                    <a:pt x="605" y="56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4" name="Google Shape;1388;p16">
              <a:extLst>
                <a:ext uri="{FF2B5EF4-FFF2-40B4-BE49-F238E27FC236}">
                  <a16:creationId xmlns:a16="http://schemas.microsoft.com/office/drawing/2014/main" id="{7780C510-AA6D-44D0-9B76-9A682EFDD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3584" y="2647246"/>
              <a:ext cx="46916" cy="45719"/>
            </a:xfrm>
            <a:custGeom>
              <a:avLst/>
              <a:gdLst>
                <a:gd name="T0" fmla="*/ 42363 w 577"/>
                <a:gd name="T1" fmla="*/ 0 h 445"/>
                <a:gd name="T2" fmla="*/ 30573 w 577"/>
                <a:gd name="T3" fmla="*/ 15000 h 445"/>
                <a:gd name="T4" fmla="*/ 32768 w 577"/>
                <a:gd name="T5" fmla="*/ 38527 h 445"/>
                <a:gd name="T6" fmla="*/ 18701 w 577"/>
                <a:gd name="T7" fmla="*/ 20753 h 445"/>
                <a:gd name="T8" fmla="*/ 10814 w 577"/>
                <a:gd name="T9" fmla="*/ 18185 h 445"/>
                <a:gd name="T10" fmla="*/ 81 w 577"/>
                <a:gd name="T11" fmla="*/ 20753 h 445"/>
                <a:gd name="T12" fmla="*/ 16425 w 577"/>
                <a:gd name="T13" fmla="*/ 45000 h 445"/>
                <a:gd name="T14" fmla="*/ 21385 w 577"/>
                <a:gd name="T15" fmla="*/ 45719 h 445"/>
                <a:gd name="T16" fmla="*/ 32768 w 577"/>
                <a:gd name="T17" fmla="*/ 41404 h 445"/>
                <a:gd name="T18" fmla="*/ 44639 w 577"/>
                <a:gd name="T19" fmla="*/ 23527 h 445"/>
                <a:gd name="T20" fmla="*/ 42363 w 577"/>
                <a:gd name="T21" fmla="*/ 0 h 4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7" h="445" extrusionOk="0">
                  <a:moveTo>
                    <a:pt x="521" y="0"/>
                  </a:moveTo>
                  <a:cubicBezTo>
                    <a:pt x="521" y="0"/>
                    <a:pt x="403" y="28"/>
                    <a:pt x="376" y="146"/>
                  </a:cubicBezTo>
                  <a:cubicBezTo>
                    <a:pt x="348" y="229"/>
                    <a:pt x="376" y="320"/>
                    <a:pt x="403" y="375"/>
                  </a:cubicBezTo>
                  <a:cubicBezTo>
                    <a:pt x="376" y="320"/>
                    <a:pt x="320" y="229"/>
                    <a:pt x="230" y="202"/>
                  </a:cubicBezTo>
                  <a:cubicBezTo>
                    <a:pt x="202" y="183"/>
                    <a:pt x="167" y="177"/>
                    <a:pt x="133" y="177"/>
                  </a:cubicBezTo>
                  <a:cubicBezTo>
                    <a:pt x="65" y="177"/>
                    <a:pt x="1" y="202"/>
                    <a:pt x="1" y="202"/>
                  </a:cubicBezTo>
                  <a:cubicBezTo>
                    <a:pt x="1" y="202"/>
                    <a:pt x="84" y="375"/>
                    <a:pt x="202" y="438"/>
                  </a:cubicBezTo>
                  <a:cubicBezTo>
                    <a:pt x="223" y="443"/>
                    <a:pt x="244" y="445"/>
                    <a:pt x="263" y="445"/>
                  </a:cubicBezTo>
                  <a:cubicBezTo>
                    <a:pt x="348" y="445"/>
                    <a:pt x="403" y="403"/>
                    <a:pt x="403" y="403"/>
                  </a:cubicBezTo>
                  <a:cubicBezTo>
                    <a:pt x="431" y="403"/>
                    <a:pt x="549" y="347"/>
                    <a:pt x="549" y="229"/>
                  </a:cubicBezTo>
                  <a:cubicBezTo>
                    <a:pt x="577" y="118"/>
                    <a:pt x="521" y="0"/>
                    <a:pt x="521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5" name="Google Shape;1389;p16">
              <a:extLst>
                <a:ext uri="{FF2B5EF4-FFF2-40B4-BE49-F238E27FC236}">
                  <a16:creationId xmlns:a16="http://schemas.microsoft.com/office/drawing/2014/main" id="{262F7BAD-23D8-4CC6-AFFB-CEF53F411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9067" y="2642169"/>
              <a:ext cx="56511" cy="49903"/>
            </a:xfrm>
            <a:custGeom>
              <a:avLst/>
              <a:gdLst>
                <a:gd name="T0" fmla="*/ 45209 w 695"/>
                <a:gd name="T1" fmla="*/ 13338 h 550"/>
                <a:gd name="T2" fmla="*/ 47404 w 695"/>
                <a:gd name="T3" fmla="*/ 20869 h 550"/>
                <a:gd name="T4" fmla="*/ 45209 w 695"/>
                <a:gd name="T5" fmla="*/ 25859 h 550"/>
                <a:gd name="T6" fmla="*/ 40411 w 695"/>
                <a:gd name="T7" fmla="*/ 33753 h 550"/>
                <a:gd name="T8" fmla="*/ 40411 w 695"/>
                <a:gd name="T9" fmla="*/ 33753 h 550"/>
                <a:gd name="T10" fmla="*/ 37810 w 695"/>
                <a:gd name="T11" fmla="*/ 23409 h 550"/>
                <a:gd name="T12" fmla="*/ 40086 w 695"/>
                <a:gd name="T13" fmla="*/ 20869 h 550"/>
                <a:gd name="T14" fmla="*/ 45209 w 695"/>
                <a:gd name="T15" fmla="*/ 13338 h 550"/>
                <a:gd name="T16" fmla="*/ 14148 w 695"/>
                <a:gd name="T17" fmla="*/ 25859 h 550"/>
                <a:gd name="T18" fmla="*/ 21466 w 695"/>
                <a:gd name="T19" fmla="*/ 29034 h 550"/>
                <a:gd name="T20" fmla="*/ 31874 w 695"/>
                <a:gd name="T21" fmla="*/ 39015 h 550"/>
                <a:gd name="T22" fmla="*/ 31874 w 695"/>
                <a:gd name="T23" fmla="*/ 39015 h 550"/>
                <a:gd name="T24" fmla="*/ 28215 w 695"/>
                <a:gd name="T25" fmla="*/ 39106 h 550"/>
                <a:gd name="T26" fmla="*/ 23743 w 695"/>
                <a:gd name="T27" fmla="*/ 39106 h 550"/>
                <a:gd name="T28" fmla="*/ 14148 w 695"/>
                <a:gd name="T29" fmla="*/ 29034 h 550"/>
                <a:gd name="T30" fmla="*/ 12441 w 695"/>
                <a:gd name="T31" fmla="*/ 25950 h 550"/>
                <a:gd name="T32" fmla="*/ 12441 w 695"/>
                <a:gd name="T33" fmla="*/ 25950 h 550"/>
                <a:gd name="T34" fmla="*/ 14148 w 695"/>
                <a:gd name="T35" fmla="*/ 25859 h 550"/>
                <a:gd name="T36" fmla="*/ 42363 w 695"/>
                <a:gd name="T37" fmla="*/ 91 h 550"/>
                <a:gd name="T38" fmla="*/ 35614 w 695"/>
                <a:gd name="T39" fmla="*/ 5081 h 550"/>
                <a:gd name="T40" fmla="*/ 31061 w 695"/>
                <a:gd name="T41" fmla="*/ 15787 h 550"/>
                <a:gd name="T42" fmla="*/ 28459 w 695"/>
                <a:gd name="T43" fmla="*/ 20233 h 550"/>
                <a:gd name="T44" fmla="*/ 28459 w 695"/>
                <a:gd name="T45" fmla="*/ 20233 h 550"/>
                <a:gd name="T46" fmla="*/ 26019 w 695"/>
                <a:gd name="T47" fmla="*/ 18328 h 550"/>
                <a:gd name="T48" fmla="*/ 14148 w 695"/>
                <a:gd name="T49" fmla="*/ 15787 h 550"/>
                <a:gd name="T50" fmla="*/ 7318 w 695"/>
                <a:gd name="T51" fmla="*/ 15787 h 550"/>
                <a:gd name="T52" fmla="*/ 5123 w 695"/>
                <a:gd name="T53" fmla="*/ 18328 h 550"/>
                <a:gd name="T54" fmla="*/ 2846 w 695"/>
                <a:gd name="T55" fmla="*/ 18328 h 550"/>
                <a:gd name="T56" fmla="*/ 1951 w 695"/>
                <a:gd name="T57" fmla="*/ 20959 h 550"/>
                <a:gd name="T58" fmla="*/ 1951 w 695"/>
                <a:gd name="T59" fmla="*/ 20959 h 550"/>
                <a:gd name="T60" fmla="*/ 0 w 695"/>
                <a:gd name="T61" fmla="*/ 23409 h 550"/>
                <a:gd name="T62" fmla="*/ 0 w 695"/>
                <a:gd name="T63" fmla="*/ 23409 h 550"/>
                <a:gd name="T64" fmla="*/ 0 w 695"/>
                <a:gd name="T65" fmla="*/ 23409 h 550"/>
                <a:gd name="T66" fmla="*/ 2846 w 695"/>
                <a:gd name="T67" fmla="*/ 25859 h 550"/>
                <a:gd name="T68" fmla="*/ 7318 w 695"/>
                <a:gd name="T69" fmla="*/ 36565 h 550"/>
                <a:gd name="T70" fmla="*/ 19189 w 695"/>
                <a:gd name="T71" fmla="*/ 47362 h 550"/>
                <a:gd name="T72" fmla="*/ 28215 w 695"/>
                <a:gd name="T73" fmla="*/ 49812 h 550"/>
                <a:gd name="T74" fmla="*/ 37810 w 695"/>
                <a:gd name="T75" fmla="*/ 47362 h 550"/>
                <a:gd name="T76" fmla="*/ 40086 w 695"/>
                <a:gd name="T77" fmla="*/ 47362 h 550"/>
                <a:gd name="T78" fmla="*/ 42363 w 695"/>
                <a:gd name="T79" fmla="*/ 44822 h 550"/>
                <a:gd name="T80" fmla="*/ 54234 w 695"/>
                <a:gd name="T81" fmla="*/ 25859 h 550"/>
                <a:gd name="T82" fmla="*/ 56430 w 695"/>
                <a:gd name="T83" fmla="*/ 20869 h 550"/>
                <a:gd name="T84" fmla="*/ 54234 w 695"/>
                <a:gd name="T85" fmla="*/ 7622 h 550"/>
                <a:gd name="T86" fmla="*/ 51958 w 695"/>
                <a:gd name="T87" fmla="*/ 5081 h 550"/>
                <a:gd name="T88" fmla="*/ 51958 w 695"/>
                <a:gd name="T89" fmla="*/ 2631 h 550"/>
                <a:gd name="T90" fmla="*/ 47404 w 695"/>
                <a:gd name="T91" fmla="*/ 5081 h 550"/>
                <a:gd name="T92" fmla="*/ 45209 w 695"/>
                <a:gd name="T93" fmla="*/ 91 h 550"/>
                <a:gd name="T94" fmla="*/ 42363 w 695"/>
                <a:gd name="T95" fmla="*/ 91 h 55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95" h="550" extrusionOk="0">
                  <a:moveTo>
                    <a:pt x="556" y="147"/>
                  </a:moveTo>
                  <a:cubicBezTo>
                    <a:pt x="556" y="174"/>
                    <a:pt x="583" y="202"/>
                    <a:pt x="583" y="230"/>
                  </a:cubicBezTo>
                  <a:cubicBezTo>
                    <a:pt x="583" y="258"/>
                    <a:pt x="583" y="258"/>
                    <a:pt x="556" y="285"/>
                  </a:cubicBezTo>
                  <a:cubicBezTo>
                    <a:pt x="556" y="319"/>
                    <a:pt x="524" y="345"/>
                    <a:pt x="497" y="372"/>
                  </a:cubicBezTo>
                  <a:cubicBezTo>
                    <a:pt x="479" y="342"/>
                    <a:pt x="465" y="302"/>
                    <a:pt x="465" y="258"/>
                  </a:cubicBezTo>
                  <a:cubicBezTo>
                    <a:pt x="465" y="258"/>
                    <a:pt x="465" y="230"/>
                    <a:pt x="493" y="230"/>
                  </a:cubicBezTo>
                  <a:cubicBezTo>
                    <a:pt x="493" y="174"/>
                    <a:pt x="521" y="147"/>
                    <a:pt x="556" y="147"/>
                  </a:cubicBezTo>
                  <a:close/>
                  <a:moveTo>
                    <a:pt x="174" y="285"/>
                  </a:moveTo>
                  <a:cubicBezTo>
                    <a:pt x="208" y="285"/>
                    <a:pt x="236" y="285"/>
                    <a:pt x="264" y="320"/>
                  </a:cubicBezTo>
                  <a:cubicBezTo>
                    <a:pt x="310" y="343"/>
                    <a:pt x="360" y="385"/>
                    <a:pt x="392" y="430"/>
                  </a:cubicBezTo>
                  <a:cubicBezTo>
                    <a:pt x="377" y="431"/>
                    <a:pt x="361" y="431"/>
                    <a:pt x="347" y="431"/>
                  </a:cubicBezTo>
                  <a:lnTo>
                    <a:pt x="292" y="431"/>
                  </a:lnTo>
                  <a:cubicBezTo>
                    <a:pt x="236" y="403"/>
                    <a:pt x="208" y="376"/>
                    <a:pt x="174" y="320"/>
                  </a:cubicBezTo>
                  <a:cubicBezTo>
                    <a:pt x="164" y="308"/>
                    <a:pt x="157" y="296"/>
                    <a:pt x="153" y="286"/>
                  </a:cubicBezTo>
                  <a:cubicBezTo>
                    <a:pt x="160" y="285"/>
                    <a:pt x="167" y="285"/>
                    <a:pt x="174" y="285"/>
                  </a:cubicBezTo>
                  <a:close/>
                  <a:moveTo>
                    <a:pt x="521" y="1"/>
                  </a:moveTo>
                  <a:cubicBezTo>
                    <a:pt x="521" y="29"/>
                    <a:pt x="493" y="29"/>
                    <a:pt x="438" y="56"/>
                  </a:cubicBezTo>
                  <a:cubicBezTo>
                    <a:pt x="410" y="84"/>
                    <a:pt x="382" y="147"/>
                    <a:pt x="382" y="174"/>
                  </a:cubicBezTo>
                  <a:cubicBezTo>
                    <a:pt x="362" y="191"/>
                    <a:pt x="353" y="207"/>
                    <a:pt x="350" y="223"/>
                  </a:cubicBezTo>
                  <a:cubicBezTo>
                    <a:pt x="340" y="216"/>
                    <a:pt x="330" y="209"/>
                    <a:pt x="320" y="202"/>
                  </a:cubicBezTo>
                  <a:cubicBezTo>
                    <a:pt x="292" y="174"/>
                    <a:pt x="236" y="174"/>
                    <a:pt x="174" y="174"/>
                  </a:cubicBezTo>
                  <a:lnTo>
                    <a:pt x="90" y="174"/>
                  </a:lnTo>
                  <a:cubicBezTo>
                    <a:pt x="90" y="202"/>
                    <a:pt x="63" y="202"/>
                    <a:pt x="63" y="202"/>
                  </a:cubicBezTo>
                  <a:lnTo>
                    <a:pt x="35" y="202"/>
                  </a:lnTo>
                  <a:cubicBezTo>
                    <a:pt x="35" y="202"/>
                    <a:pt x="35" y="215"/>
                    <a:pt x="24" y="231"/>
                  </a:cubicBezTo>
                  <a:cubicBezTo>
                    <a:pt x="14" y="234"/>
                    <a:pt x="0" y="240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lnTo>
                    <a:pt x="35" y="285"/>
                  </a:lnTo>
                  <a:cubicBezTo>
                    <a:pt x="35" y="285"/>
                    <a:pt x="63" y="348"/>
                    <a:pt x="90" y="403"/>
                  </a:cubicBezTo>
                  <a:cubicBezTo>
                    <a:pt x="118" y="431"/>
                    <a:pt x="146" y="494"/>
                    <a:pt x="236" y="522"/>
                  </a:cubicBezTo>
                  <a:cubicBezTo>
                    <a:pt x="264" y="549"/>
                    <a:pt x="320" y="549"/>
                    <a:pt x="347" y="549"/>
                  </a:cubicBezTo>
                  <a:cubicBezTo>
                    <a:pt x="382" y="549"/>
                    <a:pt x="438" y="549"/>
                    <a:pt x="465" y="522"/>
                  </a:cubicBezTo>
                  <a:lnTo>
                    <a:pt x="493" y="522"/>
                  </a:lnTo>
                  <a:cubicBezTo>
                    <a:pt x="521" y="522"/>
                    <a:pt x="521" y="494"/>
                    <a:pt x="521" y="494"/>
                  </a:cubicBezTo>
                  <a:cubicBezTo>
                    <a:pt x="583" y="459"/>
                    <a:pt x="667" y="403"/>
                    <a:pt x="667" y="285"/>
                  </a:cubicBezTo>
                  <a:cubicBezTo>
                    <a:pt x="694" y="285"/>
                    <a:pt x="694" y="258"/>
                    <a:pt x="694" y="230"/>
                  </a:cubicBezTo>
                  <a:cubicBezTo>
                    <a:pt x="694" y="174"/>
                    <a:pt x="667" y="112"/>
                    <a:pt x="667" y="84"/>
                  </a:cubicBezTo>
                  <a:cubicBezTo>
                    <a:pt x="667" y="56"/>
                    <a:pt x="639" y="56"/>
                    <a:pt x="639" y="56"/>
                  </a:cubicBezTo>
                  <a:lnTo>
                    <a:pt x="639" y="29"/>
                  </a:lnTo>
                  <a:lnTo>
                    <a:pt x="583" y="56"/>
                  </a:lnTo>
                  <a:lnTo>
                    <a:pt x="556" y="1"/>
                  </a:lnTo>
                  <a:lnTo>
                    <a:pt x="521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6" name="Google Shape;1390;p16">
              <a:extLst>
                <a:ext uri="{FF2B5EF4-FFF2-40B4-BE49-F238E27FC236}">
                  <a16:creationId xmlns:a16="http://schemas.microsoft.com/office/drawing/2014/main" id="{5CC8754A-7E95-4EE5-AE64-A0F9249FF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1256" y="2686865"/>
              <a:ext cx="45719" cy="49903"/>
            </a:xfrm>
            <a:custGeom>
              <a:avLst/>
              <a:gdLst>
                <a:gd name="T0" fmla="*/ 8928 w 466"/>
                <a:gd name="T1" fmla="*/ 91 h 550"/>
                <a:gd name="T2" fmla="*/ 0 w 466"/>
                <a:gd name="T3" fmla="*/ 5081 h 550"/>
                <a:gd name="T4" fmla="*/ 39538 w 466"/>
                <a:gd name="T5" fmla="*/ 49812 h 550"/>
                <a:gd name="T6" fmla="*/ 45719 w 466"/>
                <a:gd name="T7" fmla="*/ 41646 h 550"/>
                <a:gd name="T8" fmla="*/ 8928 w 466"/>
                <a:gd name="T9" fmla="*/ 91 h 5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6" h="550" extrusionOk="0">
                  <a:moveTo>
                    <a:pt x="91" y="1"/>
                  </a:moveTo>
                  <a:cubicBezTo>
                    <a:pt x="56" y="1"/>
                    <a:pt x="28" y="29"/>
                    <a:pt x="0" y="56"/>
                  </a:cubicBezTo>
                  <a:cubicBezTo>
                    <a:pt x="118" y="230"/>
                    <a:pt x="229" y="376"/>
                    <a:pt x="403" y="549"/>
                  </a:cubicBezTo>
                  <a:cubicBezTo>
                    <a:pt x="403" y="522"/>
                    <a:pt x="438" y="487"/>
                    <a:pt x="466" y="459"/>
                  </a:cubicBezTo>
                  <a:cubicBezTo>
                    <a:pt x="320" y="313"/>
                    <a:pt x="174" y="174"/>
                    <a:pt x="91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7" name="Google Shape;1391;p16">
              <a:extLst>
                <a:ext uri="{FF2B5EF4-FFF2-40B4-BE49-F238E27FC236}">
                  <a16:creationId xmlns:a16="http://schemas.microsoft.com/office/drawing/2014/main" id="{F887DAA6-6251-4960-B2CA-2C0C334D5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3111" y="2678706"/>
              <a:ext cx="51388" cy="65599"/>
            </a:xfrm>
            <a:custGeom>
              <a:avLst/>
              <a:gdLst>
                <a:gd name="T0" fmla="*/ 16343 w 632"/>
                <a:gd name="T1" fmla="*/ 0 h 723"/>
                <a:gd name="T2" fmla="*/ 11302 w 632"/>
                <a:gd name="T3" fmla="*/ 2540 h 723"/>
                <a:gd name="T4" fmla="*/ 4553 w 632"/>
                <a:gd name="T5" fmla="*/ 8257 h 723"/>
                <a:gd name="T6" fmla="*/ 0 w 632"/>
                <a:gd name="T7" fmla="*/ 10797 h 723"/>
                <a:gd name="T8" fmla="*/ 2277 w 632"/>
                <a:gd name="T9" fmla="*/ 15787 h 723"/>
                <a:gd name="T10" fmla="*/ 35045 w 632"/>
                <a:gd name="T11" fmla="*/ 60518 h 723"/>
                <a:gd name="T12" fmla="*/ 39517 w 632"/>
                <a:gd name="T13" fmla="*/ 65599 h 723"/>
                <a:gd name="T14" fmla="*/ 42363 w 632"/>
                <a:gd name="T15" fmla="*/ 60518 h 723"/>
                <a:gd name="T16" fmla="*/ 46835 w 632"/>
                <a:gd name="T17" fmla="*/ 55528 h 723"/>
                <a:gd name="T18" fmla="*/ 51388 w 632"/>
                <a:gd name="T19" fmla="*/ 49812 h 723"/>
                <a:gd name="T20" fmla="*/ 46835 w 632"/>
                <a:gd name="T21" fmla="*/ 47271 h 723"/>
                <a:gd name="T22" fmla="*/ 18620 w 632"/>
                <a:gd name="T23" fmla="*/ 5081 h 723"/>
                <a:gd name="T24" fmla="*/ 16343 w 632"/>
                <a:gd name="T25" fmla="*/ 0 h 7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32" h="723" extrusionOk="0">
                  <a:moveTo>
                    <a:pt x="201" y="0"/>
                  </a:moveTo>
                  <a:lnTo>
                    <a:pt x="139" y="28"/>
                  </a:lnTo>
                  <a:cubicBezTo>
                    <a:pt x="111" y="56"/>
                    <a:pt x="83" y="56"/>
                    <a:pt x="56" y="91"/>
                  </a:cubicBezTo>
                  <a:lnTo>
                    <a:pt x="0" y="119"/>
                  </a:lnTo>
                  <a:lnTo>
                    <a:pt x="28" y="174"/>
                  </a:lnTo>
                  <a:cubicBezTo>
                    <a:pt x="139" y="348"/>
                    <a:pt x="285" y="521"/>
                    <a:pt x="431" y="667"/>
                  </a:cubicBezTo>
                  <a:lnTo>
                    <a:pt x="486" y="723"/>
                  </a:lnTo>
                  <a:lnTo>
                    <a:pt x="521" y="667"/>
                  </a:lnTo>
                  <a:cubicBezTo>
                    <a:pt x="549" y="639"/>
                    <a:pt x="576" y="639"/>
                    <a:pt x="576" y="612"/>
                  </a:cubicBezTo>
                  <a:lnTo>
                    <a:pt x="632" y="549"/>
                  </a:lnTo>
                  <a:lnTo>
                    <a:pt x="576" y="521"/>
                  </a:lnTo>
                  <a:cubicBezTo>
                    <a:pt x="431" y="375"/>
                    <a:pt x="312" y="230"/>
                    <a:pt x="229" y="56"/>
                  </a:cubicBezTo>
                  <a:lnTo>
                    <a:pt x="201" y="0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8" name="Google Shape;1392;p16">
              <a:extLst>
                <a:ext uri="{FF2B5EF4-FFF2-40B4-BE49-F238E27FC236}">
                  <a16:creationId xmlns:a16="http://schemas.microsoft.com/office/drawing/2014/main" id="{AE94162F-D6BC-48DB-8E21-4FEC853EF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968" y="2406085"/>
              <a:ext cx="45719" cy="45719"/>
            </a:xfrm>
            <a:custGeom>
              <a:avLst/>
              <a:gdLst>
                <a:gd name="T0" fmla="*/ 0 w 348"/>
                <a:gd name="T1" fmla="*/ 113 h 404"/>
                <a:gd name="T2" fmla="*/ 11036 w 348"/>
                <a:gd name="T3" fmla="*/ 29197 h 404"/>
                <a:gd name="T4" fmla="*/ 41121 w 348"/>
                <a:gd name="T5" fmla="*/ 45606 h 404"/>
                <a:gd name="T6" fmla="*/ 33764 w 348"/>
                <a:gd name="T7" fmla="*/ 16635 h 404"/>
                <a:gd name="T8" fmla="*/ 0 w 348"/>
                <a:gd name="T9" fmla="*/ 113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404" extrusionOk="0">
                  <a:moveTo>
                    <a:pt x="0" y="1"/>
                  </a:moveTo>
                  <a:cubicBezTo>
                    <a:pt x="0" y="1"/>
                    <a:pt x="0" y="174"/>
                    <a:pt x="84" y="258"/>
                  </a:cubicBezTo>
                  <a:cubicBezTo>
                    <a:pt x="174" y="376"/>
                    <a:pt x="313" y="403"/>
                    <a:pt x="313" y="403"/>
                  </a:cubicBezTo>
                  <a:cubicBezTo>
                    <a:pt x="313" y="403"/>
                    <a:pt x="347" y="258"/>
                    <a:pt x="257" y="147"/>
                  </a:cubicBezTo>
                  <a:cubicBezTo>
                    <a:pt x="139" y="29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09" name="Google Shape;1393;p16">
              <a:extLst>
                <a:ext uri="{FF2B5EF4-FFF2-40B4-BE49-F238E27FC236}">
                  <a16:creationId xmlns:a16="http://schemas.microsoft.com/office/drawing/2014/main" id="{F8B9B56A-4696-4E6F-8987-A8FD03C24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507" y="2400464"/>
              <a:ext cx="45719" cy="47271"/>
            </a:xfrm>
            <a:custGeom>
              <a:avLst/>
              <a:gdLst>
                <a:gd name="T0" fmla="*/ 15309 w 439"/>
                <a:gd name="T1" fmla="*/ 13247 h 521"/>
                <a:gd name="T2" fmla="*/ 27598 w 439"/>
                <a:gd name="T3" fmla="*/ 21413 h 521"/>
                <a:gd name="T4" fmla="*/ 33118 w 439"/>
                <a:gd name="T5" fmla="*/ 33752 h 521"/>
                <a:gd name="T6" fmla="*/ 33118 w 439"/>
                <a:gd name="T7" fmla="*/ 33752 h 521"/>
                <a:gd name="T8" fmla="*/ 21037 w 439"/>
                <a:gd name="T9" fmla="*/ 26494 h 521"/>
                <a:gd name="T10" fmla="*/ 15309 w 439"/>
                <a:gd name="T11" fmla="*/ 13247 h 521"/>
                <a:gd name="T12" fmla="*/ 6561 w 439"/>
                <a:gd name="T13" fmla="*/ 0 h 521"/>
                <a:gd name="T14" fmla="*/ 3020 w 439"/>
                <a:gd name="T15" fmla="*/ 3176 h 521"/>
                <a:gd name="T16" fmla="*/ 104 w 439"/>
                <a:gd name="T17" fmla="*/ 5716 h 521"/>
                <a:gd name="T18" fmla="*/ 104 w 439"/>
                <a:gd name="T19" fmla="*/ 8166 h 521"/>
                <a:gd name="T20" fmla="*/ 3020 w 439"/>
                <a:gd name="T21" fmla="*/ 15787 h 521"/>
                <a:gd name="T22" fmla="*/ 12393 w 439"/>
                <a:gd name="T23" fmla="*/ 31484 h 521"/>
                <a:gd name="T24" fmla="*/ 27598 w 439"/>
                <a:gd name="T25" fmla="*/ 44731 h 521"/>
                <a:gd name="T26" fmla="*/ 36242 w 439"/>
                <a:gd name="T27" fmla="*/ 44731 h 521"/>
                <a:gd name="T28" fmla="*/ 36242 w 439"/>
                <a:gd name="T29" fmla="*/ 47271 h 521"/>
                <a:gd name="T30" fmla="*/ 39158 w 439"/>
                <a:gd name="T31" fmla="*/ 47271 h 521"/>
                <a:gd name="T32" fmla="*/ 42699 w 439"/>
                <a:gd name="T33" fmla="*/ 44731 h 521"/>
                <a:gd name="T34" fmla="*/ 45615 w 439"/>
                <a:gd name="T35" fmla="*/ 44731 h 521"/>
                <a:gd name="T36" fmla="*/ 45615 w 439"/>
                <a:gd name="T37" fmla="*/ 42190 h 521"/>
                <a:gd name="T38" fmla="*/ 45615 w 439"/>
                <a:gd name="T39" fmla="*/ 39740 h 521"/>
                <a:gd name="T40" fmla="*/ 36242 w 439"/>
                <a:gd name="T41" fmla="*/ 13247 h 521"/>
                <a:gd name="T42" fmla="*/ 18121 w 439"/>
                <a:gd name="T43" fmla="*/ 3176 h 521"/>
                <a:gd name="T44" fmla="*/ 9477 w 439"/>
                <a:gd name="T45" fmla="*/ 3176 h 521"/>
                <a:gd name="T46" fmla="*/ 9477 w 439"/>
                <a:gd name="T47" fmla="*/ 0 h 521"/>
                <a:gd name="T48" fmla="*/ 6561 w 439"/>
                <a:gd name="T49" fmla="*/ 0 h 52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39" h="521" extrusionOk="0">
                  <a:moveTo>
                    <a:pt x="147" y="146"/>
                  </a:moveTo>
                  <a:cubicBezTo>
                    <a:pt x="174" y="174"/>
                    <a:pt x="237" y="209"/>
                    <a:pt x="265" y="236"/>
                  </a:cubicBezTo>
                  <a:cubicBezTo>
                    <a:pt x="302" y="273"/>
                    <a:pt x="314" y="325"/>
                    <a:pt x="318" y="372"/>
                  </a:cubicBezTo>
                  <a:cubicBezTo>
                    <a:pt x="278" y="350"/>
                    <a:pt x="234" y="320"/>
                    <a:pt x="202" y="292"/>
                  </a:cubicBezTo>
                  <a:cubicBezTo>
                    <a:pt x="174" y="236"/>
                    <a:pt x="147" y="209"/>
                    <a:pt x="147" y="146"/>
                  </a:cubicBezTo>
                  <a:close/>
                  <a:moveTo>
                    <a:pt x="63" y="0"/>
                  </a:moveTo>
                  <a:lnTo>
                    <a:pt x="29" y="35"/>
                  </a:lnTo>
                  <a:cubicBezTo>
                    <a:pt x="1" y="35"/>
                    <a:pt x="1" y="63"/>
                    <a:pt x="1" y="63"/>
                  </a:cubicBezTo>
                  <a:lnTo>
                    <a:pt x="1" y="90"/>
                  </a:lnTo>
                  <a:cubicBezTo>
                    <a:pt x="1" y="90"/>
                    <a:pt x="1" y="118"/>
                    <a:pt x="29" y="174"/>
                  </a:cubicBezTo>
                  <a:cubicBezTo>
                    <a:pt x="29" y="236"/>
                    <a:pt x="63" y="292"/>
                    <a:pt x="119" y="347"/>
                  </a:cubicBezTo>
                  <a:lnTo>
                    <a:pt x="265" y="493"/>
                  </a:lnTo>
                  <a:lnTo>
                    <a:pt x="348" y="493"/>
                  </a:lnTo>
                  <a:lnTo>
                    <a:pt x="348" y="521"/>
                  </a:lnTo>
                  <a:lnTo>
                    <a:pt x="376" y="521"/>
                  </a:lnTo>
                  <a:cubicBezTo>
                    <a:pt x="410" y="521"/>
                    <a:pt x="410" y="521"/>
                    <a:pt x="410" y="493"/>
                  </a:cubicBezTo>
                  <a:lnTo>
                    <a:pt x="438" y="493"/>
                  </a:lnTo>
                  <a:lnTo>
                    <a:pt x="438" y="465"/>
                  </a:lnTo>
                  <a:lnTo>
                    <a:pt x="438" y="438"/>
                  </a:lnTo>
                  <a:cubicBezTo>
                    <a:pt x="438" y="347"/>
                    <a:pt x="438" y="264"/>
                    <a:pt x="348" y="146"/>
                  </a:cubicBezTo>
                  <a:cubicBezTo>
                    <a:pt x="292" y="90"/>
                    <a:pt x="237" y="63"/>
                    <a:pt x="174" y="35"/>
                  </a:cubicBezTo>
                  <a:lnTo>
                    <a:pt x="91" y="35"/>
                  </a:lnTo>
                  <a:lnTo>
                    <a:pt x="91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0" name="Google Shape;1394;p16">
              <a:extLst>
                <a:ext uri="{FF2B5EF4-FFF2-40B4-BE49-F238E27FC236}">
                  <a16:creationId xmlns:a16="http://schemas.microsoft.com/office/drawing/2014/main" id="{FA88A855-0214-4B4D-B4B9-B2B3C584F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529" y="2424397"/>
              <a:ext cx="46997" cy="45719"/>
            </a:xfrm>
            <a:custGeom>
              <a:avLst/>
              <a:gdLst>
                <a:gd name="T0" fmla="*/ 37890 w 578"/>
                <a:gd name="T1" fmla="*/ 0 h 501"/>
                <a:gd name="T2" fmla="*/ 28296 w 578"/>
                <a:gd name="T3" fmla="*/ 18342 h 501"/>
                <a:gd name="T4" fmla="*/ 32768 w 578"/>
                <a:gd name="T5" fmla="*/ 36776 h 501"/>
                <a:gd name="T6" fmla="*/ 32768 w 578"/>
                <a:gd name="T7" fmla="*/ 36776 h 501"/>
                <a:gd name="T8" fmla="*/ 18701 w 578"/>
                <a:gd name="T9" fmla="*/ 23453 h 501"/>
                <a:gd name="T10" fmla="*/ 15042 w 578"/>
                <a:gd name="T11" fmla="*/ 22996 h 501"/>
                <a:gd name="T12" fmla="*/ 81 w 578"/>
                <a:gd name="T13" fmla="*/ 29202 h 501"/>
                <a:gd name="T14" fmla="*/ 16425 w 578"/>
                <a:gd name="T15" fmla="*/ 44989 h 501"/>
                <a:gd name="T16" fmla="*/ 20978 w 578"/>
                <a:gd name="T17" fmla="*/ 45719 h 501"/>
                <a:gd name="T18" fmla="*/ 32849 w 578"/>
                <a:gd name="T19" fmla="*/ 42434 h 501"/>
                <a:gd name="T20" fmla="*/ 44639 w 578"/>
                <a:gd name="T21" fmla="*/ 26647 h 501"/>
                <a:gd name="T22" fmla="*/ 37890 w 578"/>
                <a:gd name="T23" fmla="*/ 0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78" h="501" extrusionOk="0">
                  <a:moveTo>
                    <a:pt x="466" y="0"/>
                  </a:moveTo>
                  <a:cubicBezTo>
                    <a:pt x="466" y="0"/>
                    <a:pt x="348" y="56"/>
                    <a:pt x="348" y="201"/>
                  </a:cubicBezTo>
                  <a:cubicBezTo>
                    <a:pt x="320" y="291"/>
                    <a:pt x="375" y="375"/>
                    <a:pt x="403" y="403"/>
                  </a:cubicBezTo>
                  <a:cubicBezTo>
                    <a:pt x="375" y="375"/>
                    <a:pt x="320" y="292"/>
                    <a:pt x="230" y="257"/>
                  </a:cubicBezTo>
                  <a:cubicBezTo>
                    <a:pt x="215" y="253"/>
                    <a:pt x="200" y="252"/>
                    <a:pt x="185" y="252"/>
                  </a:cubicBezTo>
                  <a:cubicBezTo>
                    <a:pt x="90" y="252"/>
                    <a:pt x="1" y="320"/>
                    <a:pt x="1" y="320"/>
                  </a:cubicBezTo>
                  <a:cubicBezTo>
                    <a:pt x="1" y="320"/>
                    <a:pt x="84" y="431"/>
                    <a:pt x="202" y="493"/>
                  </a:cubicBezTo>
                  <a:cubicBezTo>
                    <a:pt x="220" y="499"/>
                    <a:pt x="239" y="501"/>
                    <a:pt x="258" y="501"/>
                  </a:cubicBezTo>
                  <a:cubicBezTo>
                    <a:pt x="332" y="501"/>
                    <a:pt x="404" y="465"/>
                    <a:pt x="404" y="465"/>
                  </a:cubicBezTo>
                  <a:cubicBezTo>
                    <a:pt x="431" y="431"/>
                    <a:pt x="549" y="403"/>
                    <a:pt x="549" y="292"/>
                  </a:cubicBezTo>
                  <a:cubicBezTo>
                    <a:pt x="577" y="146"/>
                    <a:pt x="466" y="0"/>
                    <a:pt x="46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1" name="Google Shape;1395;p16">
              <a:extLst>
                <a:ext uri="{FF2B5EF4-FFF2-40B4-BE49-F238E27FC236}">
                  <a16:creationId xmlns:a16="http://schemas.microsoft.com/office/drawing/2014/main" id="{9C61FA55-7CCE-4E6F-90B8-A86F471C8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4565" y="2419321"/>
              <a:ext cx="77408" cy="54893"/>
            </a:xfrm>
            <a:custGeom>
              <a:avLst/>
              <a:gdLst>
                <a:gd name="T0" fmla="*/ 64154 w 952"/>
                <a:gd name="T1" fmla="*/ 12521 h 605"/>
                <a:gd name="T2" fmla="*/ 64154 w 952"/>
                <a:gd name="T3" fmla="*/ 12521 h 605"/>
                <a:gd name="T4" fmla="*/ 66106 w 952"/>
                <a:gd name="T5" fmla="*/ 15787 h 605"/>
                <a:gd name="T6" fmla="*/ 68382 w 952"/>
                <a:gd name="T7" fmla="*/ 28399 h 605"/>
                <a:gd name="T8" fmla="*/ 63260 w 952"/>
                <a:gd name="T9" fmla="*/ 39106 h 605"/>
                <a:gd name="T10" fmla="*/ 63097 w 952"/>
                <a:gd name="T11" fmla="*/ 38743 h 605"/>
                <a:gd name="T12" fmla="*/ 63097 w 952"/>
                <a:gd name="T13" fmla="*/ 38743 h 605"/>
                <a:gd name="T14" fmla="*/ 61065 w 952"/>
                <a:gd name="T15" fmla="*/ 23318 h 605"/>
                <a:gd name="T16" fmla="*/ 63260 w 952"/>
                <a:gd name="T17" fmla="*/ 12612 h 605"/>
                <a:gd name="T18" fmla="*/ 64154 w 952"/>
                <a:gd name="T19" fmla="*/ 12521 h 605"/>
                <a:gd name="T20" fmla="*/ 44640 w 952"/>
                <a:gd name="T21" fmla="*/ 34115 h 605"/>
                <a:gd name="T22" fmla="*/ 51958 w 952"/>
                <a:gd name="T23" fmla="*/ 39106 h 605"/>
                <a:gd name="T24" fmla="*/ 55535 w 952"/>
                <a:gd name="T25" fmla="*/ 43007 h 605"/>
                <a:gd name="T26" fmla="*/ 55535 w 952"/>
                <a:gd name="T27" fmla="*/ 43007 h 605"/>
                <a:gd name="T28" fmla="*/ 49193 w 952"/>
                <a:gd name="T29" fmla="*/ 44187 h 605"/>
                <a:gd name="T30" fmla="*/ 44640 w 952"/>
                <a:gd name="T31" fmla="*/ 44187 h 605"/>
                <a:gd name="T32" fmla="*/ 37891 w 952"/>
                <a:gd name="T33" fmla="*/ 36565 h 605"/>
                <a:gd name="T34" fmla="*/ 36346 w 952"/>
                <a:gd name="T35" fmla="*/ 35204 h 605"/>
                <a:gd name="T36" fmla="*/ 36346 w 952"/>
                <a:gd name="T37" fmla="*/ 35204 h 605"/>
                <a:gd name="T38" fmla="*/ 42363 w 952"/>
                <a:gd name="T39" fmla="*/ 34115 h 605"/>
                <a:gd name="T40" fmla="*/ 44640 w 952"/>
                <a:gd name="T41" fmla="*/ 34115 h 605"/>
                <a:gd name="T42" fmla="*/ 61065 w 952"/>
                <a:gd name="T43" fmla="*/ 91 h 605"/>
                <a:gd name="T44" fmla="*/ 56511 w 952"/>
                <a:gd name="T45" fmla="*/ 7622 h 605"/>
                <a:gd name="T46" fmla="*/ 51958 w 952"/>
                <a:gd name="T47" fmla="*/ 20868 h 605"/>
                <a:gd name="T48" fmla="*/ 51958 w 952"/>
                <a:gd name="T49" fmla="*/ 23318 h 605"/>
                <a:gd name="T50" fmla="*/ 52039 w 952"/>
                <a:gd name="T51" fmla="*/ 26040 h 605"/>
                <a:gd name="T52" fmla="*/ 52039 w 952"/>
                <a:gd name="T53" fmla="*/ 26040 h 605"/>
                <a:gd name="T54" fmla="*/ 46916 w 952"/>
                <a:gd name="T55" fmla="*/ 23318 h 605"/>
                <a:gd name="T56" fmla="*/ 42363 w 952"/>
                <a:gd name="T57" fmla="*/ 23318 h 605"/>
                <a:gd name="T58" fmla="*/ 30573 w 952"/>
                <a:gd name="T59" fmla="*/ 25859 h 605"/>
                <a:gd name="T60" fmla="*/ 28296 w 952"/>
                <a:gd name="T61" fmla="*/ 28399 h 605"/>
                <a:gd name="T62" fmla="*/ 81 w 952"/>
                <a:gd name="T63" fmla="*/ 28399 h 605"/>
                <a:gd name="T64" fmla="*/ 26019 w 952"/>
                <a:gd name="T65" fmla="*/ 38289 h 605"/>
                <a:gd name="T66" fmla="*/ 26019 w 952"/>
                <a:gd name="T67" fmla="*/ 38289 h 605"/>
                <a:gd name="T68" fmla="*/ 26019 w 952"/>
                <a:gd name="T69" fmla="*/ 39106 h 605"/>
                <a:gd name="T70" fmla="*/ 42363 w 952"/>
                <a:gd name="T71" fmla="*/ 52352 h 605"/>
                <a:gd name="T72" fmla="*/ 49193 w 952"/>
                <a:gd name="T73" fmla="*/ 54893 h 605"/>
                <a:gd name="T74" fmla="*/ 61065 w 952"/>
                <a:gd name="T75" fmla="*/ 52352 h 605"/>
                <a:gd name="T76" fmla="*/ 63260 w 952"/>
                <a:gd name="T77" fmla="*/ 52352 h 605"/>
                <a:gd name="T78" fmla="*/ 63260 w 952"/>
                <a:gd name="T79" fmla="*/ 49812 h 605"/>
                <a:gd name="T80" fmla="*/ 66106 w 952"/>
                <a:gd name="T81" fmla="*/ 49812 h 605"/>
                <a:gd name="T82" fmla="*/ 72855 w 952"/>
                <a:gd name="T83" fmla="*/ 44187 h 605"/>
                <a:gd name="T84" fmla="*/ 77408 w 952"/>
                <a:gd name="T85" fmla="*/ 31575 h 605"/>
                <a:gd name="T86" fmla="*/ 77408 w 952"/>
                <a:gd name="T87" fmla="*/ 28399 h 605"/>
                <a:gd name="T88" fmla="*/ 72855 w 952"/>
                <a:gd name="T89" fmla="*/ 10162 h 605"/>
                <a:gd name="T90" fmla="*/ 70659 w 952"/>
                <a:gd name="T91" fmla="*/ 5081 h 605"/>
                <a:gd name="T92" fmla="*/ 70659 w 952"/>
                <a:gd name="T93" fmla="*/ 2541 h 605"/>
                <a:gd name="T94" fmla="*/ 68382 w 952"/>
                <a:gd name="T95" fmla="*/ 2541 h 605"/>
                <a:gd name="T96" fmla="*/ 68382 w 952"/>
                <a:gd name="T97" fmla="*/ 91 h 605"/>
                <a:gd name="T98" fmla="*/ 61065 w 952"/>
                <a:gd name="T99" fmla="*/ 91 h 6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52" h="605" extrusionOk="0">
                  <a:moveTo>
                    <a:pt x="789" y="138"/>
                  </a:moveTo>
                  <a:lnTo>
                    <a:pt x="789" y="138"/>
                  </a:lnTo>
                  <a:cubicBezTo>
                    <a:pt x="795" y="151"/>
                    <a:pt x="802" y="163"/>
                    <a:pt x="813" y="174"/>
                  </a:cubicBezTo>
                  <a:cubicBezTo>
                    <a:pt x="841" y="202"/>
                    <a:pt x="841" y="257"/>
                    <a:pt x="841" y="313"/>
                  </a:cubicBezTo>
                  <a:cubicBezTo>
                    <a:pt x="841" y="376"/>
                    <a:pt x="813" y="403"/>
                    <a:pt x="778" y="431"/>
                  </a:cubicBezTo>
                  <a:cubicBezTo>
                    <a:pt x="778" y="431"/>
                    <a:pt x="778" y="429"/>
                    <a:pt x="776" y="427"/>
                  </a:cubicBezTo>
                  <a:cubicBezTo>
                    <a:pt x="769" y="373"/>
                    <a:pt x="751" y="303"/>
                    <a:pt x="751" y="257"/>
                  </a:cubicBezTo>
                  <a:cubicBezTo>
                    <a:pt x="751" y="202"/>
                    <a:pt x="778" y="174"/>
                    <a:pt x="778" y="139"/>
                  </a:cubicBezTo>
                  <a:cubicBezTo>
                    <a:pt x="782" y="139"/>
                    <a:pt x="786" y="139"/>
                    <a:pt x="789" y="138"/>
                  </a:cubicBezTo>
                  <a:close/>
                  <a:moveTo>
                    <a:pt x="549" y="376"/>
                  </a:moveTo>
                  <a:cubicBezTo>
                    <a:pt x="577" y="376"/>
                    <a:pt x="605" y="403"/>
                    <a:pt x="639" y="431"/>
                  </a:cubicBezTo>
                  <a:lnTo>
                    <a:pt x="683" y="474"/>
                  </a:lnTo>
                  <a:cubicBezTo>
                    <a:pt x="661" y="481"/>
                    <a:pt x="634" y="487"/>
                    <a:pt x="605" y="487"/>
                  </a:cubicBezTo>
                  <a:lnTo>
                    <a:pt x="549" y="487"/>
                  </a:lnTo>
                  <a:cubicBezTo>
                    <a:pt x="521" y="459"/>
                    <a:pt x="494" y="431"/>
                    <a:pt x="466" y="403"/>
                  </a:cubicBezTo>
                  <a:cubicBezTo>
                    <a:pt x="458" y="397"/>
                    <a:pt x="452" y="392"/>
                    <a:pt x="447" y="388"/>
                  </a:cubicBezTo>
                  <a:cubicBezTo>
                    <a:pt x="468" y="381"/>
                    <a:pt x="496" y="376"/>
                    <a:pt x="521" y="376"/>
                  </a:cubicBezTo>
                  <a:lnTo>
                    <a:pt x="549" y="376"/>
                  </a:lnTo>
                  <a:close/>
                  <a:moveTo>
                    <a:pt x="751" y="1"/>
                  </a:moveTo>
                  <a:cubicBezTo>
                    <a:pt x="751" y="28"/>
                    <a:pt x="723" y="56"/>
                    <a:pt x="695" y="84"/>
                  </a:cubicBezTo>
                  <a:cubicBezTo>
                    <a:pt x="667" y="112"/>
                    <a:pt x="639" y="174"/>
                    <a:pt x="639" y="230"/>
                  </a:cubicBezTo>
                  <a:lnTo>
                    <a:pt x="639" y="257"/>
                  </a:lnTo>
                  <a:cubicBezTo>
                    <a:pt x="639" y="268"/>
                    <a:pt x="640" y="278"/>
                    <a:pt x="640" y="287"/>
                  </a:cubicBezTo>
                  <a:cubicBezTo>
                    <a:pt x="621" y="277"/>
                    <a:pt x="599" y="267"/>
                    <a:pt x="577" y="257"/>
                  </a:cubicBezTo>
                  <a:lnTo>
                    <a:pt x="521" y="257"/>
                  </a:lnTo>
                  <a:cubicBezTo>
                    <a:pt x="466" y="257"/>
                    <a:pt x="403" y="285"/>
                    <a:pt x="376" y="285"/>
                  </a:cubicBezTo>
                  <a:cubicBezTo>
                    <a:pt x="348" y="285"/>
                    <a:pt x="348" y="313"/>
                    <a:pt x="348" y="313"/>
                  </a:cubicBezTo>
                  <a:lnTo>
                    <a:pt x="1" y="313"/>
                  </a:lnTo>
                  <a:lnTo>
                    <a:pt x="320" y="422"/>
                  </a:lnTo>
                  <a:lnTo>
                    <a:pt x="320" y="431"/>
                  </a:lnTo>
                  <a:cubicBezTo>
                    <a:pt x="348" y="459"/>
                    <a:pt x="431" y="549"/>
                    <a:pt x="521" y="577"/>
                  </a:cubicBezTo>
                  <a:cubicBezTo>
                    <a:pt x="549" y="605"/>
                    <a:pt x="577" y="605"/>
                    <a:pt x="605" y="605"/>
                  </a:cubicBezTo>
                  <a:cubicBezTo>
                    <a:pt x="667" y="605"/>
                    <a:pt x="695" y="605"/>
                    <a:pt x="751" y="577"/>
                  </a:cubicBezTo>
                  <a:lnTo>
                    <a:pt x="778" y="577"/>
                  </a:lnTo>
                  <a:lnTo>
                    <a:pt x="778" y="549"/>
                  </a:lnTo>
                  <a:lnTo>
                    <a:pt x="813" y="549"/>
                  </a:lnTo>
                  <a:cubicBezTo>
                    <a:pt x="841" y="521"/>
                    <a:pt x="869" y="521"/>
                    <a:pt x="896" y="487"/>
                  </a:cubicBezTo>
                  <a:cubicBezTo>
                    <a:pt x="924" y="431"/>
                    <a:pt x="952" y="403"/>
                    <a:pt x="952" y="348"/>
                  </a:cubicBezTo>
                  <a:lnTo>
                    <a:pt x="952" y="313"/>
                  </a:lnTo>
                  <a:cubicBezTo>
                    <a:pt x="952" y="230"/>
                    <a:pt x="924" y="174"/>
                    <a:pt x="896" y="112"/>
                  </a:cubicBezTo>
                  <a:cubicBezTo>
                    <a:pt x="896" y="84"/>
                    <a:pt x="869" y="56"/>
                    <a:pt x="869" y="56"/>
                  </a:cubicBezTo>
                  <a:lnTo>
                    <a:pt x="869" y="28"/>
                  </a:lnTo>
                  <a:lnTo>
                    <a:pt x="841" y="28"/>
                  </a:lnTo>
                  <a:lnTo>
                    <a:pt x="841" y="1"/>
                  </a:lnTo>
                  <a:lnTo>
                    <a:pt x="751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2" name="Google Shape;1396;p16">
              <a:extLst>
                <a:ext uri="{FF2B5EF4-FFF2-40B4-BE49-F238E27FC236}">
                  <a16:creationId xmlns:a16="http://schemas.microsoft.com/office/drawing/2014/main" id="{F786B504-4A77-4A35-AEBA-DA9DBB6B4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8293" y="2455857"/>
              <a:ext cx="46916" cy="45719"/>
            </a:xfrm>
            <a:custGeom>
              <a:avLst/>
              <a:gdLst>
                <a:gd name="T0" fmla="*/ 40086 w 577"/>
                <a:gd name="T1" fmla="*/ 0 h 459"/>
                <a:gd name="T2" fmla="*/ 28296 w 577"/>
                <a:gd name="T3" fmla="*/ 17331 h 459"/>
                <a:gd name="T4" fmla="*/ 30491 w 577"/>
                <a:gd name="T5" fmla="*/ 40141 h 459"/>
                <a:gd name="T6" fmla="*/ 18701 w 577"/>
                <a:gd name="T7" fmla="*/ 22810 h 459"/>
                <a:gd name="T8" fmla="*/ 11953 w 577"/>
                <a:gd name="T9" fmla="*/ 20917 h 459"/>
                <a:gd name="T10" fmla="*/ 0 w 577"/>
                <a:gd name="T11" fmla="*/ 25599 h 459"/>
                <a:gd name="T12" fmla="*/ 11871 w 577"/>
                <a:gd name="T13" fmla="*/ 42930 h 459"/>
                <a:gd name="T14" fmla="*/ 20734 w 577"/>
                <a:gd name="T15" fmla="*/ 45719 h 459"/>
                <a:gd name="T16" fmla="*/ 30491 w 577"/>
                <a:gd name="T17" fmla="*/ 42930 h 459"/>
                <a:gd name="T18" fmla="*/ 44639 w 577"/>
                <a:gd name="T19" fmla="*/ 29085 h 459"/>
                <a:gd name="T20" fmla="*/ 40086 w 577"/>
                <a:gd name="T21" fmla="*/ 0 h 4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7" h="459" extrusionOk="0">
                  <a:moveTo>
                    <a:pt x="493" y="0"/>
                  </a:moveTo>
                  <a:cubicBezTo>
                    <a:pt x="493" y="0"/>
                    <a:pt x="375" y="56"/>
                    <a:pt x="348" y="174"/>
                  </a:cubicBezTo>
                  <a:cubicBezTo>
                    <a:pt x="320" y="257"/>
                    <a:pt x="348" y="347"/>
                    <a:pt x="375" y="403"/>
                  </a:cubicBezTo>
                  <a:cubicBezTo>
                    <a:pt x="348" y="347"/>
                    <a:pt x="292" y="257"/>
                    <a:pt x="230" y="229"/>
                  </a:cubicBezTo>
                  <a:cubicBezTo>
                    <a:pt x="202" y="216"/>
                    <a:pt x="174" y="210"/>
                    <a:pt x="147" y="210"/>
                  </a:cubicBezTo>
                  <a:cubicBezTo>
                    <a:pt x="67" y="210"/>
                    <a:pt x="0" y="257"/>
                    <a:pt x="0" y="257"/>
                  </a:cubicBezTo>
                  <a:cubicBezTo>
                    <a:pt x="0" y="257"/>
                    <a:pt x="56" y="375"/>
                    <a:pt x="146" y="431"/>
                  </a:cubicBezTo>
                  <a:cubicBezTo>
                    <a:pt x="183" y="452"/>
                    <a:pt x="221" y="459"/>
                    <a:pt x="255" y="459"/>
                  </a:cubicBezTo>
                  <a:cubicBezTo>
                    <a:pt x="323" y="459"/>
                    <a:pt x="375" y="431"/>
                    <a:pt x="375" y="431"/>
                  </a:cubicBezTo>
                  <a:cubicBezTo>
                    <a:pt x="375" y="431"/>
                    <a:pt x="521" y="403"/>
                    <a:pt x="549" y="292"/>
                  </a:cubicBezTo>
                  <a:cubicBezTo>
                    <a:pt x="577" y="174"/>
                    <a:pt x="493" y="0"/>
                    <a:pt x="493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3" name="Google Shape;1397;p16">
              <a:extLst>
                <a:ext uri="{FF2B5EF4-FFF2-40B4-BE49-F238E27FC236}">
                  <a16:creationId xmlns:a16="http://schemas.microsoft.com/office/drawing/2014/main" id="{9BBC9FC3-23B3-4DB5-BD48-3E4D6787F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936" y="2450780"/>
              <a:ext cx="67813" cy="52443"/>
            </a:xfrm>
            <a:custGeom>
              <a:avLst/>
              <a:gdLst>
                <a:gd name="T0" fmla="*/ 56511 w 834"/>
                <a:gd name="T1" fmla="*/ 12702 h 578"/>
                <a:gd name="T2" fmla="*/ 58706 w 834"/>
                <a:gd name="T3" fmla="*/ 25859 h 578"/>
                <a:gd name="T4" fmla="*/ 58706 w 834"/>
                <a:gd name="T5" fmla="*/ 28399 h 578"/>
                <a:gd name="T6" fmla="*/ 53665 w 834"/>
                <a:gd name="T7" fmla="*/ 36565 h 578"/>
                <a:gd name="T8" fmla="*/ 52689 w 834"/>
                <a:gd name="T9" fmla="*/ 37654 h 578"/>
                <a:gd name="T10" fmla="*/ 52689 w 834"/>
                <a:gd name="T11" fmla="*/ 37654 h 578"/>
                <a:gd name="T12" fmla="*/ 51388 w 834"/>
                <a:gd name="T13" fmla="*/ 25859 h 578"/>
                <a:gd name="T14" fmla="*/ 51388 w 834"/>
                <a:gd name="T15" fmla="*/ 20868 h 578"/>
                <a:gd name="T16" fmla="*/ 56511 w 834"/>
                <a:gd name="T17" fmla="*/ 12702 h 578"/>
                <a:gd name="T18" fmla="*/ 30491 w 834"/>
                <a:gd name="T19" fmla="*/ 28399 h 578"/>
                <a:gd name="T20" fmla="*/ 35045 w 834"/>
                <a:gd name="T21" fmla="*/ 31575 h 578"/>
                <a:gd name="T22" fmla="*/ 39517 w 834"/>
                <a:gd name="T23" fmla="*/ 36565 h 578"/>
                <a:gd name="T24" fmla="*/ 43582 w 834"/>
                <a:gd name="T25" fmla="*/ 41011 h 578"/>
                <a:gd name="T26" fmla="*/ 43582 w 834"/>
                <a:gd name="T27" fmla="*/ 41011 h 578"/>
                <a:gd name="T28" fmla="*/ 39517 w 834"/>
                <a:gd name="T29" fmla="*/ 41646 h 578"/>
                <a:gd name="T30" fmla="*/ 32768 w 834"/>
                <a:gd name="T31" fmla="*/ 39105 h 578"/>
                <a:gd name="T32" fmla="*/ 25450 w 834"/>
                <a:gd name="T33" fmla="*/ 31575 h 578"/>
                <a:gd name="T34" fmla="*/ 25369 w 834"/>
                <a:gd name="T35" fmla="*/ 30849 h 578"/>
                <a:gd name="T36" fmla="*/ 25369 w 834"/>
                <a:gd name="T37" fmla="*/ 30849 h 578"/>
                <a:gd name="T38" fmla="*/ 30491 w 834"/>
                <a:gd name="T39" fmla="*/ 28399 h 578"/>
                <a:gd name="T40" fmla="*/ 56511 w 834"/>
                <a:gd name="T41" fmla="*/ 91 h 578"/>
                <a:gd name="T42" fmla="*/ 49112 w 834"/>
                <a:gd name="T43" fmla="*/ 5081 h 578"/>
                <a:gd name="T44" fmla="*/ 42363 w 834"/>
                <a:gd name="T45" fmla="*/ 18328 h 578"/>
                <a:gd name="T46" fmla="*/ 42363 w 834"/>
                <a:gd name="T47" fmla="*/ 23137 h 578"/>
                <a:gd name="T48" fmla="*/ 42363 w 834"/>
                <a:gd name="T49" fmla="*/ 23137 h 578"/>
                <a:gd name="T50" fmla="*/ 39517 w 834"/>
                <a:gd name="T51" fmla="*/ 20868 h 578"/>
                <a:gd name="T52" fmla="*/ 30491 w 834"/>
                <a:gd name="T53" fmla="*/ 18328 h 578"/>
                <a:gd name="T54" fmla="*/ 20897 w 834"/>
                <a:gd name="T55" fmla="*/ 20868 h 578"/>
                <a:gd name="T56" fmla="*/ 18620 w 834"/>
                <a:gd name="T57" fmla="*/ 23409 h 578"/>
                <a:gd name="T58" fmla="*/ 0 w 834"/>
                <a:gd name="T59" fmla="*/ 23409 h 578"/>
                <a:gd name="T60" fmla="*/ 15042 w 834"/>
                <a:gd name="T61" fmla="*/ 30940 h 578"/>
                <a:gd name="T62" fmla="*/ 15042 w 834"/>
                <a:gd name="T63" fmla="*/ 30940 h 578"/>
                <a:gd name="T64" fmla="*/ 14148 w 834"/>
                <a:gd name="T65" fmla="*/ 31575 h 578"/>
                <a:gd name="T66" fmla="*/ 16425 w 834"/>
                <a:gd name="T67" fmla="*/ 34115 h 578"/>
                <a:gd name="T68" fmla="*/ 30491 w 834"/>
                <a:gd name="T69" fmla="*/ 49812 h 578"/>
                <a:gd name="T70" fmla="*/ 39517 w 834"/>
                <a:gd name="T71" fmla="*/ 52352 h 578"/>
                <a:gd name="T72" fmla="*/ 46916 w 834"/>
                <a:gd name="T73" fmla="*/ 52352 h 578"/>
                <a:gd name="T74" fmla="*/ 49112 w 834"/>
                <a:gd name="T75" fmla="*/ 49812 h 578"/>
                <a:gd name="T76" fmla="*/ 53665 w 834"/>
                <a:gd name="T77" fmla="*/ 49812 h 578"/>
                <a:gd name="T78" fmla="*/ 53665 w 834"/>
                <a:gd name="T79" fmla="*/ 48542 h 578"/>
                <a:gd name="T80" fmla="*/ 53665 w 834"/>
                <a:gd name="T81" fmla="*/ 48542 h 578"/>
                <a:gd name="T82" fmla="*/ 58706 w 834"/>
                <a:gd name="T83" fmla="*/ 44186 h 578"/>
                <a:gd name="T84" fmla="*/ 67813 w 834"/>
                <a:gd name="T85" fmla="*/ 31575 h 578"/>
                <a:gd name="T86" fmla="*/ 67813 w 834"/>
                <a:gd name="T87" fmla="*/ 25859 h 578"/>
                <a:gd name="T88" fmla="*/ 65536 w 834"/>
                <a:gd name="T89" fmla="*/ 10162 h 578"/>
                <a:gd name="T90" fmla="*/ 63260 w 834"/>
                <a:gd name="T91" fmla="*/ 5081 h 578"/>
                <a:gd name="T92" fmla="*/ 63260 w 834"/>
                <a:gd name="T93" fmla="*/ 2631 h 578"/>
                <a:gd name="T94" fmla="*/ 60983 w 834"/>
                <a:gd name="T95" fmla="*/ 2631 h 578"/>
                <a:gd name="T96" fmla="*/ 60983 w 834"/>
                <a:gd name="T97" fmla="*/ 91 h 578"/>
                <a:gd name="T98" fmla="*/ 56511 w 834"/>
                <a:gd name="T99" fmla="*/ 91 h 5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34" h="578" extrusionOk="0">
                  <a:moveTo>
                    <a:pt x="695" y="140"/>
                  </a:moveTo>
                  <a:cubicBezTo>
                    <a:pt x="722" y="202"/>
                    <a:pt x="722" y="230"/>
                    <a:pt x="722" y="285"/>
                  </a:cubicBezTo>
                  <a:lnTo>
                    <a:pt x="722" y="313"/>
                  </a:lnTo>
                  <a:cubicBezTo>
                    <a:pt x="695" y="376"/>
                    <a:pt x="695" y="403"/>
                    <a:pt x="660" y="403"/>
                  </a:cubicBezTo>
                  <a:cubicBezTo>
                    <a:pt x="655" y="408"/>
                    <a:pt x="652" y="412"/>
                    <a:pt x="648" y="415"/>
                  </a:cubicBezTo>
                  <a:cubicBezTo>
                    <a:pt x="632" y="385"/>
                    <a:pt x="632" y="337"/>
                    <a:pt x="632" y="285"/>
                  </a:cubicBezTo>
                  <a:lnTo>
                    <a:pt x="632" y="230"/>
                  </a:lnTo>
                  <a:cubicBezTo>
                    <a:pt x="632" y="202"/>
                    <a:pt x="660" y="174"/>
                    <a:pt x="695" y="140"/>
                  </a:cubicBezTo>
                  <a:close/>
                  <a:moveTo>
                    <a:pt x="375" y="313"/>
                  </a:moveTo>
                  <a:cubicBezTo>
                    <a:pt x="375" y="313"/>
                    <a:pt x="403" y="313"/>
                    <a:pt x="431" y="348"/>
                  </a:cubicBezTo>
                  <a:cubicBezTo>
                    <a:pt x="459" y="348"/>
                    <a:pt x="486" y="376"/>
                    <a:pt x="486" y="403"/>
                  </a:cubicBezTo>
                  <a:cubicBezTo>
                    <a:pt x="507" y="420"/>
                    <a:pt x="525" y="436"/>
                    <a:pt x="536" y="452"/>
                  </a:cubicBezTo>
                  <a:cubicBezTo>
                    <a:pt x="523" y="456"/>
                    <a:pt x="506" y="459"/>
                    <a:pt x="486" y="459"/>
                  </a:cubicBezTo>
                  <a:cubicBezTo>
                    <a:pt x="459" y="459"/>
                    <a:pt x="431" y="459"/>
                    <a:pt x="403" y="431"/>
                  </a:cubicBezTo>
                  <a:cubicBezTo>
                    <a:pt x="375" y="431"/>
                    <a:pt x="347" y="376"/>
                    <a:pt x="313" y="348"/>
                  </a:cubicBezTo>
                  <a:cubicBezTo>
                    <a:pt x="313" y="345"/>
                    <a:pt x="313" y="342"/>
                    <a:pt x="312" y="340"/>
                  </a:cubicBezTo>
                  <a:cubicBezTo>
                    <a:pt x="334" y="330"/>
                    <a:pt x="356" y="313"/>
                    <a:pt x="375" y="313"/>
                  </a:cubicBezTo>
                  <a:close/>
                  <a:moveTo>
                    <a:pt x="695" y="1"/>
                  </a:moveTo>
                  <a:cubicBezTo>
                    <a:pt x="695" y="1"/>
                    <a:pt x="660" y="29"/>
                    <a:pt x="604" y="56"/>
                  </a:cubicBezTo>
                  <a:cubicBezTo>
                    <a:pt x="577" y="84"/>
                    <a:pt x="549" y="140"/>
                    <a:pt x="521" y="202"/>
                  </a:cubicBezTo>
                  <a:lnTo>
                    <a:pt x="521" y="255"/>
                  </a:lnTo>
                  <a:cubicBezTo>
                    <a:pt x="509" y="246"/>
                    <a:pt x="497" y="238"/>
                    <a:pt x="486" y="230"/>
                  </a:cubicBezTo>
                  <a:cubicBezTo>
                    <a:pt x="431" y="230"/>
                    <a:pt x="403" y="202"/>
                    <a:pt x="375" y="202"/>
                  </a:cubicBezTo>
                  <a:cubicBezTo>
                    <a:pt x="313" y="202"/>
                    <a:pt x="285" y="230"/>
                    <a:pt x="257" y="230"/>
                  </a:cubicBezTo>
                  <a:cubicBezTo>
                    <a:pt x="229" y="230"/>
                    <a:pt x="229" y="230"/>
                    <a:pt x="229" y="258"/>
                  </a:cubicBezTo>
                  <a:lnTo>
                    <a:pt x="0" y="258"/>
                  </a:lnTo>
                  <a:lnTo>
                    <a:pt x="185" y="341"/>
                  </a:lnTo>
                  <a:lnTo>
                    <a:pt x="174" y="348"/>
                  </a:lnTo>
                  <a:cubicBezTo>
                    <a:pt x="174" y="348"/>
                    <a:pt x="202" y="348"/>
                    <a:pt x="202" y="376"/>
                  </a:cubicBezTo>
                  <a:cubicBezTo>
                    <a:pt x="229" y="403"/>
                    <a:pt x="257" y="487"/>
                    <a:pt x="375" y="549"/>
                  </a:cubicBezTo>
                  <a:cubicBezTo>
                    <a:pt x="403" y="577"/>
                    <a:pt x="459" y="577"/>
                    <a:pt x="486" y="577"/>
                  </a:cubicBezTo>
                  <a:lnTo>
                    <a:pt x="577" y="577"/>
                  </a:lnTo>
                  <a:lnTo>
                    <a:pt x="604" y="549"/>
                  </a:lnTo>
                  <a:lnTo>
                    <a:pt x="660" y="549"/>
                  </a:lnTo>
                  <a:lnTo>
                    <a:pt x="660" y="535"/>
                  </a:lnTo>
                  <a:cubicBezTo>
                    <a:pt x="680" y="524"/>
                    <a:pt x="707" y="506"/>
                    <a:pt x="722" y="487"/>
                  </a:cubicBezTo>
                  <a:cubicBezTo>
                    <a:pt x="750" y="459"/>
                    <a:pt x="806" y="431"/>
                    <a:pt x="834" y="348"/>
                  </a:cubicBezTo>
                  <a:lnTo>
                    <a:pt x="834" y="285"/>
                  </a:lnTo>
                  <a:cubicBezTo>
                    <a:pt x="834" y="202"/>
                    <a:pt x="834" y="140"/>
                    <a:pt x="806" y="112"/>
                  </a:cubicBezTo>
                  <a:cubicBezTo>
                    <a:pt x="806" y="84"/>
                    <a:pt x="778" y="56"/>
                    <a:pt x="778" y="56"/>
                  </a:cubicBezTo>
                  <a:lnTo>
                    <a:pt x="778" y="29"/>
                  </a:lnTo>
                  <a:lnTo>
                    <a:pt x="750" y="29"/>
                  </a:lnTo>
                  <a:lnTo>
                    <a:pt x="750" y="1"/>
                  </a:lnTo>
                  <a:lnTo>
                    <a:pt x="695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4" name="Google Shape;1398;p16">
              <a:extLst>
                <a:ext uri="{FF2B5EF4-FFF2-40B4-BE49-F238E27FC236}">
                  <a16:creationId xmlns:a16="http://schemas.microsoft.com/office/drawing/2014/main" id="{EAA31A7F-141B-4E90-905D-B8B016B4C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9255" y="2489856"/>
              <a:ext cx="49193" cy="45719"/>
            </a:xfrm>
            <a:custGeom>
              <a:avLst/>
              <a:gdLst>
                <a:gd name="T0" fmla="*/ 42363 w 605"/>
                <a:gd name="T1" fmla="*/ 0 h 413"/>
                <a:gd name="T2" fmla="*/ 28296 w 605"/>
                <a:gd name="T3" fmla="*/ 16162 h 413"/>
                <a:gd name="T4" fmla="*/ 28296 w 605"/>
                <a:gd name="T5" fmla="*/ 41512 h 413"/>
                <a:gd name="T6" fmla="*/ 18701 w 605"/>
                <a:gd name="T7" fmla="*/ 19262 h 413"/>
                <a:gd name="T8" fmla="*/ 10570 w 605"/>
                <a:gd name="T9" fmla="*/ 16494 h 413"/>
                <a:gd name="T10" fmla="*/ 0 w 605"/>
                <a:gd name="T11" fmla="*/ 19262 h 413"/>
                <a:gd name="T12" fmla="*/ 11302 w 605"/>
                <a:gd name="T13" fmla="*/ 41512 h 413"/>
                <a:gd name="T14" fmla="*/ 22035 w 605"/>
                <a:gd name="T15" fmla="*/ 45719 h 413"/>
                <a:gd name="T16" fmla="*/ 28296 w 605"/>
                <a:gd name="T17" fmla="*/ 44612 h 413"/>
                <a:gd name="T18" fmla="*/ 44640 w 605"/>
                <a:gd name="T19" fmla="*/ 32324 h 413"/>
                <a:gd name="T20" fmla="*/ 42363 w 605"/>
                <a:gd name="T21" fmla="*/ 0 h 4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05" h="413" extrusionOk="0">
                  <a:moveTo>
                    <a:pt x="521" y="0"/>
                  </a:moveTo>
                  <a:cubicBezTo>
                    <a:pt x="521" y="0"/>
                    <a:pt x="403" y="28"/>
                    <a:pt x="348" y="146"/>
                  </a:cubicBezTo>
                  <a:cubicBezTo>
                    <a:pt x="313" y="229"/>
                    <a:pt x="348" y="320"/>
                    <a:pt x="348" y="375"/>
                  </a:cubicBezTo>
                  <a:cubicBezTo>
                    <a:pt x="348" y="320"/>
                    <a:pt x="285" y="229"/>
                    <a:pt x="230" y="174"/>
                  </a:cubicBezTo>
                  <a:cubicBezTo>
                    <a:pt x="200" y="155"/>
                    <a:pt x="164" y="149"/>
                    <a:pt x="130" y="149"/>
                  </a:cubicBezTo>
                  <a:cubicBezTo>
                    <a:pt x="62" y="149"/>
                    <a:pt x="0" y="174"/>
                    <a:pt x="0" y="174"/>
                  </a:cubicBezTo>
                  <a:cubicBezTo>
                    <a:pt x="0" y="174"/>
                    <a:pt x="56" y="320"/>
                    <a:pt x="139" y="375"/>
                  </a:cubicBezTo>
                  <a:cubicBezTo>
                    <a:pt x="182" y="405"/>
                    <a:pt x="231" y="413"/>
                    <a:pt x="271" y="413"/>
                  </a:cubicBezTo>
                  <a:cubicBezTo>
                    <a:pt x="315" y="413"/>
                    <a:pt x="348" y="403"/>
                    <a:pt x="348" y="403"/>
                  </a:cubicBezTo>
                  <a:cubicBezTo>
                    <a:pt x="375" y="403"/>
                    <a:pt x="487" y="403"/>
                    <a:pt x="549" y="292"/>
                  </a:cubicBezTo>
                  <a:cubicBezTo>
                    <a:pt x="605" y="174"/>
                    <a:pt x="521" y="0"/>
                    <a:pt x="521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5" name="Google Shape;1399;p16">
              <a:extLst>
                <a:ext uri="{FF2B5EF4-FFF2-40B4-BE49-F238E27FC236}">
                  <a16:creationId xmlns:a16="http://schemas.microsoft.com/office/drawing/2014/main" id="{8E1D342A-CBE0-4D1C-8538-F9E9C6D4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339" y="2484778"/>
              <a:ext cx="66107" cy="47363"/>
            </a:xfrm>
            <a:custGeom>
              <a:avLst/>
              <a:gdLst>
                <a:gd name="T0" fmla="*/ 56512 w 813"/>
                <a:gd name="T1" fmla="*/ 13338 h 522"/>
                <a:gd name="T2" fmla="*/ 56512 w 813"/>
                <a:gd name="T3" fmla="*/ 20869 h 522"/>
                <a:gd name="T4" fmla="*/ 56512 w 813"/>
                <a:gd name="T5" fmla="*/ 29035 h 522"/>
                <a:gd name="T6" fmla="*/ 49682 w 813"/>
                <a:gd name="T7" fmla="*/ 34116 h 522"/>
                <a:gd name="T8" fmla="*/ 49682 w 813"/>
                <a:gd name="T9" fmla="*/ 29035 h 522"/>
                <a:gd name="T10" fmla="*/ 49682 w 813"/>
                <a:gd name="T11" fmla="*/ 20869 h 522"/>
                <a:gd name="T12" fmla="*/ 56512 w 813"/>
                <a:gd name="T13" fmla="*/ 13338 h 522"/>
                <a:gd name="T14" fmla="*/ 26020 w 813"/>
                <a:gd name="T15" fmla="*/ 23409 h 522"/>
                <a:gd name="T16" fmla="*/ 33338 w 813"/>
                <a:gd name="T17" fmla="*/ 25859 h 522"/>
                <a:gd name="T18" fmla="*/ 37810 w 813"/>
                <a:gd name="T19" fmla="*/ 31575 h 522"/>
                <a:gd name="T20" fmla="*/ 39843 w 813"/>
                <a:gd name="T21" fmla="*/ 36566 h 522"/>
                <a:gd name="T22" fmla="*/ 39843 w 813"/>
                <a:gd name="T23" fmla="*/ 36566 h 522"/>
                <a:gd name="T24" fmla="*/ 31061 w 813"/>
                <a:gd name="T25" fmla="*/ 34116 h 522"/>
                <a:gd name="T26" fmla="*/ 23743 w 813"/>
                <a:gd name="T27" fmla="*/ 25859 h 522"/>
                <a:gd name="T28" fmla="*/ 23662 w 813"/>
                <a:gd name="T29" fmla="*/ 23409 h 522"/>
                <a:gd name="T30" fmla="*/ 26020 w 813"/>
                <a:gd name="T31" fmla="*/ 23409 h 522"/>
                <a:gd name="T32" fmla="*/ 56512 w 813"/>
                <a:gd name="T33" fmla="*/ 91 h 522"/>
                <a:gd name="T34" fmla="*/ 49682 w 813"/>
                <a:gd name="T35" fmla="*/ 5081 h 522"/>
                <a:gd name="T36" fmla="*/ 42364 w 813"/>
                <a:gd name="T37" fmla="*/ 15788 h 522"/>
                <a:gd name="T38" fmla="*/ 40900 w 813"/>
                <a:gd name="T39" fmla="*/ 20234 h 522"/>
                <a:gd name="T40" fmla="*/ 40900 w 813"/>
                <a:gd name="T41" fmla="*/ 20234 h 522"/>
                <a:gd name="T42" fmla="*/ 37810 w 813"/>
                <a:gd name="T43" fmla="*/ 18328 h 522"/>
                <a:gd name="T44" fmla="*/ 26020 w 813"/>
                <a:gd name="T45" fmla="*/ 13338 h 522"/>
                <a:gd name="T46" fmla="*/ 19190 w 813"/>
                <a:gd name="T47" fmla="*/ 15788 h 522"/>
                <a:gd name="T48" fmla="*/ 0 w 813"/>
                <a:gd name="T49" fmla="*/ 15788 h 522"/>
                <a:gd name="T50" fmla="*/ 14148 w 813"/>
                <a:gd name="T51" fmla="*/ 25859 h 522"/>
                <a:gd name="T52" fmla="*/ 26020 w 813"/>
                <a:gd name="T53" fmla="*/ 44822 h 522"/>
                <a:gd name="T54" fmla="*/ 40087 w 813"/>
                <a:gd name="T55" fmla="*/ 47363 h 522"/>
                <a:gd name="T56" fmla="*/ 49682 w 813"/>
                <a:gd name="T57" fmla="*/ 47363 h 522"/>
                <a:gd name="T58" fmla="*/ 56512 w 813"/>
                <a:gd name="T59" fmla="*/ 41647 h 522"/>
                <a:gd name="T60" fmla="*/ 63830 w 813"/>
                <a:gd name="T61" fmla="*/ 34116 h 522"/>
                <a:gd name="T62" fmla="*/ 66107 w 813"/>
                <a:gd name="T63" fmla="*/ 20869 h 522"/>
                <a:gd name="T64" fmla="*/ 66107 w 813"/>
                <a:gd name="T65" fmla="*/ 7622 h 522"/>
                <a:gd name="T66" fmla="*/ 63830 w 813"/>
                <a:gd name="T67" fmla="*/ 5081 h 522"/>
                <a:gd name="T68" fmla="*/ 63830 w 813"/>
                <a:gd name="T69" fmla="*/ 2541 h 522"/>
                <a:gd name="T70" fmla="*/ 63830 w 813"/>
                <a:gd name="T71" fmla="*/ 91 h 522"/>
                <a:gd name="T72" fmla="*/ 56512 w 813"/>
                <a:gd name="T73" fmla="*/ 91 h 52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13" h="522" extrusionOk="0">
                  <a:moveTo>
                    <a:pt x="695" y="147"/>
                  </a:moveTo>
                  <a:lnTo>
                    <a:pt x="695" y="230"/>
                  </a:lnTo>
                  <a:lnTo>
                    <a:pt x="695" y="320"/>
                  </a:lnTo>
                  <a:cubicBezTo>
                    <a:pt x="667" y="348"/>
                    <a:pt x="639" y="376"/>
                    <a:pt x="611" y="376"/>
                  </a:cubicBezTo>
                  <a:lnTo>
                    <a:pt x="611" y="320"/>
                  </a:lnTo>
                  <a:lnTo>
                    <a:pt x="611" y="230"/>
                  </a:lnTo>
                  <a:cubicBezTo>
                    <a:pt x="639" y="174"/>
                    <a:pt x="667" y="147"/>
                    <a:pt x="695" y="147"/>
                  </a:cubicBezTo>
                  <a:close/>
                  <a:moveTo>
                    <a:pt x="320" y="258"/>
                  </a:moveTo>
                  <a:cubicBezTo>
                    <a:pt x="347" y="258"/>
                    <a:pt x="382" y="258"/>
                    <a:pt x="410" y="285"/>
                  </a:cubicBezTo>
                  <a:cubicBezTo>
                    <a:pt x="438" y="285"/>
                    <a:pt x="438" y="320"/>
                    <a:pt x="465" y="348"/>
                  </a:cubicBezTo>
                  <a:cubicBezTo>
                    <a:pt x="480" y="363"/>
                    <a:pt x="487" y="385"/>
                    <a:pt x="490" y="403"/>
                  </a:cubicBezTo>
                  <a:cubicBezTo>
                    <a:pt x="462" y="403"/>
                    <a:pt x="409" y="403"/>
                    <a:pt x="382" y="376"/>
                  </a:cubicBezTo>
                  <a:cubicBezTo>
                    <a:pt x="347" y="348"/>
                    <a:pt x="320" y="320"/>
                    <a:pt x="292" y="285"/>
                  </a:cubicBezTo>
                  <a:cubicBezTo>
                    <a:pt x="292" y="276"/>
                    <a:pt x="292" y="266"/>
                    <a:pt x="291" y="258"/>
                  </a:cubicBezTo>
                  <a:lnTo>
                    <a:pt x="320" y="258"/>
                  </a:lnTo>
                  <a:close/>
                  <a:moveTo>
                    <a:pt x="695" y="1"/>
                  </a:moveTo>
                  <a:cubicBezTo>
                    <a:pt x="695" y="1"/>
                    <a:pt x="667" y="28"/>
                    <a:pt x="611" y="56"/>
                  </a:cubicBezTo>
                  <a:cubicBezTo>
                    <a:pt x="583" y="84"/>
                    <a:pt x="521" y="112"/>
                    <a:pt x="521" y="174"/>
                  </a:cubicBezTo>
                  <a:cubicBezTo>
                    <a:pt x="513" y="191"/>
                    <a:pt x="507" y="207"/>
                    <a:pt x="503" y="223"/>
                  </a:cubicBezTo>
                  <a:cubicBezTo>
                    <a:pt x="492" y="216"/>
                    <a:pt x="479" y="209"/>
                    <a:pt x="465" y="202"/>
                  </a:cubicBezTo>
                  <a:cubicBezTo>
                    <a:pt x="410" y="174"/>
                    <a:pt x="382" y="147"/>
                    <a:pt x="320" y="147"/>
                  </a:cubicBezTo>
                  <a:cubicBezTo>
                    <a:pt x="292" y="147"/>
                    <a:pt x="264" y="147"/>
                    <a:pt x="236" y="174"/>
                  </a:cubicBezTo>
                  <a:lnTo>
                    <a:pt x="0" y="174"/>
                  </a:lnTo>
                  <a:lnTo>
                    <a:pt x="174" y="285"/>
                  </a:lnTo>
                  <a:cubicBezTo>
                    <a:pt x="174" y="320"/>
                    <a:pt x="236" y="403"/>
                    <a:pt x="320" y="494"/>
                  </a:cubicBezTo>
                  <a:cubicBezTo>
                    <a:pt x="382" y="522"/>
                    <a:pt x="438" y="522"/>
                    <a:pt x="493" y="522"/>
                  </a:cubicBezTo>
                  <a:lnTo>
                    <a:pt x="611" y="522"/>
                  </a:lnTo>
                  <a:cubicBezTo>
                    <a:pt x="639" y="522"/>
                    <a:pt x="667" y="494"/>
                    <a:pt x="695" y="459"/>
                  </a:cubicBezTo>
                  <a:cubicBezTo>
                    <a:pt x="729" y="459"/>
                    <a:pt x="785" y="403"/>
                    <a:pt x="785" y="376"/>
                  </a:cubicBezTo>
                  <a:cubicBezTo>
                    <a:pt x="813" y="320"/>
                    <a:pt x="813" y="258"/>
                    <a:pt x="813" y="230"/>
                  </a:cubicBezTo>
                  <a:lnTo>
                    <a:pt x="813" y="84"/>
                  </a:lnTo>
                  <a:cubicBezTo>
                    <a:pt x="813" y="84"/>
                    <a:pt x="813" y="56"/>
                    <a:pt x="785" y="56"/>
                  </a:cubicBezTo>
                  <a:lnTo>
                    <a:pt x="785" y="28"/>
                  </a:lnTo>
                  <a:lnTo>
                    <a:pt x="785" y="1"/>
                  </a:lnTo>
                  <a:lnTo>
                    <a:pt x="695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6" name="Google Shape;1400;p16">
              <a:extLst>
                <a:ext uri="{FF2B5EF4-FFF2-40B4-BE49-F238E27FC236}">
                  <a16:creationId xmlns:a16="http://schemas.microsoft.com/office/drawing/2014/main" id="{44F5C811-F205-4FAA-9C98-4B4990C46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526" y="2523856"/>
              <a:ext cx="46997" cy="45719"/>
            </a:xfrm>
            <a:custGeom>
              <a:avLst/>
              <a:gdLst>
                <a:gd name="T0" fmla="*/ 44639 w 578"/>
                <a:gd name="T1" fmla="*/ 0 h 382"/>
                <a:gd name="T2" fmla="*/ 28296 w 578"/>
                <a:gd name="T3" fmla="*/ 14123 h 382"/>
                <a:gd name="T4" fmla="*/ 26019 w 578"/>
                <a:gd name="T5" fmla="*/ 41530 h 382"/>
                <a:gd name="T6" fmla="*/ 18701 w 578"/>
                <a:gd name="T7" fmla="*/ 17474 h 382"/>
                <a:gd name="T8" fmla="*/ 7562 w 578"/>
                <a:gd name="T9" fmla="*/ 11968 h 382"/>
                <a:gd name="T10" fmla="*/ 81 w 578"/>
                <a:gd name="T11" fmla="*/ 14123 h 382"/>
                <a:gd name="T12" fmla="*/ 7399 w 578"/>
                <a:gd name="T13" fmla="*/ 38299 h 382"/>
                <a:gd name="T14" fmla="*/ 20734 w 578"/>
                <a:gd name="T15" fmla="*/ 45719 h 382"/>
                <a:gd name="T16" fmla="*/ 26019 w 578"/>
                <a:gd name="T17" fmla="*/ 44881 h 382"/>
                <a:gd name="T18" fmla="*/ 42444 w 578"/>
                <a:gd name="T19" fmla="*/ 34948 h 382"/>
                <a:gd name="T20" fmla="*/ 44639 w 578"/>
                <a:gd name="T21" fmla="*/ 0 h 3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8" h="382" extrusionOk="0">
                  <a:moveTo>
                    <a:pt x="549" y="0"/>
                  </a:moveTo>
                  <a:cubicBezTo>
                    <a:pt x="549" y="0"/>
                    <a:pt x="404" y="28"/>
                    <a:pt x="348" y="118"/>
                  </a:cubicBezTo>
                  <a:cubicBezTo>
                    <a:pt x="320" y="202"/>
                    <a:pt x="320" y="292"/>
                    <a:pt x="320" y="347"/>
                  </a:cubicBezTo>
                  <a:cubicBezTo>
                    <a:pt x="292" y="292"/>
                    <a:pt x="292" y="202"/>
                    <a:pt x="230" y="146"/>
                  </a:cubicBezTo>
                  <a:cubicBezTo>
                    <a:pt x="182" y="110"/>
                    <a:pt x="133" y="100"/>
                    <a:pt x="93" y="100"/>
                  </a:cubicBezTo>
                  <a:cubicBezTo>
                    <a:pt x="39" y="100"/>
                    <a:pt x="1" y="118"/>
                    <a:pt x="1" y="118"/>
                  </a:cubicBezTo>
                  <a:cubicBezTo>
                    <a:pt x="1" y="118"/>
                    <a:pt x="29" y="236"/>
                    <a:pt x="91" y="320"/>
                  </a:cubicBezTo>
                  <a:cubicBezTo>
                    <a:pt x="138" y="371"/>
                    <a:pt x="205" y="382"/>
                    <a:pt x="255" y="382"/>
                  </a:cubicBezTo>
                  <a:cubicBezTo>
                    <a:pt x="293" y="382"/>
                    <a:pt x="320" y="375"/>
                    <a:pt x="320" y="375"/>
                  </a:cubicBezTo>
                  <a:cubicBezTo>
                    <a:pt x="320" y="375"/>
                    <a:pt x="438" y="375"/>
                    <a:pt x="522" y="292"/>
                  </a:cubicBezTo>
                  <a:cubicBezTo>
                    <a:pt x="577" y="174"/>
                    <a:pt x="549" y="0"/>
                    <a:pt x="549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7" name="Google Shape;1401;p16">
              <a:extLst>
                <a:ext uri="{FF2B5EF4-FFF2-40B4-BE49-F238E27FC236}">
                  <a16:creationId xmlns:a16="http://schemas.microsoft.com/office/drawing/2014/main" id="{27D74B3F-BF31-4B86-A371-BB0A6B4F4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371" y="2518778"/>
              <a:ext cx="54235" cy="45719"/>
            </a:xfrm>
            <a:custGeom>
              <a:avLst/>
              <a:gdLst>
                <a:gd name="T0" fmla="*/ 9839 w 667"/>
                <a:gd name="T1" fmla="*/ 18695 h 494"/>
                <a:gd name="T2" fmla="*/ 9839 w 667"/>
                <a:gd name="T3" fmla="*/ 18695 h 494"/>
                <a:gd name="T4" fmla="*/ 18620 w 667"/>
                <a:gd name="T5" fmla="*/ 23878 h 494"/>
                <a:gd name="T6" fmla="*/ 23174 w 667"/>
                <a:gd name="T7" fmla="*/ 29616 h 494"/>
                <a:gd name="T8" fmla="*/ 25207 w 667"/>
                <a:gd name="T9" fmla="*/ 34706 h 494"/>
                <a:gd name="T10" fmla="*/ 25207 w 667"/>
                <a:gd name="T11" fmla="*/ 34706 h 494"/>
                <a:gd name="T12" fmla="*/ 16425 w 667"/>
                <a:gd name="T13" fmla="*/ 32207 h 494"/>
                <a:gd name="T14" fmla="*/ 11872 w 667"/>
                <a:gd name="T15" fmla="*/ 21286 h 494"/>
                <a:gd name="T16" fmla="*/ 9839 w 667"/>
                <a:gd name="T17" fmla="*/ 18695 h 494"/>
                <a:gd name="T18" fmla="*/ 44640 w 667"/>
                <a:gd name="T19" fmla="*/ 13605 h 494"/>
                <a:gd name="T20" fmla="*/ 44640 w 667"/>
                <a:gd name="T21" fmla="*/ 16103 h 494"/>
                <a:gd name="T22" fmla="*/ 42363 w 667"/>
                <a:gd name="T23" fmla="*/ 29616 h 494"/>
                <a:gd name="T24" fmla="*/ 35045 w 667"/>
                <a:gd name="T25" fmla="*/ 34798 h 494"/>
                <a:gd name="T26" fmla="*/ 35045 w 667"/>
                <a:gd name="T27" fmla="*/ 34798 h 494"/>
                <a:gd name="T28" fmla="*/ 37322 w 667"/>
                <a:gd name="T29" fmla="*/ 18695 h 494"/>
                <a:gd name="T30" fmla="*/ 44640 w 667"/>
                <a:gd name="T31" fmla="*/ 13605 h 494"/>
                <a:gd name="T32" fmla="*/ 46917 w 667"/>
                <a:gd name="T33" fmla="*/ 93 h 494"/>
                <a:gd name="T34" fmla="*/ 40087 w 667"/>
                <a:gd name="T35" fmla="*/ 2591 h 494"/>
                <a:gd name="T36" fmla="*/ 28215 w 667"/>
                <a:gd name="T37" fmla="*/ 13605 h 494"/>
                <a:gd name="T38" fmla="*/ 27321 w 667"/>
                <a:gd name="T39" fmla="*/ 17677 h 494"/>
                <a:gd name="T40" fmla="*/ 27321 w 667"/>
                <a:gd name="T41" fmla="*/ 17677 h 494"/>
                <a:gd name="T42" fmla="*/ 26020 w 667"/>
                <a:gd name="T43" fmla="*/ 16103 h 494"/>
                <a:gd name="T44" fmla="*/ 9026 w 667"/>
                <a:gd name="T45" fmla="*/ 7774 h 494"/>
                <a:gd name="T46" fmla="*/ 4553 w 667"/>
                <a:gd name="T47" fmla="*/ 7774 h 494"/>
                <a:gd name="T48" fmla="*/ 4553 w 667"/>
                <a:gd name="T49" fmla="*/ 11013 h 494"/>
                <a:gd name="T50" fmla="*/ 2277 w 667"/>
                <a:gd name="T51" fmla="*/ 11013 h 494"/>
                <a:gd name="T52" fmla="*/ 0 w 667"/>
                <a:gd name="T53" fmla="*/ 16103 h 494"/>
                <a:gd name="T54" fmla="*/ 0 w 667"/>
                <a:gd name="T55" fmla="*/ 18695 h 494"/>
                <a:gd name="T56" fmla="*/ 244 w 667"/>
                <a:gd name="T57" fmla="*/ 18695 h 494"/>
                <a:gd name="T58" fmla="*/ 2277 w 667"/>
                <a:gd name="T59" fmla="*/ 23878 h 494"/>
                <a:gd name="T60" fmla="*/ 9026 w 667"/>
                <a:gd name="T61" fmla="*/ 39888 h 494"/>
                <a:gd name="T62" fmla="*/ 28215 w 667"/>
                <a:gd name="T63" fmla="*/ 45719 h 494"/>
                <a:gd name="T64" fmla="*/ 37322 w 667"/>
                <a:gd name="T65" fmla="*/ 45719 h 494"/>
                <a:gd name="T66" fmla="*/ 49112 w 667"/>
                <a:gd name="T67" fmla="*/ 34798 h 494"/>
                <a:gd name="T68" fmla="*/ 54235 w 667"/>
                <a:gd name="T69" fmla="*/ 16103 h 494"/>
                <a:gd name="T70" fmla="*/ 54235 w 667"/>
                <a:gd name="T71" fmla="*/ 7774 h 494"/>
                <a:gd name="T72" fmla="*/ 54235 w 667"/>
                <a:gd name="T73" fmla="*/ 5183 h 494"/>
                <a:gd name="T74" fmla="*/ 54235 w 667"/>
                <a:gd name="T75" fmla="*/ 2591 h 494"/>
                <a:gd name="T76" fmla="*/ 51389 w 667"/>
                <a:gd name="T77" fmla="*/ 2591 h 494"/>
                <a:gd name="T78" fmla="*/ 49112 w 667"/>
                <a:gd name="T79" fmla="*/ 93 h 494"/>
                <a:gd name="T80" fmla="*/ 46917 w 667"/>
                <a:gd name="T81" fmla="*/ 93 h 49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67" h="494" extrusionOk="0">
                  <a:moveTo>
                    <a:pt x="121" y="202"/>
                  </a:moveTo>
                  <a:lnTo>
                    <a:pt x="121" y="202"/>
                  </a:lnTo>
                  <a:cubicBezTo>
                    <a:pt x="177" y="205"/>
                    <a:pt x="203" y="231"/>
                    <a:pt x="229" y="258"/>
                  </a:cubicBezTo>
                  <a:cubicBezTo>
                    <a:pt x="257" y="258"/>
                    <a:pt x="285" y="292"/>
                    <a:pt x="285" y="320"/>
                  </a:cubicBezTo>
                  <a:cubicBezTo>
                    <a:pt x="285" y="338"/>
                    <a:pt x="300" y="357"/>
                    <a:pt x="310" y="375"/>
                  </a:cubicBezTo>
                  <a:cubicBezTo>
                    <a:pt x="272" y="373"/>
                    <a:pt x="221" y="368"/>
                    <a:pt x="202" y="348"/>
                  </a:cubicBezTo>
                  <a:cubicBezTo>
                    <a:pt x="174" y="320"/>
                    <a:pt x="146" y="258"/>
                    <a:pt x="146" y="230"/>
                  </a:cubicBezTo>
                  <a:cubicBezTo>
                    <a:pt x="134" y="220"/>
                    <a:pt x="126" y="211"/>
                    <a:pt x="121" y="202"/>
                  </a:cubicBezTo>
                  <a:close/>
                  <a:moveTo>
                    <a:pt x="549" y="147"/>
                  </a:moveTo>
                  <a:lnTo>
                    <a:pt x="549" y="174"/>
                  </a:lnTo>
                  <a:cubicBezTo>
                    <a:pt x="549" y="230"/>
                    <a:pt x="549" y="292"/>
                    <a:pt x="521" y="320"/>
                  </a:cubicBezTo>
                  <a:cubicBezTo>
                    <a:pt x="493" y="348"/>
                    <a:pt x="459" y="376"/>
                    <a:pt x="431" y="376"/>
                  </a:cubicBezTo>
                  <a:cubicBezTo>
                    <a:pt x="431" y="321"/>
                    <a:pt x="435" y="249"/>
                    <a:pt x="459" y="202"/>
                  </a:cubicBezTo>
                  <a:cubicBezTo>
                    <a:pt x="493" y="174"/>
                    <a:pt x="521" y="147"/>
                    <a:pt x="549" y="147"/>
                  </a:cubicBezTo>
                  <a:close/>
                  <a:moveTo>
                    <a:pt x="577" y="1"/>
                  </a:moveTo>
                  <a:cubicBezTo>
                    <a:pt x="577" y="1"/>
                    <a:pt x="549" y="1"/>
                    <a:pt x="493" y="28"/>
                  </a:cubicBezTo>
                  <a:cubicBezTo>
                    <a:pt x="431" y="56"/>
                    <a:pt x="403" y="84"/>
                    <a:pt x="347" y="147"/>
                  </a:cubicBezTo>
                  <a:cubicBezTo>
                    <a:pt x="343" y="160"/>
                    <a:pt x="339" y="175"/>
                    <a:pt x="336" y="191"/>
                  </a:cubicBezTo>
                  <a:cubicBezTo>
                    <a:pt x="330" y="185"/>
                    <a:pt x="325" y="180"/>
                    <a:pt x="320" y="174"/>
                  </a:cubicBezTo>
                  <a:cubicBezTo>
                    <a:pt x="257" y="119"/>
                    <a:pt x="174" y="84"/>
                    <a:pt x="111" y="84"/>
                  </a:cubicBezTo>
                  <a:lnTo>
                    <a:pt x="56" y="84"/>
                  </a:lnTo>
                  <a:lnTo>
                    <a:pt x="56" y="119"/>
                  </a:lnTo>
                  <a:lnTo>
                    <a:pt x="28" y="119"/>
                  </a:lnTo>
                  <a:cubicBezTo>
                    <a:pt x="0" y="147"/>
                    <a:pt x="0" y="147"/>
                    <a:pt x="0" y="174"/>
                  </a:cubicBezTo>
                  <a:lnTo>
                    <a:pt x="0" y="202"/>
                  </a:lnTo>
                  <a:lnTo>
                    <a:pt x="3" y="202"/>
                  </a:lnTo>
                  <a:cubicBezTo>
                    <a:pt x="6" y="220"/>
                    <a:pt x="13" y="243"/>
                    <a:pt x="28" y="258"/>
                  </a:cubicBezTo>
                  <a:cubicBezTo>
                    <a:pt x="28" y="320"/>
                    <a:pt x="56" y="376"/>
                    <a:pt x="111" y="431"/>
                  </a:cubicBezTo>
                  <a:cubicBezTo>
                    <a:pt x="202" y="494"/>
                    <a:pt x="285" y="494"/>
                    <a:pt x="347" y="494"/>
                  </a:cubicBezTo>
                  <a:lnTo>
                    <a:pt x="459" y="494"/>
                  </a:lnTo>
                  <a:cubicBezTo>
                    <a:pt x="521" y="466"/>
                    <a:pt x="577" y="431"/>
                    <a:pt x="604" y="376"/>
                  </a:cubicBezTo>
                  <a:cubicBezTo>
                    <a:pt x="667" y="320"/>
                    <a:pt x="667" y="230"/>
                    <a:pt x="667" y="174"/>
                  </a:cubicBezTo>
                  <a:lnTo>
                    <a:pt x="667" y="84"/>
                  </a:lnTo>
                  <a:lnTo>
                    <a:pt x="667" y="56"/>
                  </a:lnTo>
                  <a:lnTo>
                    <a:pt x="667" y="28"/>
                  </a:lnTo>
                  <a:lnTo>
                    <a:pt x="632" y="28"/>
                  </a:lnTo>
                  <a:cubicBezTo>
                    <a:pt x="632" y="1"/>
                    <a:pt x="604" y="1"/>
                    <a:pt x="604" y="1"/>
                  </a:cubicBezTo>
                  <a:lnTo>
                    <a:pt x="577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8" name="Google Shape;1402;p16">
              <a:extLst>
                <a:ext uri="{FF2B5EF4-FFF2-40B4-BE49-F238E27FC236}">
                  <a16:creationId xmlns:a16="http://schemas.microsoft.com/office/drawing/2014/main" id="{79340156-6E70-4411-99E8-4C0BBC260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9122" y="2560936"/>
              <a:ext cx="47485" cy="45719"/>
            </a:xfrm>
            <a:custGeom>
              <a:avLst/>
              <a:gdLst>
                <a:gd name="T0" fmla="*/ 81 w 584"/>
                <a:gd name="T1" fmla="*/ 131 h 349"/>
                <a:gd name="T2" fmla="*/ 5123 w 584"/>
                <a:gd name="T3" fmla="*/ 30130 h 349"/>
                <a:gd name="T4" fmla="*/ 21466 w 584"/>
                <a:gd name="T5" fmla="*/ 45588 h 349"/>
                <a:gd name="T6" fmla="*/ 40167 w 584"/>
                <a:gd name="T7" fmla="*/ 33798 h 349"/>
                <a:gd name="T8" fmla="*/ 44639 w 584"/>
                <a:gd name="T9" fmla="*/ 131 h 349"/>
                <a:gd name="T10" fmla="*/ 44639 w 584"/>
                <a:gd name="T11" fmla="*/ 131 h 349"/>
                <a:gd name="T12" fmla="*/ 28296 w 584"/>
                <a:gd name="T13" fmla="*/ 11004 h 349"/>
                <a:gd name="T14" fmla="*/ 23743 w 584"/>
                <a:gd name="T15" fmla="*/ 37466 h 349"/>
                <a:gd name="T16" fmla="*/ 16425 w 584"/>
                <a:gd name="T17" fmla="*/ 11004 h 349"/>
                <a:gd name="T18" fmla="*/ 81 w 584"/>
                <a:gd name="T19" fmla="*/ 131 h 3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4" h="349" extrusionOk="0">
                  <a:moveTo>
                    <a:pt x="1" y="1"/>
                  </a:moveTo>
                  <a:cubicBezTo>
                    <a:pt x="1" y="1"/>
                    <a:pt x="1" y="140"/>
                    <a:pt x="63" y="230"/>
                  </a:cubicBezTo>
                  <a:cubicBezTo>
                    <a:pt x="146" y="313"/>
                    <a:pt x="264" y="348"/>
                    <a:pt x="264" y="348"/>
                  </a:cubicBezTo>
                  <a:cubicBezTo>
                    <a:pt x="292" y="348"/>
                    <a:pt x="410" y="348"/>
                    <a:pt x="494" y="258"/>
                  </a:cubicBezTo>
                  <a:cubicBezTo>
                    <a:pt x="584" y="175"/>
                    <a:pt x="549" y="1"/>
                    <a:pt x="549" y="1"/>
                  </a:cubicBezTo>
                  <a:cubicBezTo>
                    <a:pt x="549" y="1"/>
                    <a:pt x="438" y="1"/>
                    <a:pt x="348" y="84"/>
                  </a:cubicBezTo>
                  <a:cubicBezTo>
                    <a:pt x="292" y="140"/>
                    <a:pt x="292" y="230"/>
                    <a:pt x="292" y="286"/>
                  </a:cubicBezTo>
                  <a:cubicBezTo>
                    <a:pt x="292" y="230"/>
                    <a:pt x="264" y="140"/>
                    <a:pt x="202" y="84"/>
                  </a:cubicBezTo>
                  <a:cubicBezTo>
                    <a:pt x="146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19" name="Google Shape;1403;p16">
              <a:extLst>
                <a:ext uri="{FF2B5EF4-FFF2-40B4-BE49-F238E27FC236}">
                  <a16:creationId xmlns:a16="http://schemas.microsoft.com/office/drawing/2014/main" id="{28E2ADA7-E8A4-4FDC-8CDE-60B99C580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511" y="2555314"/>
              <a:ext cx="61633" cy="45719"/>
            </a:xfrm>
            <a:custGeom>
              <a:avLst/>
              <a:gdLst>
                <a:gd name="T0" fmla="*/ 16994 w 758"/>
                <a:gd name="T1" fmla="*/ 12166 h 466"/>
                <a:gd name="T2" fmla="*/ 16994 w 758"/>
                <a:gd name="T3" fmla="*/ 12166 h 466"/>
                <a:gd name="T4" fmla="*/ 26019 w 758"/>
                <a:gd name="T5" fmla="*/ 17071 h 466"/>
                <a:gd name="T6" fmla="*/ 30979 w 758"/>
                <a:gd name="T7" fmla="*/ 31689 h 466"/>
                <a:gd name="T8" fmla="*/ 30979 w 758"/>
                <a:gd name="T9" fmla="*/ 31689 h 466"/>
                <a:gd name="T10" fmla="*/ 30329 w 758"/>
                <a:gd name="T11" fmla="*/ 32965 h 466"/>
                <a:gd name="T12" fmla="*/ 30329 w 758"/>
                <a:gd name="T13" fmla="*/ 32965 h 466"/>
                <a:gd name="T14" fmla="*/ 28296 w 758"/>
                <a:gd name="T15" fmla="*/ 31395 h 466"/>
                <a:gd name="T16" fmla="*/ 21547 w 758"/>
                <a:gd name="T17" fmla="*/ 25901 h 466"/>
                <a:gd name="T18" fmla="*/ 16994 w 758"/>
                <a:gd name="T19" fmla="*/ 14324 h 466"/>
                <a:gd name="T20" fmla="*/ 16994 w 758"/>
                <a:gd name="T21" fmla="*/ 12166 h 466"/>
                <a:gd name="T22" fmla="*/ 52038 w 758"/>
                <a:gd name="T23" fmla="*/ 11675 h 466"/>
                <a:gd name="T24" fmla="*/ 52038 w 758"/>
                <a:gd name="T25" fmla="*/ 17071 h 466"/>
                <a:gd name="T26" fmla="*/ 47485 w 758"/>
                <a:gd name="T27" fmla="*/ 28648 h 466"/>
                <a:gd name="T28" fmla="*/ 42444 w 758"/>
                <a:gd name="T29" fmla="*/ 31395 h 466"/>
                <a:gd name="T30" fmla="*/ 40167 w 758"/>
                <a:gd name="T31" fmla="*/ 33357 h 466"/>
                <a:gd name="T32" fmla="*/ 40167 w 758"/>
                <a:gd name="T33" fmla="*/ 33357 h 466"/>
                <a:gd name="T34" fmla="*/ 45208 w 758"/>
                <a:gd name="T35" fmla="*/ 17071 h 466"/>
                <a:gd name="T36" fmla="*/ 52038 w 758"/>
                <a:gd name="T37" fmla="*/ 11675 h 466"/>
                <a:gd name="T38" fmla="*/ 81 w 758"/>
                <a:gd name="T39" fmla="*/ 0 h 466"/>
                <a:gd name="T40" fmla="*/ 7399 w 758"/>
                <a:gd name="T41" fmla="*/ 8928 h 466"/>
                <a:gd name="T42" fmla="*/ 7399 w 758"/>
                <a:gd name="T43" fmla="*/ 11675 h 466"/>
                <a:gd name="T44" fmla="*/ 14148 w 758"/>
                <a:gd name="T45" fmla="*/ 34142 h 466"/>
                <a:gd name="T46" fmla="*/ 26019 w 758"/>
                <a:gd name="T47" fmla="*/ 42972 h 466"/>
                <a:gd name="T48" fmla="*/ 31142 w 758"/>
                <a:gd name="T49" fmla="*/ 45719 h 466"/>
                <a:gd name="T50" fmla="*/ 37890 w 758"/>
                <a:gd name="T51" fmla="*/ 45719 h 466"/>
                <a:gd name="T52" fmla="*/ 45208 w 758"/>
                <a:gd name="T53" fmla="*/ 42972 h 466"/>
                <a:gd name="T54" fmla="*/ 54234 w 758"/>
                <a:gd name="T55" fmla="*/ 34142 h 466"/>
                <a:gd name="T56" fmla="*/ 61633 w 758"/>
                <a:gd name="T57" fmla="*/ 19818 h 466"/>
                <a:gd name="T58" fmla="*/ 61633 w 758"/>
                <a:gd name="T59" fmla="*/ 8928 h 466"/>
                <a:gd name="T60" fmla="*/ 61633 w 758"/>
                <a:gd name="T61" fmla="*/ 6181 h 466"/>
                <a:gd name="T62" fmla="*/ 61633 w 758"/>
                <a:gd name="T63" fmla="*/ 2747 h 466"/>
                <a:gd name="T64" fmla="*/ 61633 w 758"/>
                <a:gd name="T65" fmla="*/ 0 h 466"/>
                <a:gd name="T66" fmla="*/ 49762 w 758"/>
                <a:gd name="T67" fmla="*/ 0 h 466"/>
                <a:gd name="T68" fmla="*/ 37890 w 758"/>
                <a:gd name="T69" fmla="*/ 11675 h 466"/>
                <a:gd name="T70" fmla="*/ 35532 w 758"/>
                <a:gd name="T71" fmla="*/ 14913 h 466"/>
                <a:gd name="T72" fmla="*/ 35532 w 758"/>
                <a:gd name="T73" fmla="*/ 14913 h 466"/>
                <a:gd name="T74" fmla="*/ 33337 w 758"/>
                <a:gd name="T75" fmla="*/ 11675 h 466"/>
                <a:gd name="T76" fmla="*/ 14148 w 758"/>
                <a:gd name="T77" fmla="*/ 0 h 466"/>
                <a:gd name="T78" fmla="*/ 81 w 758"/>
                <a:gd name="T79" fmla="*/ 0 h 4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58" h="466" extrusionOk="0">
                  <a:moveTo>
                    <a:pt x="209" y="124"/>
                  </a:moveTo>
                  <a:lnTo>
                    <a:pt x="209" y="124"/>
                  </a:lnTo>
                  <a:cubicBezTo>
                    <a:pt x="248" y="133"/>
                    <a:pt x="300" y="153"/>
                    <a:pt x="320" y="174"/>
                  </a:cubicBezTo>
                  <a:cubicBezTo>
                    <a:pt x="344" y="227"/>
                    <a:pt x="373" y="276"/>
                    <a:pt x="381" y="323"/>
                  </a:cubicBezTo>
                  <a:lnTo>
                    <a:pt x="373" y="336"/>
                  </a:lnTo>
                  <a:cubicBezTo>
                    <a:pt x="365" y="332"/>
                    <a:pt x="357" y="327"/>
                    <a:pt x="348" y="320"/>
                  </a:cubicBezTo>
                  <a:cubicBezTo>
                    <a:pt x="320" y="320"/>
                    <a:pt x="292" y="292"/>
                    <a:pt x="265" y="264"/>
                  </a:cubicBezTo>
                  <a:cubicBezTo>
                    <a:pt x="237" y="237"/>
                    <a:pt x="237" y="174"/>
                    <a:pt x="209" y="146"/>
                  </a:cubicBezTo>
                  <a:lnTo>
                    <a:pt x="209" y="124"/>
                  </a:lnTo>
                  <a:close/>
                  <a:moveTo>
                    <a:pt x="640" y="119"/>
                  </a:moveTo>
                  <a:lnTo>
                    <a:pt x="640" y="174"/>
                  </a:lnTo>
                  <a:cubicBezTo>
                    <a:pt x="640" y="237"/>
                    <a:pt x="612" y="264"/>
                    <a:pt x="584" y="292"/>
                  </a:cubicBezTo>
                  <a:cubicBezTo>
                    <a:pt x="584" y="320"/>
                    <a:pt x="556" y="320"/>
                    <a:pt x="522" y="320"/>
                  </a:cubicBezTo>
                  <a:cubicBezTo>
                    <a:pt x="512" y="329"/>
                    <a:pt x="503" y="336"/>
                    <a:pt x="494" y="340"/>
                  </a:cubicBezTo>
                  <a:cubicBezTo>
                    <a:pt x="496" y="288"/>
                    <a:pt x="506" y="224"/>
                    <a:pt x="556" y="174"/>
                  </a:cubicBezTo>
                  <a:cubicBezTo>
                    <a:pt x="584" y="146"/>
                    <a:pt x="612" y="119"/>
                    <a:pt x="640" y="119"/>
                  </a:cubicBezTo>
                  <a:close/>
                  <a:moveTo>
                    <a:pt x="1" y="0"/>
                  </a:moveTo>
                  <a:lnTo>
                    <a:pt x="91" y="91"/>
                  </a:lnTo>
                  <a:lnTo>
                    <a:pt x="91" y="119"/>
                  </a:lnTo>
                  <a:cubicBezTo>
                    <a:pt x="91" y="146"/>
                    <a:pt x="119" y="264"/>
                    <a:pt x="174" y="348"/>
                  </a:cubicBezTo>
                  <a:cubicBezTo>
                    <a:pt x="209" y="410"/>
                    <a:pt x="265" y="438"/>
                    <a:pt x="320" y="438"/>
                  </a:cubicBezTo>
                  <a:cubicBezTo>
                    <a:pt x="348" y="438"/>
                    <a:pt x="383" y="438"/>
                    <a:pt x="383" y="466"/>
                  </a:cubicBezTo>
                  <a:lnTo>
                    <a:pt x="466" y="466"/>
                  </a:lnTo>
                  <a:cubicBezTo>
                    <a:pt x="494" y="466"/>
                    <a:pt x="522" y="466"/>
                    <a:pt x="556" y="438"/>
                  </a:cubicBezTo>
                  <a:cubicBezTo>
                    <a:pt x="612" y="438"/>
                    <a:pt x="640" y="410"/>
                    <a:pt x="667" y="348"/>
                  </a:cubicBezTo>
                  <a:cubicBezTo>
                    <a:pt x="730" y="320"/>
                    <a:pt x="730" y="264"/>
                    <a:pt x="758" y="202"/>
                  </a:cubicBezTo>
                  <a:lnTo>
                    <a:pt x="758" y="91"/>
                  </a:lnTo>
                  <a:lnTo>
                    <a:pt x="758" y="63"/>
                  </a:lnTo>
                  <a:lnTo>
                    <a:pt x="758" y="28"/>
                  </a:lnTo>
                  <a:lnTo>
                    <a:pt x="758" y="0"/>
                  </a:lnTo>
                  <a:lnTo>
                    <a:pt x="612" y="0"/>
                  </a:lnTo>
                  <a:cubicBezTo>
                    <a:pt x="556" y="28"/>
                    <a:pt x="494" y="63"/>
                    <a:pt x="466" y="119"/>
                  </a:cubicBezTo>
                  <a:cubicBezTo>
                    <a:pt x="455" y="130"/>
                    <a:pt x="445" y="141"/>
                    <a:pt x="437" y="152"/>
                  </a:cubicBezTo>
                  <a:cubicBezTo>
                    <a:pt x="429" y="140"/>
                    <a:pt x="420" y="128"/>
                    <a:pt x="410" y="119"/>
                  </a:cubicBezTo>
                  <a:cubicBezTo>
                    <a:pt x="320" y="28"/>
                    <a:pt x="237" y="0"/>
                    <a:pt x="17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0" name="Google Shape;1404;p16">
              <a:extLst>
                <a:ext uri="{FF2B5EF4-FFF2-40B4-BE49-F238E27FC236}">
                  <a16:creationId xmlns:a16="http://schemas.microsoft.com/office/drawing/2014/main" id="{483B4039-7569-4803-9A69-C46389480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526" y="2589313"/>
              <a:ext cx="46997" cy="45719"/>
            </a:xfrm>
            <a:custGeom>
              <a:avLst/>
              <a:gdLst>
                <a:gd name="T0" fmla="*/ 2358 w 578"/>
                <a:gd name="T1" fmla="*/ 0 h 387"/>
                <a:gd name="T2" fmla="*/ 4553 w 578"/>
                <a:gd name="T3" fmla="*/ 31188 h 387"/>
                <a:gd name="T4" fmla="*/ 18701 w 578"/>
                <a:gd name="T5" fmla="*/ 45128 h 387"/>
                <a:gd name="T6" fmla="*/ 24230 w 578"/>
                <a:gd name="T7" fmla="*/ 45601 h 387"/>
                <a:gd name="T8" fmla="*/ 37890 w 578"/>
                <a:gd name="T9" fmla="*/ 37804 h 387"/>
                <a:gd name="T10" fmla="*/ 46916 w 578"/>
                <a:gd name="T11" fmla="*/ 7443 h 387"/>
                <a:gd name="T12" fmla="*/ 42525 w 578"/>
                <a:gd name="T13" fmla="*/ 6852 h 387"/>
                <a:gd name="T14" fmla="*/ 28296 w 578"/>
                <a:gd name="T15" fmla="*/ 13940 h 387"/>
                <a:gd name="T16" fmla="*/ 21547 w 578"/>
                <a:gd name="T17" fmla="*/ 37804 h 387"/>
                <a:gd name="T18" fmla="*/ 18701 w 578"/>
                <a:gd name="T19" fmla="*/ 13940 h 387"/>
                <a:gd name="T20" fmla="*/ 2358 w 578"/>
                <a:gd name="T21" fmla="*/ 0 h 3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8" h="387" extrusionOk="0">
                  <a:moveTo>
                    <a:pt x="29" y="0"/>
                  </a:moveTo>
                  <a:cubicBezTo>
                    <a:pt x="29" y="0"/>
                    <a:pt x="1" y="146"/>
                    <a:pt x="56" y="264"/>
                  </a:cubicBezTo>
                  <a:cubicBezTo>
                    <a:pt x="119" y="348"/>
                    <a:pt x="230" y="382"/>
                    <a:pt x="230" y="382"/>
                  </a:cubicBezTo>
                  <a:cubicBezTo>
                    <a:pt x="243" y="382"/>
                    <a:pt x="268" y="386"/>
                    <a:pt x="298" y="386"/>
                  </a:cubicBezTo>
                  <a:cubicBezTo>
                    <a:pt x="346" y="386"/>
                    <a:pt x="410" y="376"/>
                    <a:pt x="466" y="320"/>
                  </a:cubicBezTo>
                  <a:cubicBezTo>
                    <a:pt x="549" y="237"/>
                    <a:pt x="577" y="63"/>
                    <a:pt x="577" y="63"/>
                  </a:cubicBezTo>
                  <a:cubicBezTo>
                    <a:pt x="577" y="63"/>
                    <a:pt x="555" y="58"/>
                    <a:pt x="523" y="58"/>
                  </a:cubicBezTo>
                  <a:cubicBezTo>
                    <a:pt x="474" y="58"/>
                    <a:pt x="402" y="68"/>
                    <a:pt x="348" y="118"/>
                  </a:cubicBezTo>
                  <a:cubicBezTo>
                    <a:pt x="292" y="174"/>
                    <a:pt x="265" y="292"/>
                    <a:pt x="265" y="320"/>
                  </a:cubicBezTo>
                  <a:cubicBezTo>
                    <a:pt x="265" y="292"/>
                    <a:pt x="265" y="174"/>
                    <a:pt x="230" y="118"/>
                  </a:cubicBezTo>
                  <a:cubicBezTo>
                    <a:pt x="147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1" name="Google Shape;1405;p16">
              <a:extLst>
                <a:ext uri="{FF2B5EF4-FFF2-40B4-BE49-F238E27FC236}">
                  <a16:creationId xmlns:a16="http://schemas.microsoft.com/office/drawing/2014/main" id="{707FF15A-2226-4B0E-9D0D-ADA7A4DB0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435" y="2584237"/>
              <a:ext cx="58787" cy="45719"/>
            </a:xfrm>
            <a:custGeom>
              <a:avLst/>
              <a:gdLst>
                <a:gd name="T0" fmla="*/ 9595 w 723"/>
                <a:gd name="T1" fmla="*/ 13605 h 494"/>
                <a:gd name="T2" fmla="*/ 16343 w 723"/>
                <a:gd name="T3" fmla="*/ 18695 h 494"/>
                <a:gd name="T4" fmla="*/ 18620 w 723"/>
                <a:gd name="T5" fmla="*/ 29616 h 494"/>
                <a:gd name="T6" fmla="*/ 18620 w 723"/>
                <a:gd name="T7" fmla="*/ 32207 h 494"/>
                <a:gd name="T8" fmla="*/ 11871 w 723"/>
                <a:gd name="T9" fmla="*/ 27117 h 494"/>
                <a:gd name="T10" fmla="*/ 9595 w 723"/>
                <a:gd name="T11" fmla="*/ 13605 h 494"/>
                <a:gd name="T12" fmla="*/ 44151 w 723"/>
                <a:gd name="T13" fmla="*/ 16196 h 494"/>
                <a:gd name="T14" fmla="*/ 42362 w 723"/>
                <a:gd name="T15" fmla="*/ 21286 h 494"/>
                <a:gd name="T16" fmla="*/ 37809 w 723"/>
                <a:gd name="T17" fmla="*/ 32207 h 494"/>
                <a:gd name="T18" fmla="*/ 28377 w 723"/>
                <a:gd name="T19" fmla="*/ 34798 h 494"/>
                <a:gd name="T20" fmla="*/ 28377 w 723"/>
                <a:gd name="T21" fmla="*/ 34798 h 494"/>
                <a:gd name="T22" fmla="*/ 35045 w 723"/>
                <a:gd name="T23" fmla="*/ 21286 h 494"/>
                <a:gd name="T24" fmla="*/ 44151 w 723"/>
                <a:gd name="T25" fmla="*/ 16196 h 494"/>
                <a:gd name="T26" fmla="*/ 4553 w 723"/>
                <a:gd name="T27" fmla="*/ 93 h 494"/>
                <a:gd name="T28" fmla="*/ 4553 w 723"/>
                <a:gd name="T29" fmla="*/ 5183 h 494"/>
                <a:gd name="T30" fmla="*/ 0 w 723"/>
                <a:gd name="T31" fmla="*/ 5183 h 494"/>
                <a:gd name="T32" fmla="*/ 0 w 723"/>
                <a:gd name="T33" fmla="*/ 13605 h 494"/>
                <a:gd name="T34" fmla="*/ 2277 w 723"/>
                <a:gd name="T35" fmla="*/ 32207 h 494"/>
                <a:gd name="T36" fmla="*/ 14148 w 723"/>
                <a:gd name="T37" fmla="*/ 43128 h 494"/>
                <a:gd name="T38" fmla="*/ 18620 w 723"/>
                <a:gd name="T39" fmla="*/ 45719 h 494"/>
                <a:gd name="T40" fmla="*/ 28215 w 723"/>
                <a:gd name="T41" fmla="*/ 45719 h 494"/>
                <a:gd name="T42" fmla="*/ 42362 w 723"/>
                <a:gd name="T43" fmla="*/ 40536 h 494"/>
                <a:gd name="T44" fmla="*/ 51957 w 723"/>
                <a:gd name="T45" fmla="*/ 21286 h 494"/>
                <a:gd name="T46" fmla="*/ 54234 w 723"/>
                <a:gd name="T47" fmla="*/ 16103 h 494"/>
                <a:gd name="T48" fmla="*/ 58706 w 723"/>
                <a:gd name="T49" fmla="*/ 16103 h 494"/>
                <a:gd name="T50" fmla="*/ 51957 w 723"/>
                <a:gd name="T51" fmla="*/ 8422 h 494"/>
                <a:gd name="T52" fmla="*/ 51957 w 723"/>
                <a:gd name="T53" fmla="*/ 5183 h 494"/>
                <a:gd name="T54" fmla="*/ 46834 w 723"/>
                <a:gd name="T55" fmla="*/ 5183 h 494"/>
                <a:gd name="T56" fmla="*/ 28215 w 723"/>
                <a:gd name="T57" fmla="*/ 13605 h 494"/>
                <a:gd name="T58" fmla="*/ 25775 w 723"/>
                <a:gd name="T59" fmla="*/ 16474 h 494"/>
                <a:gd name="T60" fmla="*/ 25775 w 723"/>
                <a:gd name="T61" fmla="*/ 16474 h 494"/>
                <a:gd name="T62" fmla="*/ 23742 w 723"/>
                <a:gd name="T63" fmla="*/ 13605 h 494"/>
                <a:gd name="T64" fmla="*/ 11871 w 723"/>
                <a:gd name="T65" fmla="*/ 2684 h 494"/>
                <a:gd name="T66" fmla="*/ 6749 w 723"/>
                <a:gd name="T67" fmla="*/ 93 h 494"/>
                <a:gd name="T68" fmla="*/ 4553 w 723"/>
                <a:gd name="T69" fmla="*/ 93 h 4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723" h="494" extrusionOk="0">
                  <a:moveTo>
                    <a:pt x="118" y="147"/>
                  </a:moveTo>
                  <a:cubicBezTo>
                    <a:pt x="146" y="147"/>
                    <a:pt x="174" y="174"/>
                    <a:pt x="201" y="202"/>
                  </a:cubicBezTo>
                  <a:cubicBezTo>
                    <a:pt x="229" y="230"/>
                    <a:pt x="229" y="293"/>
                    <a:pt x="229" y="320"/>
                  </a:cubicBezTo>
                  <a:lnTo>
                    <a:pt x="229" y="348"/>
                  </a:lnTo>
                  <a:cubicBezTo>
                    <a:pt x="174" y="348"/>
                    <a:pt x="146" y="320"/>
                    <a:pt x="146" y="293"/>
                  </a:cubicBezTo>
                  <a:cubicBezTo>
                    <a:pt x="118" y="230"/>
                    <a:pt x="118" y="174"/>
                    <a:pt x="118" y="147"/>
                  </a:cubicBezTo>
                  <a:close/>
                  <a:moveTo>
                    <a:pt x="543" y="175"/>
                  </a:moveTo>
                  <a:cubicBezTo>
                    <a:pt x="539" y="190"/>
                    <a:pt x="532" y="208"/>
                    <a:pt x="521" y="230"/>
                  </a:cubicBezTo>
                  <a:cubicBezTo>
                    <a:pt x="521" y="265"/>
                    <a:pt x="493" y="320"/>
                    <a:pt x="465" y="348"/>
                  </a:cubicBezTo>
                  <a:cubicBezTo>
                    <a:pt x="431" y="375"/>
                    <a:pt x="378" y="376"/>
                    <a:pt x="349" y="376"/>
                  </a:cubicBezTo>
                  <a:cubicBezTo>
                    <a:pt x="357" y="323"/>
                    <a:pt x="384" y="259"/>
                    <a:pt x="431" y="230"/>
                  </a:cubicBezTo>
                  <a:cubicBezTo>
                    <a:pt x="458" y="186"/>
                    <a:pt x="499" y="177"/>
                    <a:pt x="543" y="175"/>
                  </a:cubicBezTo>
                  <a:close/>
                  <a:moveTo>
                    <a:pt x="56" y="1"/>
                  </a:moveTo>
                  <a:lnTo>
                    <a:pt x="56" y="56"/>
                  </a:lnTo>
                  <a:lnTo>
                    <a:pt x="0" y="56"/>
                  </a:lnTo>
                  <a:lnTo>
                    <a:pt x="0" y="147"/>
                  </a:lnTo>
                  <a:cubicBezTo>
                    <a:pt x="0" y="202"/>
                    <a:pt x="0" y="265"/>
                    <a:pt x="28" y="348"/>
                  </a:cubicBezTo>
                  <a:cubicBezTo>
                    <a:pt x="83" y="404"/>
                    <a:pt x="118" y="438"/>
                    <a:pt x="174" y="466"/>
                  </a:cubicBezTo>
                  <a:cubicBezTo>
                    <a:pt x="201" y="466"/>
                    <a:pt x="229" y="466"/>
                    <a:pt x="229" y="494"/>
                  </a:cubicBezTo>
                  <a:lnTo>
                    <a:pt x="347" y="494"/>
                  </a:lnTo>
                  <a:cubicBezTo>
                    <a:pt x="403" y="494"/>
                    <a:pt x="465" y="494"/>
                    <a:pt x="521" y="438"/>
                  </a:cubicBezTo>
                  <a:cubicBezTo>
                    <a:pt x="576" y="376"/>
                    <a:pt x="604" y="293"/>
                    <a:pt x="639" y="230"/>
                  </a:cubicBezTo>
                  <a:cubicBezTo>
                    <a:pt x="639" y="202"/>
                    <a:pt x="667" y="174"/>
                    <a:pt x="667" y="174"/>
                  </a:cubicBezTo>
                  <a:lnTo>
                    <a:pt x="722" y="174"/>
                  </a:lnTo>
                  <a:lnTo>
                    <a:pt x="639" y="91"/>
                  </a:lnTo>
                  <a:lnTo>
                    <a:pt x="639" y="56"/>
                  </a:lnTo>
                  <a:lnTo>
                    <a:pt x="576" y="56"/>
                  </a:lnTo>
                  <a:cubicBezTo>
                    <a:pt x="521" y="56"/>
                    <a:pt x="431" y="56"/>
                    <a:pt x="347" y="147"/>
                  </a:cubicBezTo>
                  <a:cubicBezTo>
                    <a:pt x="336" y="157"/>
                    <a:pt x="326" y="167"/>
                    <a:pt x="317" y="178"/>
                  </a:cubicBezTo>
                  <a:cubicBezTo>
                    <a:pt x="310" y="167"/>
                    <a:pt x="302" y="157"/>
                    <a:pt x="292" y="147"/>
                  </a:cubicBezTo>
                  <a:cubicBezTo>
                    <a:pt x="257" y="91"/>
                    <a:pt x="201" y="29"/>
                    <a:pt x="146" y="29"/>
                  </a:cubicBezTo>
                  <a:cubicBezTo>
                    <a:pt x="118" y="29"/>
                    <a:pt x="83" y="29"/>
                    <a:pt x="83" y="1"/>
                  </a:cubicBezTo>
                  <a:lnTo>
                    <a:pt x="56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2" name="Google Shape;1406;p16">
              <a:extLst>
                <a:ext uri="{FF2B5EF4-FFF2-40B4-BE49-F238E27FC236}">
                  <a16:creationId xmlns:a16="http://schemas.microsoft.com/office/drawing/2014/main" id="{9F422485-3F0A-435B-8C02-7904C7A81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531" y="2618233"/>
              <a:ext cx="46916" cy="45719"/>
            </a:xfrm>
            <a:custGeom>
              <a:avLst/>
              <a:gdLst>
                <a:gd name="T0" fmla="*/ 2277 w 577"/>
                <a:gd name="T1" fmla="*/ 107 h 428"/>
                <a:gd name="T2" fmla="*/ 2277 w 577"/>
                <a:gd name="T3" fmla="*/ 28307 h 428"/>
                <a:gd name="T4" fmla="*/ 16425 w 577"/>
                <a:gd name="T5" fmla="*/ 43903 h 428"/>
                <a:gd name="T6" fmla="*/ 23417 w 577"/>
                <a:gd name="T7" fmla="*/ 45612 h 428"/>
                <a:gd name="T8" fmla="*/ 35045 w 577"/>
                <a:gd name="T9" fmla="*/ 40164 h 428"/>
                <a:gd name="T10" fmla="*/ 46916 w 577"/>
                <a:gd name="T11" fmla="*/ 15703 h 428"/>
                <a:gd name="T12" fmla="*/ 38460 w 577"/>
                <a:gd name="T13" fmla="*/ 13780 h 428"/>
                <a:gd name="T14" fmla="*/ 28215 w 577"/>
                <a:gd name="T15" fmla="*/ 18587 h 428"/>
                <a:gd name="T16" fmla="*/ 16425 w 577"/>
                <a:gd name="T17" fmla="*/ 37173 h 428"/>
                <a:gd name="T18" fmla="*/ 16425 w 577"/>
                <a:gd name="T19" fmla="*/ 15703 h 428"/>
                <a:gd name="T20" fmla="*/ 2277 w 577"/>
                <a:gd name="T21" fmla="*/ 107 h 4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7" h="428" extrusionOk="0">
                  <a:moveTo>
                    <a:pt x="28" y="1"/>
                  </a:moveTo>
                  <a:cubicBezTo>
                    <a:pt x="28" y="1"/>
                    <a:pt x="0" y="147"/>
                    <a:pt x="28" y="265"/>
                  </a:cubicBezTo>
                  <a:cubicBezTo>
                    <a:pt x="56" y="348"/>
                    <a:pt x="202" y="411"/>
                    <a:pt x="202" y="411"/>
                  </a:cubicBezTo>
                  <a:cubicBezTo>
                    <a:pt x="202" y="411"/>
                    <a:pt x="238" y="427"/>
                    <a:pt x="288" y="427"/>
                  </a:cubicBezTo>
                  <a:cubicBezTo>
                    <a:pt x="330" y="427"/>
                    <a:pt x="381" y="416"/>
                    <a:pt x="431" y="376"/>
                  </a:cubicBezTo>
                  <a:cubicBezTo>
                    <a:pt x="521" y="320"/>
                    <a:pt x="577" y="147"/>
                    <a:pt x="577" y="147"/>
                  </a:cubicBezTo>
                  <a:cubicBezTo>
                    <a:pt x="577" y="147"/>
                    <a:pt x="529" y="129"/>
                    <a:pt x="473" y="129"/>
                  </a:cubicBezTo>
                  <a:cubicBezTo>
                    <a:pt x="430" y="129"/>
                    <a:pt x="383" y="139"/>
                    <a:pt x="347" y="174"/>
                  </a:cubicBezTo>
                  <a:cubicBezTo>
                    <a:pt x="257" y="237"/>
                    <a:pt x="229" y="320"/>
                    <a:pt x="202" y="348"/>
                  </a:cubicBezTo>
                  <a:cubicBezTo>
                    <a:pt x="229" y="320"/>
                    <a:pt x="229" y="202"/>
                    <a:pt x="202" y="147"/>
                  </a:cubicBezTo>
                  <a:cubicBezTo>
                    <a:pt x="174" y="29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3" name="Google Shape;1407;p16">
              <a:extLst>
                <a:ext uri="{FF2B5EF4-FFF2-40B4-BE49-F238E27FC236}">
                  <a16:creationId xmlns:a16="http://schemas.microsoft.com/office/drawing/2014/main" id="{4D011C6C-3717-4A88-8CD2-3CACC8B8C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249" y="2613247"/>
              <a:ext cx="59357" cy="47363"/>
            </a:xfrm>
            <a:custGeom>
              <a:avLst/>
              <a:gdLst>
                <a:gd name="T0" fmla="*/ 11384 w 730"/>
                <a:gd name="T1" fmla="*/ 13066 h 522"/>
                <a:gd name="T2" fmla="*/ 14148 w 730"/>
                <a:gd name="T3" fmla="*/ 13247 h 522"/>
                <a:gd name="T4" fmla="*/ 16994 w 730"/>
                <a:gd name="T5" fmla="*/ 18328 h 522"/>
                <a:gd name="T6" fmla="*/ 19271 w 730"/>
                <a:gd name="T7" fmla="*/ 26494 h 522"/>
                <a:gd name="T8" fmla="*/ 18783 w 730"/>
                <a:gd name="T9" fmla="*/ 32664 h 522"/>
                <a:gd name="T10" fmla="*/ 18783 w 730"/>
                <a:gd name="T11" fmla="*/ 32664 h 522"/>
                <a:gd name="T12" fmla="*/ 18051 w 730"/>
                <a:gd name="T13" fmla="*/ 34207 h 522"/>
                <a:gd name="T14" fmla="*/ 18051 w 730"/>
                <a:gd name="T15" fmla="*/ 34207 h 522"/>
                <a:gd name="T16" fmla="*/ 16994 w 730"/>
                <a:gd name="T17" fmla="*/ 34025 h 522"/>
                <a:gd name="T18" fmla="*/ 11953 w 730"/>
                <a:gd name="T19" fmla="*/ 26494 h 522"/>
                <a:gd name="T20" fmla="*/ 9676 w 730"/>
                <a:gd name="T21" fmla="*/ 18328 h 522"/>
                <a:gd name="T22" fmla="*/ 11384 w 730"/>
                <a:gd name="T23" fmla="*/ 13066 h 522"/>
                <a:gd name="T24" fmla="*/ 45534 w 730"/>
                <a:gd name="T25" fmla="*/ 20778 h 522"/>
                <a:gd name="T26" fmla="*/ 45534 w 730"/>
                <a:gd name="T27" fmla="*/ 20778 h 522"/>
                <a:gd name="T28" fmla="*/ 42444 w 730"/>
                <a:gd name="T29" fmla="*/ 26494 h 522"/>
                <a:gd name="T30" fmla="*/ 35614 w 730"/>
                <a:gd name="T31" fmla="*/ 36566 h 522"/>
                <a:gd name="T32" fmla="*/ 27727 w 730"/>
                <a:gd name="T33" fmla="*/ 36566 h 522"/>
                <a:gd name="T34" fmla="*/ 35614 w 730"/>
                <a:gd name="T35" fmla="*/ 23319 h 522"/>
                <a:gd name="T36" fmla="*/ 45209 w 730"/>
                <a:gd name="T37" fmla="*/ 20778 h 522"/>
                <a:gd name="T38" fmla="*/ 45534 w 730"/>
                <a:gd name="T39" fmla="*/ 20778 h 522"/>
                <a:gd name="T40" fmla="*/ 9676 w 730"/>
                <a:gd name="T41" fmla="*/ 0 h 522"/>
                <a:gd name="T42" fmla="*/ 7399 w 730"/>
                <a:gd name="T43" fmla="*/ 5081 h 522"/>
                <a:gd name="T44" fmla="*/ 2846 w 730"/>
                <a:gd name="T45" fmla="*/ 5081 h 522"/>
                <a:gd name="T46" fmla="*/ 2846 w 730"/>
                <a:gd name="T47" fmla="*/ 7622 h 522"/>
                <a:gd name="T48" fmla="*/ 81 w 730"/>
                <a:gd name="T49" fmla="*/ 18328 h 522"/>
                <a:gd name="T50" fmla="*/ 2846 w 730"/>
                <a:gd name="T51" fmla="*/ 29035 h 522"/>
                <a:gd name="T52" fmla="*/ 11953 w 730"/>
                <a:gd name="T53" fmla="*/ 42282 h 522"/>
                <a:gd name="T54" fmla="*/ 16994 w 730"/>
                <a:gd name="T55" fmla="*/ 44732 h 522"/>
                <a:gd name="T56" fmla="*/ 19271 w 730"/>
                <a:gd name="T57" fmla="*/ 44732 h 522"/>
                <a:gd name="T58" fmla="*/ 19271 w 730"/>
                <a:gd name="T59" fmla="*/ 47272 h 522"/>
                <a:gd name="T60" fmla="*/ 31142 w 730"/>
                <a:gd name="T61" fmla="*/ 47272 h 522"/>
                <a:gd name="T62" fmla="*/ 42444 w 730"/>
                <a:gd name="T63" fmla="*/ 44732 h 522"/>
                <a:gd name="T64" fmla="*/ 52039 w 730"/>
                <a:gd name="T65" fmla="*/ 29035 h 522"/>
                <a:gd name="T66" fmla="*/ 54234 w 730"/>
                <a:gd name="T67" fmla="*/ 23319 h 522"/>
                <a:gd name="T68" fmla="*/ 59357 w 730"/>
                <a:gd name="T69" fmla="*/ 23319 h 522"/>
                <a:gd name="T70" fmla="*/ 55942 w 730"/>
                <a:gd name="T71" fmla="*/ 18328 h 522"/>
                <a:gd name="T72" fmla="*/ 55942 w 730"/>
                <a:gd name="T73" fmla="*/ 18328 h 522"/>
                <a:gd name="T74" fmla="*/ 56511 w 730"/>
                <a:gd name="T75" fmla="*/ 18328 h 522"/>
                <a:gd name="T76" fmla="*/ 55942 w 730"/>
                <a:gd name="T77" fmla="*/ 18328 h 522"/>
                <a:gd name="T78" fmla="*/ 54234 w 730"/>
                <a:gd name="T79" fmla="*/ 15788 h 522"/>
                <a:gd name="T80" fmla="*/ 54234 w 730"/>
                <a:gd name="T81" fmla="*/ 13247 h 522"/>
                <a:gd name="T82" fmla="*/ 52039 w 730"/>
                <a:gd name="T83" fmla="*/ 13247 h 522"/>
                <a:gd name="T84" fmla="*/ 49762 w 730"/>
                <a:gd name="T85" fmla="*/ 10707 h 522"/>
                <a:gd name="T86" fmla="*/ 45209 w 730"/>
                <a:gd name="T87" fmla="*/ 10707 h 522"/>
                <a:gd name="T88" fmla="*/ 31142 w 730"/>
                <a:gd name="T89" fmla="*/ 15788 h 522"/>
                <a:gd name="T90" fmla="*/ 27564 w 730"/>
                <a:gd name="T91" fmla="*/ 18782 h 522"/>
                <a:gd name="T92" fmla="*/ 27564 w 730"/>
                <a:gd name="T93" fmla="*/ 18782 h 522"/>
                <a:gd name="T94" fmla="*/ 26020 w 730"/>
                <a:gd name="T95" fmla="*/ 15788 h 522"/>
                <a:gd name="T96" fmla="*/ 14148 w 730"/>
                <a:gd name="T97" fmla="*/ 2541 h 522"/>
                <a:gd name="T98" fmla="*/ 9676 w 730"/>
                <a:gd name="T99" fmla="*/ 0 h 5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730" h="522" extrusionOk="0">
                  <a:moveTo>
                    <a:pt x="140" y="144"/>
                  </a:moveTo>
                  <a:cubicBezTo>
                    <a:pt x="152" y="146"/>
                    <a:pt x="163" y="146"/>
                    <a:pt x="174" y="146"/>
                  </a:cubicBezTo>
                  <a:cubicBezTo>
                    <a:pt x="174" y="174"/>
                    <a:pt x="209" y="202"/>
                    <a:pt x="209" y="202"/>
                  </a:cubicBezTo>
                  <a:cubicBezTo>
                    <a:pt x="237" y="229"/>
                    <a:pt x="237" y="257"/>
                    <a:pt x="237" y="292"/>
                  </a:cubicBezTo>
                  <a:cubicBezTo>
                    <a:pt x="237" y="309"/>
                    <a:pt x="237" y="335"/>
                    <a:pt x="231" y="360"/>
                  </a:cubicBezTo>
                  <a:cubicBezTo>
                    <a:pt x="228" y="366"/>
                    <a:pt x="225" y="372"/>
                    <a:pt x="222" y="377"/>
                  </a:cubicBezTo>
                  <a:cubicBezTo>
                    <a:pt x="218" y="376"/>
                    <a:pt x="213" y="375"/>
                    <a:pt x="209" y="375"/>
                  </a:cubicBezTo>
                  <a:cubicBezTo>
                    <a:pt x="174" y="348"/>
                    <a:pt x="147" y="320"/>
                    <a:pt x="147" y="292"/>
                  </a:cubicBezTo>
                  <a:cubicBezTo>
                    <a:pt x="147" y="257"/>
                    <a:pt x="119" y="229"/>
                    <a:pt x="119" y="202"/>
                  </a:cubicBezTo>
                  <a:cubicBezTo>
                    <a:pt x="119" y="183"/>
                    <a:pt x="132" y="163"/>
                    <a:pt x="140" y="144"/>
                  </a:cubicBezTo>
                  <a:close/>
                  <a:moveTo>
                    <a:pt x="560" y="229"/>
                  </a:moveTo>
                  <a:lnTo>
                    <a:pt x="560" y="229"/>
                  </a:lnTo>
                  <a:cubicBezTo>
                    <a:pt x="549" y="246"/>
                    <a:pt x="536" y="266"/>
                    <a:pt x="522" y="292"/>
                  </a:cubicBezTo>
                  <a:cubicBezTo>
                    <a:pt x="522" y="320"/>
                    <a:pt x="494" y="375"/>
                    <a:pt x="438" y="403"/>
                  </a:cubicBezTo>
                  <a:lnTo>
                    <a:pt x="341" y="403"/>
                  </a:lnTo>
                  <a:cubicBezTo>
                    <a:pt x="365" y="365"/>
                    <a:pt x="396" y="305"/>
                    <a:pt x="438" y="257"/>
                  </a:cubicBezTo>
                  <a:cubicBezTo>
                    <a:pt x="466" y="257"/>
                    <a:pt x="522" y="229"/>
                    <a:pt x="556" y="229"/>
                  </a:cubicBezTo>
                  <a:lnTo>
                    <a:pt x="560" y="229"/>
                  </a:lnTo>
                  <a:close/>
                  <a:moveTo>
                    <a:pt x="119" y="0"/>
                  </a:moveTo>
                  <a:lnTo>
                    <a:pt x="91" y="56"/>
                  </a:lnTo>
                  <a:lnTo>
                    <a:pt x="35" y="56"/>
                  </a:lnTo>
                  <a:lnTo>
                    <a:pt x="35" y="84"/>
                  </a:lnTo>
                  <a:cubicBezTo>
                    <a:pt x="35" y="118"/>
                    <a:pt x="1" y="174"/>
                    <a:pt x="1" y="202"/>
                  </a:cubicBezTo>
                  <a:cubicBezTo>
                    <a:pt x="1" y="229"/>
                    <a:pt x="35" y="292"/>
                    <a:pt x="35" y="320"/>
                  </a:cubicBezTo>
                  <a:cubicBezTo>
                    <a:pt x="63" y="403"/>
                    <a:pt x="119" y="431"/>
                    <a:pt x="147" y="466"/>
                  </a:cubicBezTo>
                  <a:cubicBezTo>
                    <a:pt x="174" y="493"/>
                    <a:pt x="209" y="493"/>
                    <a:pt x="209" y="493"/>
                  </a:cubicBezTo>
                  <a:lnTo>
                    <a:pt x="237" y="493"/>
                  </a:lnTo>
                  <a:lnTo>
                    <a:pt x="237" y="521"/>
                  </a:lnTo>
                  <a:lnTo>
                    <a:pt x="383" y="521"/>
                  </a:lnTo>
                  <a:cubicBezTo>
                    <a:pt x="410" y="521"/>
                    <a:pt x="466" y="521"/>
                    <a:pt x="522" y="493"/>
                  </a:cubicBezTo>
                  <a:cubicBezTo>
                    <a:pt x="584" y="431"/>
                    <a:pt x="612" y="375"/>
                    <a:pt x="640" y="320"/>
                  </a:cubicBezTo>
                  <a:cubicBezTo>
                    <a:pt x="659" y="301"/>
                    <a:pt x="665" y="278"/>
                    <a:pt x="667" y="257"/>
                  </a:cubicBezTo>
                  <a:lnTo>
                    <a:pt x="730" y="257"/>
                  </a:lnTo>
                  <a:lnTo>
                    <a:pt x="688" y="202"/>
                  </a:lnTo>
                  <a:cubicBezTo>
                    <a:pt x="690" y="202"/>
                    <a:pt x="693" y="202"/>
                    <a:pt x="695" y="202"/>
                  </a:cubicBezTo>
                  <a:lnTo>
                    <a:pt x="688" y="202"/>
                  </a:lnTo>
                  <a:lnTo>
                    <a:pt x="667" y="174"/>
                  </a:lnTo>
                  <a:lnTo>
                    <a:pt x="667" y="146"/>
                  </a:lnTo>
                  <a:lnTo>
                    <a:pt x="640" y="146"/>
                  </a:lnTo>
                  <a:lnTo>
                    <a:pt x="612" y="118"/>
                  </a:lnTo>
                  <a:lnTo>
                    <a:pt x="556" y="118"/>
                  </a:lnTo>
                  <a:cubicBezTo>
                    <a:pt x="494" y="118"/>
                    <a:pt x="438" y="146"/>
                    <a:pt x="383" y="174"/>
                  </a:cubicBezTo>
                  <a:cubicBezTo>
                    <a:pt x="367" y="183"/>
                    <a:pt x="353" y="195"/>
                    <a:pt x="339" y="207"/>
                  </a:cubicBezTo>
                  <a:cubicBezTo>
                    <a:pt x="335" y="194"/>
                    <a:pt x="329" y="183"/>
                    <a:pt x="320" y="174"/>
                  </a:cubicBezTo>
                  <a:cubicBezTo>
                    <a:pt x="292" y="84"/>
                    <a:pt x="237" y="56"/>
                    <a:pt x="174" y="28"/>
                  </a:cubicBezTo>
                  <a:cubicBezTo>
                    <a:pt x="174" y="28"/>
                    <a:pt x="147" y="28"/>
                    <a:pt x="119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4" name="Google Shape;1408;p16">
              <a:extLst>
                <a:ext uri="{FF2B5EF4-FFF2-40B4-BE49-F238E27FC236}">
                  <a16:creationId xmlns:a16="http://schemas.microsoft.com/office/drawing/2014/main" id="{EA098905-839E-4FC3-A86B-BDD71C4D1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491" y="2647246"/>
              <a:ext cx="45719" cy="45719"/>
            </a:xfrm>
            <a:custGeom>
              <a:avLst/>
              <a:gdLst>
                <a:gd name="T0" fmla="*/ 4664 w 549"/>
                <a:gd name="T1" fmla="*/ 0 h 445"/>
                <a:gd name="T2" fmla="*/ 0 w 549"/>
                <a:gd name="T3" fmla="*/ 23527 h 445"/>
                <a:gd name="T4" fmla="*/ 12158 w 549"/>
                <a:gd name="T5" fmla="*/ 41404 h 445"/>
                <a:gd name="T6" fmla="*/ 26399 w 549"/>
                <a:gd name="T7" fmla="*/ 45719 h 445"/>
                <a:gd name="T8" fmla="*/ 31229 w 549"/>
                <a:gd name="T9" fmla="*/ 45000 h 445"/>
                <a:gd name="T10" fmla="*/ 45719 w 549"/>
                <a:gd name="T11" fmla="*/ 20753 h 445"/>
                <a:gd name="T12" fmla="*/ 36642 w 549"/>
                <a:gd name="T13" fmla="*/ 18185 h 445"/>
                <a:gd name="T14" fmla="*/ 28897 w 549"/>
                <a:gd name="T15" fmla="*/ 20753 h 445"/>
                <a:gd name="T16" fmla="*/ 14490 w 549"/>
                <a:gd name="T17" fmla="*/ 38527 h 445"/>
                <a:gd name="T18" fmla="*/ 16822 w 549"/>
                <a:gd name="T19" fmla="*/ 15000 h 445"/>
                <a:gd name="T20" fmla="*/ 4664 w 549"/>
                <a:gd name="T21" fmla="*/ 0 h 4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49" h="445" extrusionOk="0">
                  <a:moveTo>
                    <a:pt x="56" y="0"/>
                  </a:moveTo>
                  <a:cubicBezTo>
                    <a:pt x="56" y="0"/>
                    <a:pt x="0" y="118"/>
                    <a:pt x="0" y="229"/>
                  </a:cubicBezTo>
                  <a:cubicBezTo>
                    <a:pt x="28" y="347"/>
                    <a:pt x="146" y="403"/>
                    <a:pt x="146" y="403"/>
                  </a:cubicBezTo>
                  <a:cubicBezTo>
                    <a:pt x="169" y="403"/>
                    <a:pt x="233" y="445"/>
                    <a:pt x="317" y="445"/>
                  </a:cubicBezTo>
                  <a:cubicBezTo>
                    <a:pt x="335" y="445"/>
                    <a:pt x="355" y="443"/>
                    <a:pt x="375" y="438"/>
                  </a:cubicBezTo>
                  <a:cubicBezTo>
                    <a:pt x="493" y="375"/>
                    <a:pt x="549" y="202"/>
                    <a:pt x="549" y="202"/>
                  </a:cubicBezTo>
                  <a:cubicBezTo>
                    <a:pt x="549" y="202"/>
                    <a:pt x="499" y="177"/>
                    <a:pt x="440" y="177"/>
                  </a:cubicBezTo>
                  <a:cubicBezTo>
                    <a:pt x="410" y="177"/>
                    <a:pt x="378" y="183"/>
                    <a:pt x="347" y="202"/>
                  </a:cubicBezTo>
                  <a:cubicBezTo>
                    <a:pt x="264" y="229"/>
                    <a:pt x="202" y="320"/>
                    <a:pt x="174" y="375"/>
                  </a:cubicBezTo>
                  <a:cubicBezTo>
                    <a:pt x="202" y="320"/>
                    <a:pt x="229" y="229"/>
                    <a:pt x="202" y="146"/>
                  </a:cubicBezTo>
                  <a:cubicBezTo>
                    <a:pt x="174" y="28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5" name="Google Shape;1409;p16">
              <a:extLst>
                <a:ext uri="{FF2B5EF4-FFF2-40B4-BE49-F238E27FC236}">
                  <a16:creationId xmlns:a16="http://schemas.microsoft.com/office/drawing/2014/main" id="{272FB954-CF6B-4716-B0FD-102B00183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605" y="2642169"/>
              <a:ext cx="54316" cy="49903"/>
            </a:xfrm>
            <a:custGeom>
              <a:avLst/>
              <a:gdLst>
                <a:gd name="T0" fmla="*/ 10814 w 668"/>
                <a:gd name="T1" fmla="*/ 11705 h 550"/>
                <a:gd name="T2" fmla="*/ 14148 w 668"/>
                <a:gd name="T3" fmla="*/ 13338 h 550"/>
                <a:gd name="T4" fmla="*/ 16425 w 668"/>
                <a:gd name="T5" fmla="*/ 20869 h 550"/>
                <a:gd name="T6" fmla="*/ 16425 w 668"/>
                <a:gd name="T7" fmla="*/ 23409 h 550"/>
                <a:gd name="T8" fmla="*/ 15774 w 668"/>
                <a:gd name="T9" fmla="*/ 33390 h 550"/>
                <a:gd name="T10" fmla="*/ 15774 w 668"/>
                <a:gd name="T11" fmla="*/ 33390 h 550"/>
                <a:gd name="T12" fmla="*/ 14961 w 668"/>
                <a:gd name="T13" fmla="*/ 34932 h 550"/>
                <a:gd name="T14" fmla="*/ 14961 w 668"/>
                <a:gd name="T15" fmla="*/ 34932 h 550"/>
                <a:gd name="T16" fmla="*/ 14148 w 668"/>
                <a:gd name="T17" fmla="*/ 34116 h 550"/>
                <a:gd name="T18" fmla="*/ 9107 w 668"/>
                <a:gd name="T19" fmla="*/ 25859 h 550"/>
                <a:gd name="T20" fmla="*/ 9107 w 668"/>
                <a:gd name="T21" fmla="*/ 20869 h 550"/>
                <a:gd name="T22" fmla="*/ 10814 w 668"/>
                <a:gd name="T23" fmla="*/ 11705 h 550"/>
                <a:gd name="T24" fmla="*/ 44071 w 668"/>
                <a:gd name="T25" fmla="*/ 25859 h 550"/>
                <a:gd name="T26" fmla="*/ 40168 w 668"/>
                <a:gd name="T27" fmla="*/ 31575 h 550"/>
                <a:gd name="T28" fmla="*/ 32768 w 668"/>
                <a:gd name="T29" fmla="*/ 39106 h 550"/>
                <a:gd name="T30" fmla="*/ 24556 w 668"/>
                <a:gd name="T31" fmla="*/ 39106 h 550"/>
                <a:gd name="T32" fmla="*/ 32768 w 668"/>
                <a:gd name="T33" fmla="*/ 29034 h 550"/>
                <a:gd name="T34" fmla="*/ 40168 w 668"/>
                <a:gd name="T35" fmla="*/ 25859 h 550"/>
                <a:gd name="T36" fmla="*/ 44071 w 668"/>
                <a:gd name="T37" fmla="*/ 25859 h 550"/>
                <a:gd name="T38" fmla="*/ 9107 w 668"/>
                <a:gd name="T39" fmla="*/ 91 h 550"/>
                <a:gd name="T40" fmla="*/ 9107 w 668"/>
                <a:gd name="T41" fmla="*/ 5081 h 550"/>
                <a:gd name="T42" fmla="*/ 4553 w 668"/>
                <a:gd name="T43" fmla="*/ 2631 h 550"/>
                <a:gd name="T44" fmla="*/ 2277 w 668"/>
                <a:gd name="T45" fmla="*/ 7622 h 550"/>
                <a:gd name="T46" fmla="*/ 81 w 668"/>
                <a:gd name="T47" fmla="*/ 20869 h 550"/>
                <a:gd name="T48" fmla="*/ 81 w 668"/>
                <a:gd name="T49" fmla="*/ 25859 h 550"/>
                <a:gd name="T50" fmla="*/ 9107 w 668"/>
                <a:gd name="T51" fmla="*/ 41646 h 550"/>
                <a:gd name="T52" fmla="*/ 14148 w 668"/>
                <a:gd name="T53" fmla="*/ 44822 h 550"/>
                <a:gd name="T54" fmla="*/ 14148 w 668"/>
                <a:gd name="T55" fmla="*/ 47362 h 550"/>
                <a:gd name="T56" fmla="*/ 28296 w 668"/>
                <a:gd name="T57" fmla="*/ 49812 h 550"/>
                <a:gd name="T58" fmla="*/ 37322 w 668"/>
                <a:gd name="T59" fmla="*/ 47362 h 550"/>
                <a:gd name="T60" fmla="*/ 49193 w 668"/>
                <a:gd name="T61" fmla="*/ 34116 h 550"/>
                <a:gd name="T62" fmla="*/ 54235 w 668"/>
                <a:gd name="T63" fmla="*/ 29034 h 550"/>
                <a:gd name="T64" fmla="*/ 54235 w 668"/>
                <a:gd name="T65" fmla="*/ 23409 h 550"/>
                <a:gd name="T66" fmla="*/ 54235 w 668"/>
                <a:gd name="T67" fmla="*/ 18328 h 550"/>
                <a:gd name="T68" fmla="*/ 51470 w 668"/>
                <a:gd name="T69" fmla="*/ 18328 h 550"/>
                <a:gd name="T70" fmla="*/ 49193 w 668"/>
                <a:gd name="T71" fmla="*/ 15787 h 550"/>
                <a:gd name="T72" fmla="*/ 40168 w 668"/>
                <a:gd name="T73" fmla="*/ 15787 h 550"/>
                <a:gd name="T74" fmla="*/ 30573 w 668"/>
                <a:gd name="T75" fmla="*/ 18328 h 550"/>
                <a:gd name="T76" fmla="*/ 26020 w 668"/>
                <a:gd name="T77" fmla="*/ 21231 h 550"/>
                <a:gd name="T78" fmla="*/ 26020 w 668"/>
                <a:gd name="T79" fmla="*/ 21231 h 550"/>
                <a:gd name="T80" fmla="*/ 26020 w 668"/>
                <a:gd name="T81" fmla="*/ 15787 h 550"/>
                <a:gd name="T82" fmla="*/ 16425 w 668"/>
                <a:gd name="T83" fmla="*/ 2631 h 550"/>
                <a:gd name="T84" fmla="*/ 11871 w 668"/>
                <a:gd name="T85" fmla="*/ 91 h 550"/>
                <a:gd name="T86" fmla="*/ 9107 w 668"/>
                <a:gd name="T87" fmla="*/ 91 h 5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68" h="550" extrusionOk="0">
                  <a:moveTo>
                    <a:pt x="133" y="129"/>
                  </a:moveTo>
                  <a:cubicBezTo>
                    <a:pt x="145" y="138"/>
                    <a:pt x="160" y="147"/>
                    <a:pt x="174" y="147"/>
                  </a:cubicBezTo>
                  <a:cubicBezTo>
                    <a:pt x="174" y="174"/>
                    <a:pt x="202" y="202"/>
                    <a:pt x="202" y="230"/>
                  </a:cubicBezTo>
                  <a:lnTo>
                    <a:pt x="202" y="258"/>
                  </a:lnTo>
                  <a:cubicBezTo>
                    <a:pt x="202" y="300"/>
                    <a:pt x="202" y="339"/>
                    <a:pt x="194" y="368"/>
                  </a:cubicBezTo>
                  <a:cubicBezTo>
                    <a:pt x="190" y="374"/>
                    <a:pt x="187" y="379"/>
                    <a:pt x="184" y="385"/>
                  </a:cubicBezTo>
                  <a:cubicBezTo>
                    <a:pt x="181" y="382"/>
                    <a:pt x="178" y="379"/>
                    <a:pt x="174" y="376"/>
                  </a:cubicBezTo>
                  <a:cubicBezTo>
                    <a:pt x="146" y="348"/>
                    <a:pt x="146" y="320"/>
                    <a:pt x="112" y="285"/>
                  </a:cubicBezTo>
                  <a:lnTo>
                    <a:pt x="112" y="230"/>
                  </a:lnTo>
                  <a:cubicBezTo>
                    <a:pt x="112" y="206"/>
                    <a:pt x="112" y="163"/>
                    <a:pt x="133" y="129"/>
                  </a:cubicBezTo>
                  <a:close/>
                  <a:moveTo>
                    <a:pt x="542" y="285"/>
                  </a:moveTo>
                  <a:cubicBezTo>
                    <a:pt x="532" y="307"/>
                    <a:pt x="513" y="329"/>
                    <a:pt x="494" y="348"/>
                  </a:cubicBezTo>
                  <a:cubicBezTo>
                    <a:pt x="459" y="376"/>
                    <a:pt x="431" y="403"/>
                    <a:pt x="403" y="431"/>
                  </a:cubicBezTo>
                  <a:lnTo>
                    <a:pt x="302" y="431"/>
                  </a:lnTo>
                  <a:cubicBezTo>
                    <a:pt x="330" y="386"/>
                    <a:pt x="357" y="343"/>
                    <a:pt x="403" y="320"/>
                  </a:cubicBezTo>
                  <a:cubicBezTo>
                    <a:pt x="431" y="285"/>
                    <a:pt x="459" y="285"/>
                    <a:pt x="494" y="285"/>
                  </a:cubicBezTo>
                  <a:lnTo>
                    <a:pt x="542" y="285"/>
                  </a:lnTo>
                  <a:close/>
                  <a:moveTo>
                    <a:pt x="112" y="1"/>
                  </a:moveTo>
                  <a:lnTo>
                    <a:pt x="112" y="56"/>
                  </a:lnTo>
                  <a:lnTo>
                    <a:pt x="56" y="29"/>
                  </a:lnTo>
                  <a:cubicBezTo>
                    <a:pt x="56" y="29"/>
                    <a:pt x="28" y="56"/>
                    <a:pt x="28" y="84"/>
                  </a:cubicBezTo>
                  <a:cubicBezTo>
                    <a:pt x="28" y="147"/>
                    <a:pt x="1" y="174"/>
                    <a:pt x="1" y="230"/>
                  </a:cubicBezTo>
                  <a:lnTo>
                    <a:pt x="1" y="285"/>
                  </a:lnTo>
                  <a:cubicBezTo>
                    <a:pt x="28" y="376"/>
                    <a:pt x="84" y="431"/>
                    <a:pt x="112" y="459"/>
                  </a:cubicBezTo>
                  <a:cubicBezTo>
                    <a:pt x="112" y="494"/>
                    <a:pt x="146" y="494"/>
                    <a:pt x="174" y="494"/>
                  </a:cubicBezTo>
                  <a:lnTo>
                    <a:pt x="174" y="522"/>
                  </a:lnTo>
                  <a:cubicBezTo>
                    <a:pt x="202" y="522"/>
                    <a:pt x="258" y="549"/>
                    <a:pt x="348" y="549"/>
                  </a:cubicBezTo>
                  <a:cubicBezTo>
                    <a:pt x="376" y="549"/>
                    <a:pt x="431" y="549"/>
                    <a:pt x="459" y="522"/>
                  </a:cubicBezTo>
                  <a:cubicBezTo>
                    <a:pt x="549" y="494"/>
                    <a:pt x="577" y="431"/>
                    <a:pt x="605" y="376"/>
                  </a:cubicBezTo>
                  <a:cubicBezTo>
                    <a:pt x="633" y="348"/>
                    <a:pt x="633" y="320"/>
                    <a:pt x="667" y="320"/>
                  </a:cubicBezTo>
                  <a:lnTo>
                    <a:pt x="667" y="258"/>
                  </a:lnTo>
                  <a:lnTo>
                    <a:pt x="667" y="202"/>
                  </a:lnTo>
                  <a:lnTo>
                    <a:pt x="633" y="202"/>
                  </a:lnTo>
                  <a:cubicBezTo>
                    <a:pt x="633" y="202"/>
                    <a:pt x="605" y="202"/>
                    <a:pt x="605" y="174"/>
                  </a:cubicBezTo>
                  <a:lnTo>
                    <a:pt x="494" y="174"/>
                  </a:lnTo>
                  <a:cubicBezTo>
                    <a:pt x="459" y="174"/>
                    <a:pt x="403" y="174"/>
                    <a:pt x="376" y="202"/>
                  </a:cubicBezTo>
                  <a:cubicBezTo>
                    <a:pt x="355" y="212"/>
                    <a:pt x="337" y="222"/>
                    <a:pt x="320" y="234"/>
                  </a:cubicBezTo>
                  <a:lnTo>
                    <a:pt x="320" y="174"/>
                  </a:lnTo>
                  <a:cubicBezTo>
                    <a:pt x="285" y="112"/>
                    <a:pt x="258" y="56"/>
                    <a:pt x="202" y="29"/>
                  </a:cubicBezTo>
                  <a:cubicBezTo>
                    <a:pt x="174" y="29"/>
                    <a:pt x="174" y="1"/>
                    <a:pt x="146" y="1"/>
                  </a:cubicBezTo>
                  <a:lnTo>
                    <a:pt x="112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6" name="Google Shape;1410;p16">
              <a:extLst>
                <a:ext uri="{FF2B5EF4-FFF2-40B4-BE49-F238E27FC236}">
                  <a16:creationId xmlns:a16="http://schemas.microsoft.com/office/drawing/2014/main" id="{1BBBC733-7BAA-4FDD-ADC7-61A2DE7F8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5493" y="2686865"/>
              <a:ext cx="45719" cy="49903"/>
            </a:xfrm>
            <a:custGeom>
              <a:avLst/>
              <a:gdLst>
                <a:gd name="T0" fmla="*/ 37478 w 466"/>
                <a:gd name="T1" fmla="*/ 91 h 550"/>
                <a:gd name="T2" fmla="*/ 98 w 466"/>
                <a:gd name="T3" fmla="*/ 41646 h 550"/>
                <a:gd name="T4" fmla="*/ 6181 w 466"/>
                <a:gd name="T5" fmla="*/ 49812 h 550"/>
                <a:gd name="T6" fmla="*/ 45719 w 466"/>
                <a:gd name="T7" fmla="*/ 5081 h 550"/>
                <a:gd name="T8" fmla="*/ 37478 w 466"/>
                <a:gd name="T9" fmla="*/ 91 h 5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6" h="550" extrusionOk="0">
                  <a:moveTo>
                    <a:pt x="382" y="1"/>
                  </a:moveTo>
                  <a:cubicBezTo>
                    <a:pt x="264" y="174"/>
                    <a:pt x="146" y="313"/>
                    <a:pt x="1" y="459"/>
                  </a:cubicBezTo>
                  <a:cubicBezTo>
                    <a:pt x="35" y="487"/>
                    <a:pt x="35" y="522"/>
                    <a:pt x="63" y="549"/>
                  </a:cubicBezTo>
                  <a:cubicBezTo>
                    <a:pt x="237" y="376"/>
                    <a:pt x="348" y="230"/>
                    <a:pt x="466" y="56"/>
                  </a:cubicBezTo>
                  <a:cubicBezTo>
                    <a:pt x="438" y="29"/>
                    <a:pt x="410" y="1"/>
                    <a:pt x="382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7" name="Google Shape;1411;p16">
              <a:extLst>
                <a:ext uri="{FF2B5EF4-FFF2-40B4-BE49-F238E27FC236}">
                  <a16:creationId xmlns:a16="http://schemas.microsoft.com/office/drawing/2014/main" id="{24662362-7E31-4936-9957-CF68005AC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096" y="2678706"/>
              <a:ext cx="49193" cy="65599"/>
            </a:xfrm>
            <a:custGeom>
              <a:avLst/>
              <a:gdLst>
                <a:gd name="T0" fmla="*/ 35045 w 605"/>
                <a:gd name="T1" fmla="*/ 0 h 723"/>
                <a:gd name="T2" fmla="*/ 32768 w 605"/>
                <a:gd name="T3" fmla="*/ 5081 h 723"/>
                <a:gd name="T4" fmla="*/ 4553 w 605"/>
                <a:gd name="T5" fmla="*/ 47271 h 723"/>
                <a:gd name="T6" fmla="*/ 0 w 605"/>
                <a:gd name="T7" fmla="*/ 49812 h 723"/>
                <a:gd name="T8" fmla="*/ 4553 w 605"/>
                <a:gd name="T9" fmla="*/ 55528 h 723"/>
                <a:gd name="T10" fmla="*/ 9595 w 605"/>
                <a:gd name="T11" fmla="*/ 60518 h 723"/>
                <a:gd name="T12" fmla="*/ 11871 w 605"/>
                <a:gd name="T13" fmla="*/ 65599 h 723"/>
                <a:gd name="T14" fmla="*/ 16425 w 605"/>
                <a:gd name="T15" fmla="*/ 60518 h 723"/>
                <a:gd name="T16" fmla="*/ 46916 w 605"/>
                <a:gd name="T17" fmla="*/ 15787 h 723"/>
                <a:gd name="T18" fmla="*/ 49112 w 605"/>
                <a:gd name="T19" fmla="*/ 10797 h 723"/>
                <a:gd name="T20" fmla="*/ 46916 w 605"/>
                <a:gd name="T21" fmla="*/ 8257 h 723"/>
                <a:gd name="T22" fmla="*/ 40086 w 605"/>
                <a:gd name="T23" fmla="*/ 2540 h 723"/>
                <a:gd name="T24" fmla="*/ 35045 w 605"/>
                <a:gd name="T25" fmla="*/ 0 h 7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5" h="723" extrusionOk="0">
                  <a:moveTo>
                    <a:pt x="431" y="0"/>
                  </a:moveTo>
                  <a:lnTo>
                    <a:pt x="403" y="56"/>
                  </a:lnTo>
                  <a:cubicBezTo>
                    <a:pt x="320" y="230"/>
                    <a:pt x="174" y="375"/>
                    <a:pt x="56" y="521"/>
                  </a:cubicBezTo>
                  <a:lnTo>
                    <a:pt x="0" y="549"/>
                  </a:lnTo>
                  <a:lnTo>
                    <a:pt x="56" y="612"/>
                  </a:lnTo>
                  <a:cubicBezTo>
                    <a:pt x="56" y="639"/>
                    <a:pt x="84" y="639"/>
                    <a:pt x="118" y="667"/>
                  </a:cubicBezTo>
                  <a:lnTo>
                    <a:pt x="146" y="723"/>
                  </a:lnTo>
                  <a:lnTo>
                    <a:pt x="202" y="667"/>
                  </a:lnTo>
                  <a:cubicBezTo>
                    <a:pt x="347" y="521"/>
                    <a:pt x="493" y="348"/>
                    <a:pt x="577" y="174"/>
                  </a:cubicBezTo>
                  <a:lnTo>
                    <a:pt x="604" y="119"/>
                  </a:lnTo>
                  <a:lnTo>
                    <a:pt x="577" y="91"/>
                  </a:lnTo>
                  <a:cubicBezTo>
                    <a:pt x="549" y="56"/>
                    <a:pt x="521" y="56"/>
                    <a:pt x="493" y="28"/>
                  </a:cubicBezTo>
                  <a:lnTo>
                    <a:pt x="431" y="0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8" name="Google Shape;1412;p16">
              <a:extLst>
                <a:ext uri="{FF2B5EF4-FFF2-40B4-BE49-F238E27FC236}">
                  <a16:creationId xmlns:a16="http://schemas.microsoft.com/office/drawing/2014/main" id="{005882F0-0322-4742-B8AF-0B489A371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5734" y="2343165"/>
              <a:ext cx="181323" cy="443589"/>
            </a:xfrm>
            <a:custGeom>
              <a:avLst/>
              <a:gdLst>
                <a:gd name="T0" fmla="*/ 77977 w 2230"/>
                <a:gd name="T1" fmla="*/ 0 h 4889"/>
                <a:gd name="T2" fmla="*/ 77977 w 2230"/>
                <a:gd name="T3" fmla="*/ 54802 h 4889"/>
                <a:gd name="T4" fmla="*/ 4553 w 2230"/>
                <a:gd name="T5" fmla="*/ 141814 h 4889"/>
                <a:gd name="T6" fmla="*/ 84726 w 2230"/>
                <a:gd name="T7" fmla="*/ 236266 h 4889"/>
                <a:gd name="T8" fmla="*/ 138960 w 2230"/>
                <a:gd name="T9" fmla="*/ 299325 h 4889"/>
                <a:gd name="T10" fmla="*/ 82449 w 2230"/>
                <a:gd name="T11" fmla="*/ 351587 h 4889"/>
                <a:gd name="T12" fmla="*/ 11871 w 2230"/>
                <a:gd name="T13" fmla="*/ 330809 h 4889"/>
                <a:gd name="T14" fmla="*/ 81 w 2230"/>
                <a:gd name="T15" fmla="*/ 364834 h 4889"/>
                <a:gd name="T16" fmla="*/ 75131 w 2230"/>
                <a:gd name="T17" fmla="*/ 388152 h 4889"/>
                <a:gd name="T18" fmla="*/ 75131 w 2230"/>
                <a:gd name="T19" fmla="*/ 443589 h 4889"/>
                <a:gd name="T20" fmla="*/ 106192 w 2230"/>
                <a:gd name="T21" fmla="*/ 443589 h 4889"/>
                <a:gd name="T22" fmla="*/ 106192 w 2230"/>
                <a:gd name="T23" fmla="*/ 388152 h 4889"/>
                <a:gd name="T24" fmla="*/ 181323 w 2230"/>
                <a:gd name="T25" fmla="*/ 296785 h 4889"/>
                <a:gd name="T26" fmla="*/ 106192 w 2230"/>
                <a:gd name="T27" fmla="*/ 196616 h 4889"/>
                <a:gd name="T28" fmla="*/ 46916 w 2230"/>
                <a:gd name="T29" fmla="*/ 133558 h 4889"/>
                <a:gd name="T30" fmla="*/ 98874 w 2230"/>
                <a:gd name="T31" fmla="*/ 88827 h 4889"/>
                <a:gd name="T32" fmla="*/ 159857 w 2230"/>
                <a:gd name="T33" fmla="*/ 107790 h 4889"/>
                <a:gd name="T34" fmla="*/ 171728 w 2230"/>
                <a:gd name="T35" fmla="*/ 70590 h 4889"/>
                <a:gd name="T36" fmla="*/ 108469 w 2230"/>
                <a:gd name="T37" fmla="*/ 52352 h 4889"/>
                <a:gd name="T38" fmla="*/ 108469 w 2230"/>
                <a:gd name="T39" fmla="*/ 0 h 4889"/>
                <a:gd name="T40" fmla="*/ 77977 w 2230"/>
                <a:gd name="T41" fmla="*/ 0 h 488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30" h="4889" extrusionOk="0">
                  <a:moveTo>
                    <a:pt x="959" y="0"/>
                  </a:moveTo>
                  <a:lnTo>
                    <a:pt x="959" y="604"/>
                  </a:lnTo>
                  <a:cubicBezTo>
                    <a:pt x="403" y="695"/>
                    <a:pt x="56" y="1070"/>
                    <a:pt x="56" y="1563"/>
                  </a:cubicBezTo>
                  <a:cubicBezTo>
                    <a:pt x="56" y="2084"/>
                    <a:pt x="438" y="2340"/>
                    <a:pt x="1042" y="2604"/>
                  </a:cubicBezTo>
                  <a:cubicBezTo>
                    <a:pt x="1480" y="2778"/>
                    <a:pt x="1709" y="2979"/>
                    <a:pt x="1709" y="3299"/>
                  </a:cubicBezTo>
                  <a:cubicBezTo>
                    <a:pt x="1709" y="3646"/>
                    <a:pt x="1445" y="3875"/>
                    <a:pt x="1014" y="3875"/>
                  </a:cubicBezTo>
                  <a:cubicBezTo>
                    <a:pt x="667" y="3875"/>
                    <a:pt x="376" y="3757"/>
                    <a:pt x="146" y="3646"/>
                  </a:cubicBezTo>
                  <a:lnTo>
                    <a:pt x="1" y="4021"/>
                  </a:lnTo>
                  <a:cubicBezTo>
                    <a:pt x="202" y="4167"/>
                    <a:pt x="577" y="4278"/>
                    <a:pt x="924" y="4278"/>
                  </a:cubicBezTo>
                  <a:lnTo>
                    <a:pt x="924" y="4889"/>
                  </a:lnTo>
                  <a:lnTo>
                    <a:pt x="1306" y="4889"/>
                  </a:lnTo>
                  <a:lnTo>
                    <a:pt x="1306" y="4278"/>
                  </a:lnTo>
                  <a:cubicBezTo>
                    <a:pt x="1910" y="4167"/>
                    <a:pt x="2230" y="3729"/>
                    <a:pt x="2230" y="3271"/>
                  </a:cubicBezTo>
                  <a:cubicBezTo>
                    <a:pt x="2230" y="2715"/>
                    <a:pt x="1938" y="2431"/>
                    <a:pt x="1306" y="2167"/>
                  </a:cubicBezTo>
                  <a:cubicBezTo>
                    <a:pt x="785" y="1965"/>
                    <a:pt x="577" y="1792"/>
                    <a:pt x="577" y="1472"/>
                  </a:cubicBezTo>
                  <a:cubicBezTo>
                    <a:pt x="577" y="1243"/>
                    <a:pt x="751" y="979"/>
                    <a:pt x="1216" y="979"/>
                  </a:cubicBezTo>
                  <a:cubicBezTo>
                    <a:pt x="1591" y="979"/>
                    <a:pt x="1827" y="1097"/>
                    <a:pt x="1966" y="1188"/>
                  </a:cubicBezTo>
                  <a:lnTo>
                    <a:pt x="2112" y="778"/>
                  </a:lnTo>
                  <a:cubicBezTo>
                    <a:pt x="1938" y="695"/>
                    <a:pt x="1681" y="577"/>
                    <a:pt x="1334" y="577"/>
                  </a:cubicBezTo>
                  <a:lnTo>
                    <a:pt x="1334" y="0"/>
                  </a:lnTo>
                  <a:lnTo>
                    <a:pt x="959" y="0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29" name="Google Shape;1413;p16">
              <a:extLst>
                <a:ext uri="{FF2B5EF4-FFF2-40B4-BE49-F238E27FC236}">
                  <a16:creationId xmlns:a16="http://schemas.microsoft.com/office/drawing/2014/main" id="{8DDDC08C-012D-48BF-8B4B-3BE377CC6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787" y="2337452"/>
              <a:ext cx="190348" cy="454387"/>
            </a:xfrm>
            <a:custGeom>
              <a:avLst/>
              <a:gdLst>
                <a:gd name="T0" fmla="*/ 107818 w 2341"/>
                <a:gd name="T1" fmla="*/ 63059 h 5008"/>
                <a:gd name="T2" fmla="*/ 169776 w 2341"/>
                <a:gd name="T3" fmla="*/ 79572 h 5008"/>
                <a:gd name="T4" fmla="*/ 161483 w 2341"/>
                <a:gd name="T5" fmla="*/ 105249 h 5008"/>
                <a:gd name="T6" fmla="*/ 103346 w 2341"/>
                <a:gd name="T7" fmla="*/ 89553 h 5008"/>
                <a:gd name="T8" fmla="*/ 46835 w 2341"/>
                <a:gd name="T9" fmla="*/ 139274 h 5008"/>
                <a:gd name="T10" fmla="*/ 70578 w 2341"/>
                <a:gd name="T11" fmla="*/ 186545 h 5008"/>
                <a:gd name="T12" fmla="*/ 164329 w 2341"/>
                <a:gd name="T13" fmla="*/ 247064 h 5008"/>
                <a:gd name="T14" fmla="*/ 164329 w 2341"/>
                <a:gd name="T15" fmla="*/ 357304 h 5008"/>
                <a:gd name="T16" fmla="*/ 105622 w 2341"/>
                <a:gd name="T17" fmla="*/ 388788 h 5008"/>
                <a:gd name="T18" fmla="*/ 84726 w 2341"/>
                <a:gd name="T19" fmla="*/ 444225 h 5008"/>
                <a:gd name="T20" fmla="*/ 79603 w 2341"/>
                <a:gd name="T21" fmla="*/ 388788 h 5008"/>
                <a:gd name="T22" fmla="*/ 9920 w 2341"/>
                <a:gd name="T23" fmla="*/ 370369 h 5008"/>
                <a:gd name="T24" fmla="*/ 19027 w 2341"/>
                <a:gd name="T25" fmla="*/ 342333 h 5008"/>
                <a:gd name="T26" fmla="*/ 131560 w 2341"/>
                <a:gd name="T27" fmla="*/ 346597 h 5008"/>
                <a:gd name="T28" fmla="*/ 133837 w 2341"/>
                <a:gd name="T29" fmla="*/ 265301 h 5008"/>
                <a:gd name="T30" fmla="*/ 35045 w 2341"/>
                <a:gd name="T31" fmla="*/ 199792 h 5008"/>
                <a:gd name="T32" fmla="*/ 32768 w 2341"/>
                <a:gd name="T33" fmla="*/ 92093 h 5008"/>
                <a:gd name="T34" fmla="*/ 86921 w 2341"/>
                <a:gd name="T35" fmla="*/ 63059 h 5008"/>
                <a:gd name="T36" fmla="*/ 107818 w 2341"/>
                <a:gd name="T37" fmla="*/ 10797 h 5008"/>
                <a:gd name="T38" fmla="*/ 77326 w 2341"/>
                <a:gd name="T39" fmla="*/ 56254 h 5008"/>
                <a:gd name="T40" fmla="*/ 25938 w 2341"/>
                <a:gd name="T41" fmla="*/ 87012 h 5008"/>
                <a:gd name="T42" fmla="*/ 28215 w 2341"/>
                <a:gd name="T43" fmla="*/ 207958 h 5008"/>
                <a:gd name="T44" fmla="*/ 127007 w 2341"/>
                <a:gd name="T45" fmla="*/ 271017 h 5008"/>
                <a:gd name="T46" fmla="*/ 124812 w 2341"/>
                <a:gd name="T47" fmla="*/ 339066 h 5008"/>
                <a:gd name="T48" fmla="*/ 18620 w 2341"/>
                <a:gd name="T49" fmla="*/ 330810 h 5008"/>
                <a:gd name="T50" fmla="*/ 0 w 2341"/>
                <a:gd name="T51" fmla="*/ 373091 h 5008"/>
                <a:gd name="T52" fmla="*/ 75131 w 2341"/>
                <a:gd name="T53" fmla="*/ 399403 h 5008"/>
                <a:gd name="T54" fmla="*/ 75131 w 2341"/>
                <a:gd name="T55" fmla="*/ 454296 h 5008"/>
                <a:gd name="T56" fmla="*/ 115217 w 2341"/>
                <a:gd name="T57" fmla="*/ 398405 h 5008"/>
                <a:gd name="T58" fmla="*/ 171647 w 2341"/>
                <a:gd name="T59" fmla="*/ 362385 h 5008"/>
                <a:gd name="T60" fmla="*/ 171647 w 2341"/>
                <a:gd name="T61" fmla="*/ 239533 h 5008"/>
                <a:gd name="T62" fmla="*/ 68301 w 2341"/>
                <a:gd name="T63" fmla="*/ 170849 h 5008"/>
                <a:gd name="T64" fmla="*/ 56430 w 2341"/>
                <a:gd name="T65" fmla="*/ 139274 h 5008"/>
                <a:gd name="T66" fmla="*/ 103346 w 2341"/>
                <a:gd name="T67" fmla="*/ 100259 h 5008"/>
                <a:gd name="T68" fmla="*/ 167093 w 2341"/>
                <a:gd name="T69" fmla="*/ 121037 h 5008"/>
                <a:gd name="T70" fmla="*/ 178395 w 2341"/>
                <a:gd name="T71" fmla="*/ 71225 h 5008"/>
                <a:gd name="T72" fmla="*/ 117412 w 2341"/>
                <a:gd name="T73" fmla="*/ 53078 h 5008"/>
                <a:gd name="T74" fmla="*/ 77326 w 2341"/>
                <a:gd name="T75" fmla="*/ 91 h 50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341" h="5008" extrusionOk="0">
                  <a:moveTo>
                    <a:pt x="1326" y="119"/>
                  </a:moveTo>
                  <a:lnTo>
                    <a:pt x="1326" y="695"/>
                  </a:lnTo>
                  <a:lnTo>
                    <a:pt x="1389" y="695"/>
                  </a:lnTo>
                  <a:cubicBezTo>
                    <a:pt x="1703" y="695"/>
                    <a:pt x="1921" y="792"/>
                    <a:pt x="2088" y="877"/>
                  </a:cubicBezTo>
                  <a:lnTo>
                    <a:pt x="1986" y="1160"/>
                  </a:lnTo>
                  <a:cubicBezTo>
                    <a:pt x="1832" y="1094"/>
                    <a:pt x="1592" y="987"/>
                    <a:pt x="1271" y="987"/>
                  </a:cubicBezTo>
                  <a:cubicBezTo>
                    <a:pt x="1014" y="987"/>
                    <a:pt x="840" y="1042"/>
                    <a:pt x="722" y="1160"/>
                  </a:cubicBezTo>
                  <a:cubicBezTo>
                    <a:pt x="632" y="1279"/>
                    <a:pt x="576" y="1424"/>
                    <a:pt x="576" y="1535"/>
                  </a:cubicBezTo>
                  <a:cubicBezTo>
                    <a:pt x="576" y="1626"/>
                    <a:pt x="576" y="1709"/>
                    <a:pt x="604" y="1772"/>
                  </a:cubicBezTo>
                  <a:cubicBezTo>
                    <a:pt x="667" y="1883"/>
                    <a:pt x="750" y="1973"/>
                    <a:pt x="868" y="2056"/>
                  </a:cubicBezTo>
                  <a:cubicBezTo>
                    <a:pt x="979" y="2147"/>
                    <a:pt x="1153" y="2202"/>
                    <a:pt x="1361" y="2292"/>
                  </a:cubicBezTo>
                  <a:cubicBezTo>
                    <a:pt x="1646" y="2403"/>
                    <a:pt x="1882" y="2549"/>
                    <a:pt x="2021" y="2723"/>
                  </a:cubicBezTo>
                  <a:cubicBezTo>
                    <a:pt x="2167" y="2869"/>
                    <a:pt x="2229" y="3070"/>
                    <a:pt x="2229" y="3334"/>
                  </a:cubicBezTo>
                  <a:cubicBezTo>
                    <a:pt x="2229" y="3535"/>
                    <a:pt x="2167" y="3764"/>
                    <a:pt x="2021" y="3938"/>
                  </a:cubicBezTo>
                  <a:cubicBezTo>
                    <a:pt x="1847" y="4112"/>
                    <a:pt x="1646" y="4230"/>
                    <a:pt x="1326" y="4285"/>
                  </a:cubicBezTo>
                  <a:lnTo>
                    <a:pt x="1299" y="4285"/>
                  </a:lnTo>
                  <a:lnTo>
                    <a:pt x="1299" y="4896"/>
                  </a:lnTo>
                  <a:lnTo>
                    <a:pt x="1042" y="4896"/>
                  </a:lnTo>
                  <a:lnTo>
                    <a:pt x="1042" y="4285"/>
                  </a:lnTo>
                  <a:lnTo>
                    <a:pt x="979" y="4285"/>
                  </a:lnTo>
                  <a:cubicBezTo>
                    <a:pt x="653" y="4285"/>
                    <a:pt x="327" y="4212"/>
                    <a:pt x="122" y="4082"/>
                  </a:cubicBezTo>
                  <a:lnTo>
                    <a:pt x="234" y="3773"/>
                  </a:lnTo>
                  <a:cubicBezTo>
                    <a:pt x="457" y="3901"/>
                    <a:pt x="752" y="3994"/>
                    <a:pt x="1069" y="3994"/>
                  </a:cubicBezTo>
                  <a:cubicBezTo>
                    <a:pt x="1299" y="3994"/>
                    <a:pt x="1472" y="3938"/>
                    <a:pt x="1618" y="3820"/>
                  </a:cubicBezTo>
                  <a:cubicBezTo>
                    <a:pt x="1764" y="3709"/>
                    <a:pt x="1819" y="3563"/>
                    <a:pt x="1819" y="3362"/>
                  </a:cubicBezTo>
                  <a:cubicBezTo>
                    <a:pt x="1819" y="3188"/>
                    <a:pt x="1764" y="3042"/>
                    <a:pt x="1646" y="2924"/>
                  </a:cubicBezTo>
                  <a:cubicBezTo>
                    <a:pt x="1535" y="2778"/>
                    <a:pt x="1361" y="2695"/>
                    <a:pt x="1125" y="2605"/>
                  </a:cubicBezTo>
                  <a:cubicBezTo>
                    <a:pt x="806" y="2494"/>
                    <a:pt x="576" y="2348"/>
                    <a:pt x="431" y="2202"/>
                  </a:cubicBezTo>
                  <a:cubicBezTo>
                    <a:pt x="257" y="2056"/>
                    <a:pt x="174" y="1855"/>
                    <a:pt x="174" y="1626"/>
                  </a:cubicBezTo>
                  <a:cubicBezTo>
                    <a:pt x="174" y="1390"/>
                    <a:pt x="257" y="1188"/>
                    <a:pt x="403" y="1015"/>
                  </a:cubicBezTo>
                  <a:cubicBezTo>
                    <a:pt x="549" y="869"/>
                    <a:pt x="750" y="758"/>
                    <a:pt x="1042" y="730"/>
                  </a:cubicBezTo>
                  <a:lnTo>
                    <a:pt x="1069" y="695"/>
                  </a:lnTo>
                  <a:lnTo>
                    <a:pt x="1069" y="119"/>
                  </a:lnTo>
                  <a:lnTo>
                    <a:pt x="1326" y="119"/>
                  </a:lnTo>
                  <a:close/>
                  <a:moveTo>
                    <a:pt x="951" y="1"/>
                  </a:moveTo>
                  <a:lnTo>
                    <a:pt x="951" y="620"/>
                  </a:lnTo>
                  <a:cubicBezTo>
                    <a:pt x="689" y="661"/>
                    <a:pt x="480" y="798"/>
                    <a:pt x="319" y="959"/>
                  </a:cubicBezTo>
                  <a:cubicBezTo>
                    <a:pt x="146" y="1133"/>
                    <a:pt x="56" y="1362"/>
                    <a:pt x="56" y="1626"/>
                  </a:cubicBezTo>
                  <a:cubicBezTo>
                    <a:pt x="56" y="1883"/>
                    <a:pt x="174" y="2119"/>
                    <a:pt x="347" y="2292"/>
                  </a:cubicBezTo>
                  <a:cubicBezTo>
                    <a:pt x="521" y="2466"/>
                    <a:pt x="778" y="2577"/>
                    <a:pt x="1069" y="2695"/>
                  </a:cubicBezTo>
                  <a:cubicBezTo>
                    <a:pt x="1299" y="2813"/>
                    <a:pt x="1444" y="2896"/>
                    <a:pt x="1562" y="2987"/>
                  </a:cubicBezTo>
                  <a:cubicBezTo>
                    <a:pt x="1674" y="3098"/>
                    <a:pt x="1708" y="3216"/>
                    <a:pt x="1708" y="3362"/>
                  </a:cubicBezTo>
                  <a:cubicBezTo>
                    <a:pt x="1708" y="3508"/>
                    <a:pt x="1646" y="3646"/>
                    <a:pt x="1535" y="3737"/>
                  </a:cubicBezTo>
                  <a:cubicBezTo>
                    <a:pt x="1417" y="3820"/>
                    <a:pt x="1271" y="3883"/>
                    <a:pt x="1069" y="3883"/>
                  </a:cubicBezTo>
                  <a:cubicBezTo>
                    <a:pt x="750" y="3883"/>
                    <a:pt x="431" y="3792"/>
                    <a:pt x="229" y="3646"/>
                  </a:cubicBezTo>
                  <a:lnTo>
                    <a:pt x="174" y="3591"/>
                  </a:lnTo>
                  <a:lnTo>
                    <a:pt x="0" y="4112"/>
                  </a:lnTo>
                  <a:lnTo>
                    <a:pt x="28" y="4139"/>
                  </a:lnTo>
                  <a:cubicBezTo>
                    <a:pt x="246" y="4278"/>
                    <a:pt x="570" y="4392"/>
                    <a:pt x="924" y="4402"/>
                  </a:cubicBezTo>
                  <a:lnTo>
                    <a:pt x="924" y="5007"/>
                  </a:lnTo>
                  <a:lnTo>
                    <a:pt x="1417" y="5007"/>
                  </a:lnTo>
                  <a:lnTo>
                    <a:pt x="1417" y="4391"/>
                  </a:lnTo>
                  <a:cubicBezTo>
                    <a:pt x="1705" y="4324"/>
                    <a:pt x="1948" y="4190"/>
                    <a:pt x="2111" y="3994"/>
                  </a:cubicBezTo>
                  <a:cubicBezTo>
                    <a:pt x="2257" y="3820"/>
                    <a:pt x="2340" y="3563"/>
                    <a:pt x="2340" y="3334"/>
                  </a:cubicBezTo>
                  <a:cubicBezTo>
                    <a:pt x="2340" y="3042"/>
                    <a:pt x="2285" y="2813"/>
                    <a:pt x="2111" y="2640"/>
                  </a:cubicBezTo>
                  <a:cubicBezTo>
                    <a:pt x="1937" y="2466"/>
                    <a:pt x="1708" y="2320"/>
                    <a:pt x="1389" y="2174"/>
                  </a:cubicBezTo>
                  <a:cubicBezTo>
                    <a:pt x="1125" y="2056"/>
                    <a:pt x="951" y="1973"/>
                    <a:pt x="840" y="1883"/>
                  </a:cubicBezTo>
                  <a:cubicBezTo>
                    <a:pt x="778" y="1827"/>
                    <a:pt x="750" y="1799"/>
                    <a:pt x="722" y="1737"/>
                  </a:cubicBezTo>
                  <a:cubicBezTo>
                    <a:pt x="694" y="1681"/>
                    <a:pt x="694" y="1626"/>
                    <a:pt x="694" y="1535"/>
                  </a:cubicBezTo>
                  <a:cubicBezTo>
                    <a:pt x="694" y="1452"/>
                    <a:pt x="722" y="1334"/>
                    <a:pt x="806" y="1251"/>
                  </a:cubicBezTo>
                  <a:cubicBezTo>
                    <a:pt x="896" y="1160"/>
                    <a:pt x="1042" y="1105"/>
                    <a:pt x="1271" y="1105"/>
                  </a:cubicBezTo>
                  <a:cubicBezTo>
                    <a:pt x="1618" y="1105"/>
                    <a:pt x="1847" y="1216"/>
                    <a:pt x="1993" y="1306"/>
                  </a:cubicBezTo>
                  <a:lnTo>
                    <a:pt x="2055" y="1334"/>
                  </a:lnTo>
                  <a:lnTo>
                    <a:pt x="2229" y="813"/>
                  </a:lnTo>
                  <a:lnTo>
                    <a:pt x="2194" y="785"/>
                  </a:lnTo>
                  <a:cubicBezTo>
                    <a:pt x="2029" y="700"/>
                    <a:pt x="1789" y="595"/>
                    <a:pt x="1444" y="585"/>
                  </a:cubicBezTo>
                  <a:lnTo>
                    <a:pt x="1444" y="1"/>
                  </a:lnTo>
                  <a:lnTo>
                    <a:pt x="951" y="1"/>
                  </a:ln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0" name="Google Shape;1414;p16">
              <a:extLst>
                <a:ext uri="{FF2B5EF4-FFF2-40B4-BE49-F238E27FC236}">
                  <a16:creationId xmlns:a16="http://schemas.microsoft.com/office/drawing/2014/main" id="{57FEDA20-21EA-4621-8C87-207CE4E2F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107" y="2907265"/>
              <a:ext cx="45719" cy="45719"/>
            </a:xfrm>
            <a:custGeom>
              <a:avLst/>
              <a:gdLst>
                <a:gd name="T0" fmla="*/ 25399 w 63"/>
                <a:gd name="T1" fmla="*/ 0 h 313"/>
                <a:gd name="T2" fmla="*/ 0 w 63"/>
                <a:gd name="T3" fmla="*/ 4090 h 313"/>
                <a:gd name="T4" fmla="*/ 0 w 63"/>
                <a:gd name="T5" fmla="*/ 41629 h 313"/>
                <a:gd name="T6" fmla="*/ 25399 w 63"/>
                <a:gd name="T7" fmla="*/ 45719 h 313"/>
                <a:gd name="T8" fmla="*/ 45719 w 63"/>
                <a:gd name="T9" fmla="*/ 41629 h 313"/>
                <a:gd name="T10" fmla="*/ 45719 w 63"/>
                <a:gd name="T11" fmla="*/ 4090 h 313"/>
                <a:gd name="T12" fmla="*/ 25399 w 63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3" h="313" extrusionOk="0">
                  <a:moveTo>
                    <a:pt x="35" y="0"/>
                  </a:moveTo>
                  <a:cubicBezTo>
                    <a:pt x="0" y="0"/>
                    <a:pt x="0" y="0"/>
                    <a:pt x="0" y="28"/>
                  </a:cubicBezTo>
                  <a:lnTo>
                    <a:pt x="0" y="285"/>
                  </a:lnTo>
                  <a:cubicBezTo>
                    <a:pt x="0" y="313"/>
                    <a:pt x="0" y="313"/>
                    <a:pt x="35" y="313"/>
                  </a:cubicBezTo>
                  <a:cubicBezTo>
                    <a:pt x="35" y="313"/>
                    <a:pt x="63" y="313"/>
                    <a:pt x="63" y="285"/>
                  </a:cubicBezTo>
                  <a:lnTo>
                    <a:pt x="63" y="28"/>
                  </a:lnTo>
                  <a:cubicBezTo>
                    <a:pt x="63" y="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1" name="Google Shape;1415;p16">
              <a:extLst>
                <a:ext uri="{FF2B5EF4-FFF2-40B4-BE49-F238E27FC236}">
                  <a16:creationId xmlns:a16="http://schemas.microsoft.com/office/drawing/2014/main" id="{B9F842C8-D225-48F5-AF50-278291A00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743" y="2282693"/>
              <a:ext cx="45719" cy="45719"/>
            </a:xfrm>
            <a:custGeom>
              <a:avLst/>
              <a:gdLst>
                <a:gd name="T0" fmla="*/ 34850 w 265"/>
                <a:gd name="T1" fmla="*/ 177 h 258"/>
                <a:gd name="T2" fmla="*/ 0 w 265"/>
                <a:gd name="T3" fmla="*/ 35795 h 258"/>
                <a:gd name="T4" fmla="*/ 0 w 265"/>
                <a:gd name="T5" fmla="*/ 45719 h 258"/>
                <a:gd name="T6" fmla="*/ 10869 w 265"/>
                <a:gd name="T7" fmla="*/ 45719 h 258"/>
                <a:gd name="T8" fmla="*/ 45546 w 265"/>
                <a:gd name="T9" fmla="*/ 9924 h 258"/>
                <a:gd name="T10" fmla="*/ 45546 w 265"/>
                <a:gd name="T11" fmla="*/ 177 h 258"/>
                <a:gd name="T12" fmla="*/ 34850 w 265"/>
                <a:gd name="T13" fmla="*/ 177 h 2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5" h="258" extrusionOk="0">
                  <a:moveTo>
                    <a:pt x="202" y="1"/>
                  </a:moveTo>
                  <a:lnTo>
                    <a:pt x="0" y="202"/>
                  </a:lnTo>
                  <a:lnTo>
                    <a:pt x="0" y="258"/>
                  </a:lnTo>
                  <a:lnTo>
                    <a:pt x="63" y="258"/>
                  </a:lnTo>
                  <a:lnTo>
                    <a:pt x="264" y="56"/>
                  </a:lnTo>
                  <a:lnTo>
                    <a:pt x="264" y="1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2" name="Google Shape;1416;p16">
              <a:extLst>
                <a:ext uri="{FF2B5EF4-FFF2-40B4-BE49-F238E27FC236}">
                  <a16:creationId xmlns:a16="http://schemas.microsoft.com/office/drawing/2014/main" id="{C58C80B5-031D-41B1-A970-65B0C84D2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783" y="2800193"/>
              <a:ext cx="45719" cy="45719"/>
            </a:xfrm>
            <a:custGeom>
              <a:avLst/>
              <a:gdLst>
                <a:gd name="T0" fmla="*/ 39143 w 292"/>
                <a:gd name="T1" fmla="*/ 168 h 272"/>
                <a:gd name="T2" fmla="*/ 36951 w 292"/>
                <a:gd name="T3" fmla="*/ 3698 h 272"/>
                <a:gd name="T4" fmla="*/ 4384 w 292"/>
                <a:gd name="T5" fmla="*/ 37483 h 272"/>
                <a:gd name="T6" fmla="*/ 4384 w 292"/>
                <a:gd name="T7" fmla="*/ 42189 h 272"/>
                <a:gd name="T8" fmla="*/ 7046 w 292"/>
                <a:gd name="T9" fmla="*/ 45719 h 272"/>
                <a:gd name="T10" fmla="*/ 9864 w 292"/>
                <a:gd name="T11" fmla="*/ 42189 h 272"/>
                <a:gd name="T12" fmla="*/ 41335 w 292"/>
                <a:gd name="T13" fmla="*/ 8236 h 272"/>
                <a:gd name="T14" fmla="*/ 41335 w 292"/>
                <a:gd name="T15" fmla="*/ 3698 h 272"/>
                <a:gd name="T16" fmla="*/ 39143 w 292"/>
                <a:gd name="T17" fmla="*/ 168 h 2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2" h="272" extrusionOk="0">
                  <a:moveTo>
                    <a:pt x="250" y="1"/>
                  </a:moveTo>
                  <a:cubicBezTo>
                    <a:pt x="243" y="1"/>
                    <a:pt x="236" y="8"/>
                    <a:pt x="236" y="22"/>
                  </a:cubicBezTo>
                  <a:lnTo>
                    <a:pt x="28" y="223"/>
                  </a:lnTo>
                  <a:cubicBezTo>
                    <a:pt x="0" y="223"/>
                    <a:pt x="0" y="251"/>
                    <a:pt x="28" y="251"/>
                  </a:cubicBezTo>
                  <a:cubicBezTo>
                    <a:pt x="28" y="265"/>
                    <a:pt x="37" y="272"/>
                    <a:pt x="45" y="272"/>
                  </a:cubicBezTo>
                  <a:cubicBezTo>
                    <a:pt x="54" y="272"/>
                    <a:pt x="63" y="265"/>
                    <a:pt x="63" y="251"/>
                  </a:cubicBezTo>
                  <a:lnTo>
                    <a:pt x="264" y="49"/>
                  </a:lnTo>
                  <a:cubicBezTo>
                    <a:pt x="292" y="49"/>
                    <a:pt x="292" y="22"/>
                    <a:pt x="264" y="22"/>
                  </a:cubicBezTo>
                  <a:cubicBezTo>
                    <a:pt x="264" y="8"/>
                    <a:pt x="257" y="1"/>
                    <a:pt x="250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3" name="Google Shape;1417;p16">
              <a:extLst>
                <a:ext uri="{FF2B5EF4-FFF2-40B4-BE49-F238E27FC236}">
                  <a16:creationId xmlns:a16="http://schemas.microsoft.com/office/drawing/2014/main" id="{E0B8E070-B939-40E2-8084-0DC051705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7897" y="2552776"/>
              <a:ext cx="45719" cy="45719"/>
            </a:xfrm>
            <a:custGeom>
              <a:avLst/>
              <a:gdLst>
                <a:gd name="T0" fmla="*/ 4130 w 321"/>
                <a:gd name="T1" fmla="*/ 802 h 57"/>
                <a:gd name="T2" fmla="*/ 142 w 321"/>
                <a:gd name="T3" fmla="*/ 22458 h 57"/>
                <a:gd name="T4" fmla="*/ 4130 w 321"/>
                <a:gd name="T5" fmla="*/ 44917 h 57"/>
                <a:gd name="T6" fmla="*/ 41731 w 321"/>
                <a:gd name="T7" fmla="*/ 44917 h 57"/>
                <a:gd name="T8" fmla="*/ 45577 w 321"/>
                <a:gd name="T9" fmla="*/ 22458 h 57"/>
                <a:gd name="T10" fmla="*/ 41731 w 321"/>
                <a:gd name="T11" fmla="*/ 802 h 57"/>
                <a:gd name="T12" fmla="*/ 4130 w 321"/>
                <a:gd name="T13" fmla="*/ 802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1" h="57" extrusionOk="0">
                  <a:moveTo>
                    <a:pt x="29" y="1"/>
                  </a:moveTo>
                  <a:cubicBezTo>
                    <a:pt x="1" y="1"/>
                    <a:pt x="1" y="1"/>
                    <a:pt x="1" y="28"/>
                  </a:cubicBezTo>
                  <a:cubicBezTo>
                    <a:pt x="1" y="28"/>
                    <a:pt x="1" y="56"/>
                    <a:pt x="29" y="56"/>
                  </a:cubicBezTo>
                  <a:lnTo>
                    <a:pt x="293" y="56"/>
                  </a:lnTo>
                  <a:lnTo>
                    <a:pt x="320" y="28"/>
                  </a:lnTo>
                  <a:cubicBezTo>
                    <a:pt x="320" y="1"/>
                    <a:pt x="293" y="1"/>
                    <a:pt x="293" y="1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4" name="Google Shape;1418;p16">
              <a:extLst>
                <a:ext uri="{FF2B5EF4-FFF2-40B4-BE49-F238E27FC236}">
                  <a16:creationId xmlns:a16="http://schemas.microsoft.com/office/drawing/2014/main" id="{D6756828-984A-4C3B-9AC8-8350E588F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097" y="2489229"/>
              <a:ext cx="45719" cy="45719"/>
            </a:xfrm>
            <a:custGeom>
              <a:avLst/>
              <a:gdLst>
                <a:gd name="T0" fmla="*/ 42960 w 348"/>
                <a:gd name="T1" fmla="*/ 0 h 69"/>
                <a:gd name="T2" fmla="*/ 42040 w 348"/>
                <a:gd name="T3" fmla="*/ 8614 h 69"/>
                <a:gd name="T4" fmla="*/ 3679 w 348"/>
                <a:gd name="T5" fmla="*/ 8614 h 69"/>
                <a:gd name="T6" fmla="*/ 0 w 348"/>
                <a:gd name="T7" fmla="*/ 26504 h 69"/>
                <a:gd name="T8" fmla="*/ 3679 w 348"/>
                <a:gd name="T9" fmla="*/ 45056 h 69"/>
                <a:gd name="T10" fmla="*/ 3679 w 348"/>
                <a:gd name="T11" fmla="*/ 26504 h 69"/>
                <a:gd name="T12" fmla="*/ 42040 w 348"/>
                <a:gd name="T13" fmla="*/ 26504 h 69"/>
                <a:gd name="T14" fmla="*/ 45588 w 348"/>
                <a:gd name="T15" fmla="*/ 8614 h 69"/>
                <a:gd name="T16" fmla="*/ 42960 w 348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8" h="69" extrusionOk="0">
                  <a:moveTo>
                    <a:pt x="327" y="0"/>
                  </a:moveTo>
                  <a:cubicBezTo>
                    <a:pt x="323" y="0"/>
                    <a:pt x="320" y="3"/>
                    <a:pt x="320" y="13"/>
                  </a:cubicBezTo>
                  <a:lnTo>
                    <a:pt x="28" y="13"/>
                  </a:lnTo>
                  <a:cubicBezTo>
                    <a:pt x="28" y="13"/>
                    <a:pt x="0" y="13"/>
                    <a:pt x="0" y="40"/>
                  </a:cubicBezTo>
                  <a:lnTo>
                    <a:pt x="28" y="68"/>
                  </a:lnTo>
                  <a:lnTo>
                    <a:pt x="28" y="40"/>
                  </a:lnTo>
                  <a:lnTo>
                    <a:pt x="320" y="40"/>
                  </a:lnTo>
                  <a:cubicBezTo>
                    <a:pt x="320" y="40"/>
                    <a:pt x="347" y="40"/>
                    <a:pt x="347" y="13"/>
                  </a:cubicBezTo>
                  <a:cubicBezTo>
                    <a:pt x="347" y="13"/>
                    <a:pt x="335" y="0"/>
                    <a:pt x="327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5" name="Google Shape;1419;p16">
              <a:extLst>
                <a:ext uri="{FF2B5EF4-FFF2-40B4-BE49-F238E27FC236}">
                  <a16:creationId xmlns:a16="http://schemas.microsoft.com/office/drawing/2014/main" id="{40082D9A-87A4-4713-B4C8-72B3C8405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743" y="2802097"/>
              <a:ext cx="45719" cy="45719"/>
            </a:xfrm>
            <a:custGeom>
              <a:avLst/>
              <a:gdLst>
                <a:gd name="T0" fmla="*/ 0 w 265"/>
                <a:gd name="T1" fmla="*/ 177 h 258"/>
                <a:gd name="T2" fmla="*/ 0 w 265"/>
                <a:gd name="T3" fmla="*/ 9924 h 258"/>
                <a:gd name="T4" fmla="*/ 34850 w 265"/>
                <a:gd name="T5" fmla="*/ 45542 h 258"/>
                <a:gd name="T6" fmla="*/ 45546 w 265"/>
                <a:gd name="T7" fmla="*/ 45542 h 258"/>
                <a:gd name="T8" fmla="*/ 45546 w 265"/>
                <a:gd name="T9" fmla="*/ 35795 h 258"/>
                <a:gd name="T10" fmla="*/ 10869 w 265"/>
                <a:gd name="T11" fmla="*/ 177 h 258"/>
                <a:gd name="T12" fmla="*/ 0 w 265"/>
                <a:gd name="T13" fmla="*/ 177 h 2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5" h="258" extrusionOk="0">
                  <a:moveTo>
                    <a:pt x="0" y="1"/>
                  </a:moveTo>
                  <a:lnTo>
                    <a:pt x="0" y="56"/>
                  </a:lnTo>
                  <a:lnTo>
                    <a:pt x="202" y="257"/>
                  </a:lnTo>
                  <a:lnTo>
                    <a:pt x="264" y="257"/>
                  </a:lnTo>
                  <a:lnTo>
                    <a:pt x="264" y="202"/>
                  </a:lnTo>
                  <a:lnTo>
                    <a:pt x="63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6" name="Google Shape;1420;p16">
              <a:extLst>
                <a:ext uri="{FF2B5EF4-FFF2-40B4-BE49-F238E27FC236}">
                  <a16:creationId xmlns:a16="http://schemas.microsoft.com/office/drawing/2014/main" id="{A6AC05E7-046E-4716-9DB1-DC074F7A9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336" y="2282693"/>
              <a:ext cx="45719" cy="45719"/>
            </a:xfrm>
            <a:custGeom>
              <a:avLst/>
              <a:gdLst>
                <a:gd name="T0" fmla="*/ 0 w 265"/>
                <a:gd name="T1" fmla="*/ 177 h 258"/>
                <a:gd name="T2" fmla="*/ 0 w 265"/>
                <a:gd name="T3" fmla="*/ 9924 h 258"/>
                <a:gd name="T4" fmla="*/ 34850 w 265"/>
                <a:gd name="T5" fmla="*/ 45719 h 258"/>
                <a:gd name="T6" fmla="*/ 45546 w 265"/>
                <a:gd name="T7" fmla="*/ 45719 h 258"/>
                <a:gd name="T8" fmla="*/ 45546 w 265"/>
                <a:gd name="T9" fmla="*/ 35795 h 258"/>
                <a:gd name="T10" fmla="*/ 10869 w 265"/>
                <a:gd name="T11" fmla="*/ 177 h 258"/>
                <a:gd name="T12" fmla="*/ 0 w 265"/>
                <a:gd name="T13" fmla="*/ 177 h 2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5" h="258" extrusionOk="0">
                  <a:moveTo>
                    <a:pt x="0" y="1"/>
                  </a:moveTo>
                  <a:lnTo>
                    <a:pt x="0" y="56"/>
                  </a:lnTo>
                  <a:lnTo>
                    <a:pt x="202" y="258"/>
                  </a:lnTo>
                  <a:lnTo>
                    <a:pt x="264" y="258"/>
                  </a:lnTo>
                  <a:lnTo>
                    <a:pt x="264" y="202"/>
                  </a:lnTo>
                  <a:lnTo>
                    <a:pt x="63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7" name="Google Shape;1421;p16">
              <a:extLst>
                <a:ext uri="{FF2B5EF4-FFF2-40B4-BE49-F238E27FC236}">
                  <a16:creationId xmlns:a16="http://schemas.microsoft.com/office/drawing/2014/main" id="{DBD5EB66-8F6D-4DA5-993B-8E3FD4046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9047" y="2856857"/>
              <a:ext cx="45719" cy="45719"/>
            </a:xfrm>
            <a:custGeom>
              <a:avLst/>
              <a:gdLst>
                <a:gd name="T0" fmla="*/ 6306 w 203"/>
                <a:gd name="T1" fmla="*/ 142 h 321"/>
                <a:gd name="T2" fmla="*/ 225 w 203"/>
                <a:gd name="T3" fmla="*/ 8973 h 321"/>
                <a:gd name="T4" fmla="*/ 31530 w 203"/>
                <a:gd name="T5" fmla="*/ 41589 h 321"/>
                <a:gd name="T6" fmla="*/ 39188 w 203"/>
                <a:gd name="T7" fmla="*/ 45577 h 321"/>
                <a:gd name="T8" fmla="*/ 45494 w 203"/>
                <a:gd name="T9" fmla="*/ 37743 h 321"/>
                <a:gd name="T10" fmla="*/ 12612 w 203"/>
                <a:gd name="T11" fmla="*/ 4985 h 321"/>
                <a:gd name="T12" fmla="*/ 6306 w 203"/>
                <a:gd name="T13" fmla="*/ 142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3" h="321" extrusionOk="0">
                  <a:moveTo>
                    <a:pt x="28" y="1"/>
                  </a:moveTo>
                  <a:cubicBezTo>
                    <a:pt x="1" y="1"/>
                    <a:pt x="1" y="35"/>
                    <a:pt x="1" y="63"/>
                  </a:cubicBezTo>
                  <a:lnTo>
                    <a:pt x="140" y="292"/>
                  </a:lnTo>
                  <a:cubicBezTo>
                    <a:pt x="140" y="320"/>
                    <a:pt x="174" y="320"/>
                    <a:pt x="174" y="320"/>
                  </a:cubicBezTo>
                  <a:cubicBezTo>
                    <a:pt x="202" y="320"/>
                    <a:pt x="202" y="292"/>
                    <a:pt x="202" y="265"/>
                  </a:cubicBezTo>
                  <a:lnTo>
                    <a:pt x="56" y="35"/>
                  </a:lnTo>
                  <a:cubicBezTo>
                    <a:pt x="56" y="1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8" name="Google Shape;1422;p16">
              <a:extLst>
                <a:ext uri="{FF2B5EF4-FFF2-40B4-BE49-F238E27FC236}">
                  <a16:creationId xmlns:a16="http://schemas.microsoft.com/office/drawing/2014/main" id="{D682155B-9270-46EA-AE88-1BC6F7911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8175" y="2891490"/>
              <a:ext cx="45719" cy="45719"/>
            </a:xfrm>
            <a:custGeom>
              <a:avLst/>
              <a:gdLst>
                <a:gd name="T0" fmla="*/ 36951 w 146"/>
                <a:gd name="T1" fmla="*/ 131 h 348"/>
                <a:gd name="T2" fmla="*/ 17536 w 146"/>
                <a:gd name="T3" fmla="*/ 3679 h 348"/>
                <a:gd name="T4" fmla="*/ 0 w 146"/>
                <a:gd name="T5" fmla="*/ 41121 h 348"/>
                <a:gd name="T6" fmla="*/ 8768 w 146"/>
                <a:gd name="T7" fmla="*/ 45719 h 348"/>
                <a:gd name="T8" fmla="*/ 17536 w 146"/>
                <a:gd name="T9" fmla="*/ 41121 h 348"/>
                <a:gd name="T10" fmla="*/ 45719 w 146"/>
                <a:gd name="T11" fmla="*/ 7357 h 348"/>
                <a:gd name="T12" fmla="*/ 36951 w 146"/>
                <a:gd name="T13" fmla="*/ 131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" h="348" extrusionOk="0">
                  <a:moveTo>
                    <a:pt x="118" y="1"/>
                  </a:moveTo>
                  <a:cubicBezTo>
                    <a:pt x="90" y="1"/>
                    <a:pt x="56" y="28"/>
                    <a:pt x="56" y="28"/>
                  </a:cubicBezTo>
                  <a:lnTo>
                    <a:pt x="0" y="313"/>
                  </a:lnTo>
                  <a:cubicBezTo>
                    <a:pt x="0" y="313"/>
                    <a:pt x="0" y="348"/>
                    <a:pt x="28" y="348"/>
                  </a:cubicBezTo>
                  <a:cubicBezTo>
                    <a:pt x="28" y="348"/>
                    <a:pt x="56" y="348"/>
                    <a:pt x="56" y="313"/>
                  </a:cubicBezTo>
                  <a:lnTo>
                    <a:pt x="146" y="56"/>
                  </a:lnTo>
                  <a:cubicBezTo>
                    <a:pt x="146" y="28"/>
                    <a:pt x="118" y="1"/>
                    <a:pt x="118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39" name="Google Shape;1423;p16">
              <a:extLst>
                <a:ext uri="{FF2B5EF4-FFF2-40B4-BE49-F238E27FC236}">
                  <a16:creationId xmlns:a16="http://schemas.microsoft.com/office/drawing/2014/main" id="{8CCA684E-F2C6-485C-8FCB-E67FA0B03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0663" y="2360300"/>
              <a:ext cx="45719" cy="45719"/>
            </a:xfrm>
            <a:custGeom>
              <a:avLst/>
              <a:gdLst>
                <a:gd name="T0" fmla="*/ 38625 w 348"/>
                <a:gd name="T1" fmla="*/ 0 h 215"/>
                <a:gd name="T2" fmla="*/ 37442 w 348"/>
                <a:gd name="T3" fmla="*/ 2764 h 215"/>
                <a:gd name="T4" fmla="*/ 3679 w 348"/>
                <a:gd name="T5" fmla="*/ 33811 h 215"/>
                <a:gd name="T6" fmla="*/ 3679 w 348"/>
                <a:gd name="T7" fmla="*/ 39552 h 215"/>
                <a:gd name="T8" fmla="*/ 7357 w 348"/>
                <a:gd name="T9" fmla="*/ 45506 h 215"/>
                <a:gd name="T10" fmla="*/ 42040 w 348"/>
                <a:gd name="T11" fmla="*/ 14460 h 215"/>
                <a:gd name="T12" fmla="*/ 42040 w 348"/>
                <a:gd name="T13" fmla="*/ 2764 h 215"/>
                <a:gd name="T14" fmla="*/ 38625 w 348"/>
                <a:gd name="T15" fmla="*/ 0 h 2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8" h="215" extrusionOk="0">
                  <a:moveTo>
                    <a:pt x="294" y="0"/>
                  </a:moveTo>
                  <a:cubicBezTo>
                    <a:pt x="289" y="0"/>
                    <a:pt x="285" y="3"/>
                    <a:pt x="285" y="13"/>
                  </a:cubicBezTo>
                  <a:lnTo>
                    <a:pt x="28" y="159"/>
                  </a:lnTo>
                  <a:cubicBezTo>
                    <a:pt x="28" y="159"/>
                    <a:pt x="0" y="186"/>
                    <a:pt x="28" y="186"/>
                  </a:cubicBezTo>
                  <a:cubicBezTo>
                    <a:pt x="28" y="214"/>
                    <a:pt x="56" y="214"/>
                    <a:pt x="56" y="214"/>
                  </a:cubicBezTo>
                  <a:lnTo>
                    <a:pt x="320" y="68"/>
                  </a:lnTo>
                  <a:cubicBezTo>
                    <a:pt x="320" y="68"/>
                    <a:pt x="347" y="40"/>
                    <a:pt x="320" y="13"/>
                  </a:cubicBezTo>
                  <a:cubicBezTo>
                    <a:pt x="320" y="13"/>
                    <a:pt x="304" y="0"/>
                    <a:pt x="294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40" name="Google Shape;1424;p16">
              <a:extLst>
                <a:ext uri="{FF2B5EF4-FFF2-40B4-BE49-F238E27FC236}">
                  <a16:creationId xmlns:a16="http://schemas.microsoft.com/office/drawing/2014/main" id="{8149F16B-ABCF-439C-B88F-EFAA0CD42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361" y="2662990"/>
              <a:ext cx="45719" cy="45719"/>
            </a:xfrm>
            <a:custGeom>
              <a:avLst/>
              <a:gdLst>
                <a:gd name="T0" fmla="*/ 41446 w 321"/>
                <a:gd name="T1" fmla="*/ 213 h 215"/>
                <a:gd name="T2" fmla="*/ 37743 w 321"/>
                <a:gd name="T3" fmla="*/ 2764 h 215"/>
                <a:gd name="T4" fmla="*/ 4985 w 321"/>
                <a:gd name="T5" fmla="*/ 33811 h 215"/>
                <a:gd name="T6" fmla="*/ 4985 w 321"/>
                <a:gd name="T7" fmla="*/ 39765 h 215"/>
                <a:gd name="T8" fmla="*/ 8973 w 321"/>
                <a:gd name="T9" fmla="*/ 45506 h 215"/>
                <a:gd name="T10" fmla="*/ 41589 w 321"/>
                <a:gd name="T11" fmla="*/ 16161 h 215"/>
                <a:gd name="T12" fmla="*/ 45577 w 321"/>
                <a:gd name="T13" fmla="*/ 2764 h 215"/>
                <a:gd name="T14" fmla="*/ 41446 w 321"/>
                <a:gd name="T15" fmla="*/ 213 h 2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1" h="215" extrusionOk="0">
                  <a:moveTo>
                    <a:pt x="291" y="1"/>
                  </a:moveTo>
                  <a:cubicBezTo>
                    <a:pt x="283" y="1"/>
                    <a:pt x="274" y="4"/>
                    <a:pt x="265" y="13"/>
                  </a:cubicBezTo>
                  <a:lnTo>
                    <a:pt x="35" y="159"/>
                  </a:lnTo>
                  <a:cubicBezTo>
                    <a:pt x="35" y="159"/>
                    <a:pt x="1" y="187"/>
                    <a:pt x="35" y="187"/>
                  </a:cubicBezTo>
                  <a:cubicBezTo>
                    <a:pt x="35" y="214"/>
                    <a:pt x="63" y="214"/>
                    <a:pt x="63" y="214"/>
                  </a:cubicBezTo>
                  <a:lnTo>
                    <a:pt x="292" y="76"/>
                  </a:lnTo>
                  <a:cubicBezTo>
                    <a:pt x="320" y="76"/>
                    <a:pt x="320" y="41"/>
                    <a:pt x="320" y="13"/>
                  </a:cubicBezTo>
                  <a:cubicBezTo>
                    <a:pt x="320" y="13"/>
                    <a:pt x="308" y="1"/>
                    <a:pt x="291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41" name="Google Shape;1425;p16">
              <a:extLst>
                <a:ext uri="{FF2B5EF4-FFF2-40B4-BE49-F238E27FC236}">
                  <a16:creationId xmlns:a16="http://schemas.microsoft.com/office/drawing/2014/main" id="{191B0654-8247-4498-9ED1-179B800C1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660" y="2642169"/>
              <a:ext cx="45719" cy="45719"/>
            </a:xfrm>
            <a:custGeom>
              <a:avLst/>
              <a:gdLst>
                <a:gd name="T0" fmla="*/ 4000 w 320"/>
                <a:gd name="T1" fmla="*/ 311 h 147"/>
                <a:gd name="T2" fmla="*/ 0 w 320"/>
                <a:gd name="T3" fmla="*/ 9019 h 147"/>
                <a:gd name="T4" fmla="*/ 4000 w 320"/>
                <a:gd name="T5" fmla="*/ 17417 h 147"/>
                <a:gd name="T6" fmla="*/ 41719 w 320"/>
                <a:gd name="T7" fmla="*/ 45719 h 147"/>
                <a:gd name="T8" fmla="*/ 45576 w 320"/>
                <a:gd name="T9" fmla="*/ 34834 h 147"/>
                <a:gd name="T10" fmla="*/ 41719 w 320"/>
                <a:gd name="T11" fmla="*/ 17417 h 147"/>
                <a:gd name="T12" fmla="*/ 4000 w 320"/>
                <a:gd name="T13" fmla="*/ 311 h 1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0" h="147" extrusionOk="0">
                  <a:moveTo>
                    <a:pt x="28" y="1"/>
                  </a:moveTo>
                  <a:cubicBezTo>
                    <a:pt x="28" y="1"/>
                    <a:pt x="0" y="1"/>
                    <a:pt x="0" y="29"/>
                  </a:cubicBezTo>
                  <a:cubicBezTo>
                    <a:pt x="0" y="29"/>
                    <a:pt x="0" y="56"/>
                    <a:pt x="28" y="56"/>
                  </a:cubicBezTo>
                  <a:lnTo>
                    <a:pt x="292" y="147"/>
                  </a:lnTo>
                  <a:lnTo>
                    <a:pt x="319" y="112"/>
                  </a:lnTo>
                  <a:cubicBezTo>
                    <a:pt x="319" y="84"/>
                    <a:pt x="319" y="56"/>
                    <a:pt x="292" y="56"/>
                  </a:cubicBezTo>
                  <a:lnTo>
                    <a:pt x="28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42" name="Google Shape;1426;p16">
              <a:extLst>
                <a:ext uri="{FF2B5EF4-FFF2-40B4-BE49-F238E27FC236}">
                  <a16:creationId xmlns:a16="http://schemas.microsoft.com/office/drawing/2014/main" id="{DE43BBBE-F824-4EE4-91F6-8B13854D3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941" y="2312995"/>
              <a:ext cx="45719" cy="45719"/>
            </a:xfrm>
            <a:custGeom>
              <a:avLst/>
              <a:gdLst>
                <a:gd name="T0" fmla="*/ 3799 w 349"/>
                <a:gd name="T1" fmla="*/ 327 h 140"/>
                <a:gd name="T2" fmla="*/ 131 w 349"/>
                <a:gd name="T3" fmla="*/ 9470 h 140"/>
                <a:gd name="T4" fmla="*/ 3799 w 349"/>
                <a:gd name="T5" fmla="*/ 27431 h 140"/>
                <a:gd name="T6" fmla="*/ 38383 w 349"/>
                <a:gd name="T7" fmla="*/ 45719 h 140"/>
                <a:gd name="T8" fmla="*/ 45588 w 349"/>
                <a:gd name="T9" fmla="*/ 36575 h 140"/>
                <a:gd name="T10" fmla="*/ 41920 w 349"/>
                <a:gd name="T11" fmla="*/ 27431 h 140"/>
                <a:gd name="T12" fmla="*/ 3799 w 349"/>
                <a:gd name="T13" fmla="*/ 327 h 1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9" h="140" extrusionOk="0">
                  <a:moveTo>
                    <a:pt x="29" y="1"/>
                  </a:moveTo>
                  <a:lnTo>
                    <a:pt x="1" y="29"/>
                  </a:lnTo>
                  <a:cubicBezTo>
                    <a:pt x="1" y="56"/>
                    <a:pt x="1" y="84"/>
                    <a:pt x="29" y="84"/>
                  </a:cubicBezTo>
                  <a:lnTo>
                    <a:pt x="293" y="140"/>
                  </a:lnTo>
                  <a:cubicBezTo>
                    <a:pt x="320" y="140"/>
                    <a:pt x="348" y="140"/>
                    <a:pt x="348" y="112"/>
                  </a:cubicBezTo>
                  <a:lnTo>
                    <a:pt x="320" y="84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43" name="Google Shape;1427;p16">
              <a:extLst>
                <a:ext uri="{FF2B5EF4-FFF2-40B4-BE49-F238E27FC236}">
                  <a16:creationId xmlns:a16="http://schemas.microsoft.com/office/drawing/2014/main" id="{D8065731-D812-460C-A100-1D78DCCCE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940" y="2222514"/>
              <a:ext cx="45719" cy="45719"/>
            </a:xfrm>
            <a:custGeom>
              <a:avLst/>
              <a:gdLst>
                <a:gd name="T0" fmla="*/ 7976 w 321"/>
                <a:gd name="T1" fmla="*/ 0 h 215"/>
                <a:gd name="T2" fmla="*/ 4985 w 321"/>
                <a:gd name="T3" fmla="*/ 2764 h 215"/>
                <a:gd name="T4" fmla="*/ 4985 w 321"/>
                <a:gd name="T5" fmla="*/ 14460 h 215"/>
                <a:gd name="T6" fmla="*/ 37743 w 321"/>
                <a:gd name="T7" fmla="*/ 45506 h 215"/>
                <a:gd name="T8" fmla="*/ 45577 w 321"/>
                <a:gd name="T9" fmla="*/ 39552 h 215"/>
                <a:gd name="T10" fmla="*/ 41589 w 321"/>
                <a:gd name="T11" fmla="*/ 33811 h 215"/>
                <a:gd name="T12" fmla="*/ 8973 w 321"/>
                <a:gd name="T13" fmla="*/ 2764 h 215"/>
                <a:gd name="T14" fmla="*/ 7976 w 321"/>
                <a:gd name="T15" fmla="*/ 0 h 2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1" h="215" extrusionOk="0">
                  <a:moveTo>
                    <a:pt x="56" y="0"/>
                  </a:moveTo>
                  <a:cubicBezTo>
                    <a:pt x="48" y="0"/>
                    <a:pt x="35" y="13"/>
                    <a:pt x="35" y="13"/>
                  </a:cubicBezTo>
                  <a:cubicBezTo>
                    <a:pt x="1" y="40"/>
                    <a:pt x="35" y="40"/>
                    <a:pt x="35" y="68"/>
                  </a:cubicBezTo>
                  <a:lnTo>
                    <a:pt x="265" y="214"/>
                  </a:lnTo>
                  <a:cubicBezTo>
                    <a:pt x="292" y="214"/>
                    <a:pt x="292" y="214"/>
                    <a:pt x="320" y="186"/>
                  </a:cubicBezTo>
                  <a:cubicBezTo>
                    <a:pt x="320" y="186"/>
                    <a:pt x="320" y="159"/>
                    <a:pt x="292" y="159"/>
                  </a:cubicBezTo>
                  <a:lnTo>
                    <a:pt x="63" y="13"/>
                  </a:lnTo>
                  <a:cubicBezTo>
                    <a:pt x="63" y="3"/>
                    <a:pt x="60" y="0"/>
                    <a:pt x="56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44" name="Google Shape;1428;p16">
              <a:extLst>
                <a:ext uri="{FF2B5EF4-FFF2-40B4-BE49-F238E27FC236}">
                  <a16:creationId xmlns:a16="http://schemas.microsoft.com/office/drawing/2014/main" id="{91483D32-5CA7-4DFE-AE3B-1B61F46DF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0663" y="2727301"/>
              <a:ext cx="45719" cy="45719"/>
            </a:xfrm>
            <a:custGeom>
              <a:avLst/>
              <a:gdLst>
                <a:gd name="T0" fmla="*/ 6437 w 348"/>
                <a:gd name="T1" fmla="*/ 213 h 215"/>
                <a:gd name="T2" fmla="*/ 3679 w 348"/>
                <a:gd name="T3" fmla="*/ 2764 h 215"/>
                <a:gd name="T4" fmla="*/ 3679 w 348"/>
                <a:gd name="T5" fmla="*/ 16161 h 215"/>
                <a:gd name="T6" fmla="*/ 37442 w 348"/>
                <a:gd name="T7" fmla="*/ 45506 h 215"/>
                <a:gd name="T8" fmla="*/ 42040 w 348"/>
                <a:gd name="T9" fmla="*/ 39765 h 215"/>
                <a:gd name="T10" fmla="*/ 42040 w 348"/>
                <a:gd name="T11" fmla="*/ 33811 h 215"/>
                <a:gd name="T12" fmla="*/ 7357 w 348"/>
                <a:gd name="T13" fmla="*/ 2764 h 215"/>
                <a:gd name="T14" fmla="*/ 6437 w 348"/>
                <a:gd name="T15" fmla="*/ 213 h 2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8" h="215" extrusionOk="0">
                  <a:moveTo>
                    <a:pt x="49" y="1"/>
                  </a:moveTo>
                  <a:cubicBezTo>
                    <a:pt x="40" y="1"/>
                    <a:pt x="28" y="13"/>
                    <a:pt x="28" y="13"/>
                  </a:cubicBezTo>
                  <a:cubicBezTo>
                    <a:pt x="0" y="41"/>
                    <a:pt x="28" y="41"/>
                    <a:pt x="28" y="76"/>
                  </a:cubicBezTo>
                  <a:lnTo>
                    <a:pt x="285" y="214"/>
                  </a:lnTo>
                  <a:cubicBezTo>
                    <a:pt x="285" y="214"/>
                    <a:pt x="320" y="214"/>
                    <a:pt x="320" y="187"/>
                  </a:cubicBezTo>
                  <a:cubicBezTo>
                    <a:pt x="347" y="187"/>
                    <a:pt x="320" y="159"/>
                    <a:pt x="320" y="159"/>
                  </a:cubicBezTo>
                  <a:lnTo>
                    <a:pt x="56" y="13"/>
                  </a:lnTo>
                  <a:cubicBezTo>
                    <a:pt x="56" y="4"/>
                    <a:pt x="53" y="1"/>
                    <a:pt x="49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45" name="Google Shape;1429;p16">
              <a:extLst>
                <a:ext uri="{FF2B5EF4-FFF2-40B4-BE49-F238E27FC236}">
                  <a16:creationId xmlns:a16="http://schemas.microsoft.com/office/drawing/2014/main" id="{5F9B682A-C927-40E2-AF1D-EC94ADD60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115" y="2891490"/>
              <a:ext cx="45719" cy="45719"/>
            </a:xfrm>
            <a:custGeom>
              <a:avLst/>
              <a:gdLst>
                <a:gd name="T0" fmla="*/ 8708 w 147"/>
                <a:gd name="T1" fmla="*/ 131 h 348"/>
                <a:gd name="T2" fmla="*/ 0 w 147"/>
                <a:gd name="T3" fmla="*/ 7357 h 348"/>
                <a:gd name="T4" fmla="*/ 28302 w 147"/>
                <a:gd name="T5" fmla="*/ 41121 h 348"/>
                <a:gd name="T6" fmla="*/ 36700 w 147"/>
                <a:gd name="T7" fmla="*/ 45719 h 348"/>
                <a:gd name="T8" fmla="*/ 45408 w 147"/>
                <a:gd name="T9" fmla="*/ 41121 h 348"/>
                <a:gd name="T10" fmla="*/ 28302 w 147"/>
                <a:gd name="T11" fmla="*/ 3679 h 348"/>
                <a:gd name="T12" fmla="*/ 8708 w 147"/>
                <a:gd name="T13" fmla="*/ 131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7" h="348" extrusionOk="0">
                  <a:moveTo>
                    <a:pt x="28" y="1"/>
                  </a:moveTo>
                  <a:cubicBezTo>
                    <a:pt x="0" y="1"/>
                    <a:pt x="0" y="28"/>
                    <a:pt x="0" y="56"/>
                  </a:cubicBezTo>
                  <a:lnTo>
                    <a:pt x="91" y="313"/>
                  </a:lnTo>
                  <a:cubicBezTo>
                    <a:pt x="91" y="348"/>
                    <a:pt x="118" y="348"/>
                    <a:pt x="118" y="348"/>
                  </a:cubicBezTo>
                  <a:cubicBezTo>
                    <a:pt x="146" y="348"/>
                    <a:pt x="146" y="313"/>
                    <a:pt x="146" y="313"/>
                  </a:cubicBezTo>
                  <a:lnTo>
                    <a:pt x="91" y="28"/>
                  </a:lnTo>
                  <a:cubicBezTo>
                    <a:pt x="91" y="1"/>
                    <a:pt x="56" y="1"/>
                    <a:pt x="28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46" name="Google Shape;1430;p16">
              <a:extLst>
                <a:ext uri="{FF2B5EF4-FFF2-40B4-BE49-F238E27FC236}">
                  <a16:creationId xmlns:a16="http://schemas.microsoft.com/office/drawing/2014/main" id="{A5514760-7FA4-4A66-8D22-68039716F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492" y="2856857"/>
              <a:ext cx="45719" cy="45719"/>
            </a:xfrm>
            <a:custGeom>
              <a:avLst/>
              <a:gdLst>
                <a:gd name="T0" fmla="*/ 38967 w 237"/>
                <a:gd name="T1" fmla="*/ 142 h 321"/>
                <a:gd name="T2" fmla="*/ 28164 w 237"/>
                <a:gd name="T3" fmla="*/ 4985 h 321"/>
                <a:gd name="T4" fmla="*/ 0 w 237"/>
                <a:gd name="T5" fmla="*/ 37743 h 321"/>
                <a:gd name="T6" fmla="*/ 5401 w 237"/>
                <a:gd name="T7" fmla="*/ 45577 h 321"/>
                <a:gd name="T8" fmla="*/ 12153 w 237"/>
                <a:gd name="T9" fmla="*/ 41589 h 321"/>
                <a:gd name="T10" fmla="*/ 38967 w 237"/>
                <a:gd name="T11" fmla="*/ 8973 h 321"/>
                <a:gd name="T12" fmla="*/ 38967 w 237"/>
                <a:gd name="T13" fmla="*/ 142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321" extrusionOk="0">
                  <a:moveTo>
                    <a:pt x="202" y="1"/>
                  </a:moveTo>
                  <a:cubicBezTo>
                    <a:pt x="174" y="1"/>
                    <a:pt x="174" y="1"/>
                    <a:pt x="146" y="35"/>
                  </a:cubicBezTo>
                  <a:lnTo>
                    <a:pt x="0" y="265"/>
                  </a:lnTo>
                  <a:cubicBezTo>
                    <a:pt x="0" y="292"/>
                    <a:pt x="0" y="292"/>
                    <a:pt x="28" y="320"/>
                  </a:cubicBezTo>
                  <a:cubicBezTo>
                    <a:pt x="28" y="320"/>
                    <a:pt x="63" y="320"/>
                    <a:pt x="63" y="292"/>
                  </a:cubicBezTo>
                  <a:lnTo>
                    <a:pt x="202" y="63"/>
                  </a:lnTo>
                  <a:cubicBezTo>
                    <a:pt x="236" y="35"/>
                    <a:pt x="202" y="35"/>
                    <a:pt x="202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47" name="Google Shape;1431;p16">
              <a:extLst>
                <a:ext uri="{FF2B5EF4-FFF2-40B4-BE49-F238E27FC236}">
                  <a16:creationId xmlns:a16="http://schemas.microsoft.com/office/drawing/2014/main" id="{841EEEE0-3586-4BC0-B3CC-CFB8956B8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660" y="2450781"/>
              <a:ext cx="45719" cy="45719"/>
            </a:xfrm>
            <a:custGeom>
              <a:avLst/>
              <a:gdLst>
                <a:gd name="T0" fmla="*/ 41719 w 320"/>
                <a:gd name="T1" fmla="*/ 327 h 140"/>
                <a:gd name="T2" fmla="*/ 4000 w 320"/>
                <a:gd name="T3" fmla="*/ 27431 h 140"/>
                <a:gd name="T4" fmla="*/ 0 w 320"/>
                <a:gd name="T5" fmla="*/ 36575 h 140"/>
                <a:gd name="T6" fmla="*/ 4000 w 320"/>
                <a:gd name="T7" fmla="*/ 45719 h 140"/>
                <a:gd name="T8" fmla="*/ 41719 w 320"/>
                <a:gd name="T9" fmla="*/ 27431 h 140"/>
                <a:gd name="T10" fmla="*/ 45576 w 320"/>
                <a:gd name="T11" fmla="*/ 9470 h 140"/>
                <a:gd name="T12" fmla="*/ 41719 w 320"/>
                <a:gd name="T13" fmla="*/ 327 h 1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0" h="140" extrusionOk="0">
                  <a:moveTo>
                    <a:pt x="292" y="1"/>
                  </a:moveTo>
                  <a:lnTo>
                    <a:pt x="28" y="84"/>
                  </a:lnTo>
                  <a:cubicBezTo>
                    <a:pt x="0" y="84"/>
                    <a:pt x="0" y="112"/>
                    <a:pt x="0" y="112"/>
                  </a:cubicBezTo>
                  <a:cubicBezTo>
                    <a:pt x="0" y="140"/>
                    <a:pt x="28" y="140"/>
                    <a:pt x="28" y="140"/>
                  </a:cubicBezTo>
                  <a:lnTo>
                    <a:pt x="292" y="84"/>
                  </a:lnTo>
                  <a:cubicBezTo>
                    <a:pt x="319" y="84"/>
                    <a:pt x="319" y="56"/>
                    <a:pt x="319" y="29"/>
                  </a:cubicBezTo>
                  <a:cubicBezTo>
                    <a:pt x="319" y="1"/>
                    <a:pt x="292" y="1"/>
                    <a:pt x="292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41048" name="Google Shape;1432;p16">
              <a:extLst>
                <a:ext uri="{FF2B5EF4-FFF2-40B4-BE49-F238E27FC236}">
                  <a16:creationId xmlns:a16="http://schemas.microsoft.com/office/drawing/2014/main" id="{3DFF0C4B-D69D-4556-A5C4-DF870D788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362" y="2577858"/>
              <a:ext cx="45719" cy="45719"/>
            </a:xfrm>
            <a:custGeom>
              <a:avLst/>
              <a:gdLst>
                <a:gd name="T0" fmla="*/ 38383 w 349"/>
                <a:gd name="T1" fmla="*/ 311 h 147"/>
                <a:gd name="T2" fmla="*/ 3799 w 349"/>
                <a:gd name="T3" fmla="*/ 17417 h 147"/>
                <a:gd name="T4" fmla="*/ 131 w 349"/>
                <a:gd name="T5" fmla="*/ 34834 h 147"/>
                <a:gd name="T6" fmla="*/ 3799 w 349"/>
                <a:gd name="T7" fmla="*/ 45719 h 147"/>
                <a:gd name="T8" fmla="*/ 41920 w 349"/>
                <a:gd name="T9" fmla="*/ 17417 h 147"/>
                <a:gd name="T10" fmla="*/ 45588 w 349"/>
                <a:gd name="T11" fmla="*/ 9019 h 147"/>
                <a:gd name="T12" fmla="*/ 38383 w 349"/>
                <a:gd name="T13" fmla="*/ 311 h 1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9" h="147" extrusionOk="0">
                  <a:moveTo>
                    <a:pt x="293" y="1"/>
                  </a:moveTo>
                  <a:lnTo>
                    <a:pt x="29" y="56"/>
                  </a:lnTo>
                  <a:cubicBezTo>
                    <a:pt x="1" y="56"/>
                    <a:pt x="1" y="84"/>
                    <a:pt x="1" y="112"/>
                  </a:cubicBezTo>
                  <a:cubicBezTo>
                    <a:pt x="1" y="147"/>
                    <a:pt x="29" y="147"/>
                    <a:pt x="29" y="147"/>
                  </a:cubicBezTo>
                  <a:lnTo>
                    <a:pt x="320" y="56"/>
                  </a:lnTo>
                  <a:cubicBezTo>
                    <a:pt x="348" y="56"/>
                    <a:pt x="348" y="29"/>
                    <a:pt x="348" y="29"/>
                  </a:cubicBezTo>
                  <a:cubicBezTo>
                    <a:pt x="348" y="1"/>
                    <a:pt x="320" y="1"/>
                    <a:pt x="293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</p:grpSp>
      <p:grpSp>
        <p:nvGrpSpPr>
          <p:cNvPr id="202" name="Google Shape;1814;p23">
            <a:extLst>
              <a:ext uri="{FF2B5EF4-FFF2-40B4-BE49-F238E27FC236}">
                <a16:creationId xmlns:a16="http://schemas.microsoft.com/office/drawing/2014/main" id="{C41E34C1-DEB8-48CE-9E70-8770F8DC0747}"/>
              </a:ext>
            </a:extLst>
          </p:cNvPr>
          <p:cNvGrpSpPr/>
          <p:nvPr/>
        </p:nvGrpSpPr>
        <p:grpSpPr>
          <a:xfrm>
            <a:off x="9688714" y="4723310"/>
            <a:ext cx="1124042" cy="891229"/>
            <a:chOff x="-65145700" y="3727425"/>
            <a:chExt cx="317425" cy="317425"/>
          </a:xfrm>
          <a:solidFill>
            <a:schemeClr val="bg2">
              <a:lumMod val="50000"/>
            </a:schemeClr>
          </a:solidFill>
        </p:grpSpPr>
        <p:sp>
          <p:nvSpPr>
            <p:cNvPr id="203" name="Google Shape;1815;p23">
              <a:extLst>
                <a:ext uri="{FF2B5EF4-FFF2-40B4-BE49-F238E27FC236}">
                  <a16:creationId xmlns:a16="http://schemas.microsoft.com/office/drawing/2014/main" id="{BB8F2469-A800-4C0A-8FE2-934872677081}"/>
                </a:ext>
              </a:extLst>
            </p:cNvPr>
            <p:cNvSpPr/>
            <p:nvPr/>
          </p:nvSpPr>
          <p:spPr>
            <a:xfrm>
              <a:off x="-65145700" y="376915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514" y="1"/>
                  </a:moveTo>
                  <a:cubicBezTo>
                    <a:pt x="2489" y="1"/>
                    <a:pt x="0" y="2458"/>
                    <a:pt x="0" y="5514"/>
                  </a:cubicBezTo>
                  <a:cubicBezTo>
                    <a:pt x="0" y="8539"/>
                    <a:pt x="2489" y="11027"/>
                    <a:pt x="5514" y="11027"/>
                  </a:cubicBezTo>
                  <a:cubicBezTo>
                    <a:pt x="8538" y="11027"/>
                    <a:pt x="11027" y="8539"/>
                    <a:pt x="11027" y="5514"/>
                  </a:cubicBezTo>
                  <a:cubicBezTo>
                    <a:pt x="11027" y="5294"/>
                    <a:pt x="10869" y="5105"/>
                    <a:pt x="10649" y="5105"/>
                  </a:cubicBezTo>
                  <a:lnTo>
                    <a:pt x="5955" y="5105"/>
                  </a:lnTo>
                  <a:lnTo>
                    <a:pt x="5955" y="410"/>
                  </a:lnTo>
                  <a:cubicBezTo>
                    <a:pt x="5955" y="190"/>
                    <a:pt x="5766" y="1"/>
                    <a:pt x="55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4" name="Google Shape;1816;p23">
              <a:extLst>
                <a:ext uri="{FF2B5EF4-FFF2-40B4-BE49-F238E27FC236}">
                  <a16:creationId xmlns:a16="http://schemas.microsoft.com/office/drawing/2014/main" id="{53E47326-C93F-4F05-8587-835A30172551}"/>
                </a:ext>
              </a:extLst>
            </p:cNvPr>
            <p:cNvSpPr/>
            <p:nvPr/>
          </p:nvSpPr>
          <p:spPr>
            <a:xfrm>
              <a:off x="-64977150" y="3727425"/>
              <a:ext cx="148875" cy="147300"/>
            </a:xfrm>
            <a:custGeom>
              <a:avLst/>
              <a:gdLst/>
              <a:ahLst/>
              <a:cxnLst/>
              <a:rect l="l" t="t" r="r" b="b"/>
              <a:pathLst>
                <a:path w="5955" h="5892" extrusionOk="0">
                  <a:moveTo>
                    <a:pt x="441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5513"/>
                  </a:lnTo>
                  <a:cubicBezTo>
                    <a:pt x="0" y="5702"/>
                    <a:pt x="189" y="5891"/>
                    <a:pt x="441" y="5891"/>
                  </a:cubicBezTo>
                  <a:lnTo>
                    <a:pt x="5514" y="5891"/>
                  </a:lnTo>
                  <a:cubicBezTo>
                    <a:pt x="5734" y="5891"/>
                    <a:pt x="5955" y="5702"/>
                    <a:pt x="5955" y="5513"/>
                  </a:cubicBezTo>
                  <a:cubicBezTo>
                    <a:pt x="5955" y="2489"/>
                    <a:pt x="346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40978" name="CuadroTexto 10">
            <a:extLst>
              <a:ext uri="{FF2B5EF4-FFF2-40B4-BE49-F238E27FC236}">
                <a16:creationId xmlns:a16="http://schemas.microsoft.com/office/drawing/2014/main" id="{88319847-D702-4E12-A581-876994D2E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09150" y="5030788"/>
            <a:ext cx="679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rgbClr val="FFFFFF"/>
                </a:solidFill>
              </a:rPr>
              <a:t>85%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n 2" descr="Texto&#10;&#10;Descripción generada automáticamente con confianza baja">
            <a:extLst>
              <a:ext uri="{FF2B5EF4-FFF2-40B4-BE49-F238E27FC236}">
                <a16:creationId xmlns:a16="http://schemas.microsoft.com/office/drawing/2014/main" id="{D635B542-7641-499A-8D0F-2001EBAB0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ángulo 1">
            <a:extLst>
              <a:ext uri="{FF2B5EF4-FFF2-40B4-BE49-F238E27FC236}">
                <a16:creationId xmlns:a16="http://schemas.microsoft.com/office/drawing/2014/main" id="{FCB9DEF7-B631-492C-9F66-883A1AE78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3" y="476250"/>
            <a:ext cx="5194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3600" b="1">
                <a:solidFill>
                  <a:srgbClr val="FFFFFF"/>
                </a:solidFill>
              </a:rPr>
              <a:t>Contratos funcionamiento</a:t>
            </a:r>
          </a:p>
        </p:txBody>
      </p:sp>
      <p:sp>
        <p:nvSpPr>
          <p:cNvPr id="5" name="Google Shape;387;p24">
            <a:extLst>
              <a:ext uri="{FF2B5EF4-FFF2-40B4-BE49-F238E27FC236}">
                <a16:creationId xmlns:a16="http://schemas.microsoft.com/office/drawing/2014/main" id="{8D03EE76-1125-4B02-9B02-EBC13537CCC0}"/>
              </a:ext>
            </a:extLst>
          </p:cNvPr>
          <p:cNvSpPr/>
          <p:nvPr/>
        </p:nvSpPr>
        <p:spPr>
          <a:xfrm>
            <a:off x="520700" y="1595438"/>
            <a:ext cx="1603375" cy="194151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390;p24">
            <a:extLst>
              <a:ext uri="{FF2B5EF4-FFF2-40B4-BE49-F238E27FC236}">
                <a16:creationId xmlns:a16="http://schemas.microsoft.com/office/drawing/2014/main" id="{0E5F4262-CC27-4ADA-A6B8-A8191685DB11}"/>
              </a:ext>
            </a:extLst>
          </p:cNvPr>
          <p:cNvSpPr txBox="1"/>
          <p:nvPr/>
        </p:nvSpPr>
        <p:spPr>
          <a:xfrm>
            <a:off x="276225" y="1776413"/>
            <a:ext cx="2174875" cy="735012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200" b="1" kern="0" dirty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Despacho</a:t>
            </a:r>
            <a:endParaRPr lang="en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" name="Google Shape;391;p24">
            <a:extLst>
              <a:ext uri="{FF2B5EF4-FFF2-40B4-BE49-F238E27FC236}">
                <a16:creationId xmlns:a16="http://schemas.microsoft.com/office/drawing/2014/main" id="{D86F2329-8EE2-45A8-A6BB-133559E2A429}"/>
              </a:ext>
            </a:extLst>
          </p:cNvPr>
          <p:cNvSpPr txBox="1"/>
          <p:nvPr/>
        </p:nvSpPr>
        <p:spPr>
          <a:xfrm>
            <a:off x="357188" y="2573338"/>
            <a:ext cx="1930400" cy="4445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" sz="1600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600" b="1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$247.823.333 </a:t>
            </a:r>
            <a:endParaRPr sz="1600" b="1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Google Shape;394;p24">
            <a:extLst>
              <a:ext uri="{FF2B5EF4-FFF2-40B4-BE49-F238E27FC236}">
                <a16:creationId xmlns:a16="http://schemas.microsoft.com/office/drawing/2014/main" id="{40B659A0-7135-4C87-A7F8-4E4951D7685E}"/>
              </a:ext>
            </a:extLst>
          </p:cNvPr>
          <p:cNvSpPr txBox="1"/>
          <p:nvPr/>
        </p:nvSpPr>
        <p:spPr>
          <a:xfrm>
            <a:off x="1963738" y="5243513"/>
            <a:ext cx="2533650" cy="436562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s-CO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9" name="Google Shape;398;p24">
            <a:extLst>
              <a:ext uri="{FF2B5EF4-FFF2-40B4-BE49-F238E27FC236}">
                <a16:creationId xmlns:a16="http://schemas.microsoft.com/office/drawing/2014/main" id="{CA876FA9-9A81-47DB-8198-2A870843B14C}"/>
              </a:ext>
            </a:extLst>
          </p:cNvPr>
          <p:cNvSpPr txBox="1"/>
          <p:nvPr/>
        </p:nvSpPr>
        <p:spPr>
          <a:xfrm>
            <a:off x="385763" y="973138"/>
            <a:ext cx="936625" cy="40640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" sz="2400" b="1" kern="0" dirty="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8</a:t>
            </a:r>
            <a:endParaRPr sz="2400" b="1" kern="0" dirty="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9225" name="Google Shape;521;p28">
            <a:extLst>
              <a:ext uri="{FF2B5EF4-FFF2-40B4-BE49-F238E27FC236}">
                <a16:creationId xmlns:a16="http://schemas.microsoft.com/office/drawing/2014/main" id="{E7B36A75-386B-47BE-A729-A1E629DDC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188" y="4559300"/>
            <a:ext cx="646112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200">
                <a:solidFill>
                  <a:srgbClr val="FFFFFF"/>
                </a:solidFill>
                <a:latin typeface="Fira Sans Condensed ExtraBold"/>
                <a:ea typeface="Fira Sans Condensed ExtraBold"/>
                <a:cs typeface="Fira Sans Condensed ExtraBold"/>
                <a:sym typeface="Fira Sans Condensed ExtraBold"/>
              </a:rPr>
              <a:t>2</a:t>
            </a:r>
          </a:p>
        </p:txBody>
      </p:sp>
      <p:sp>
        <p:nvSpPr>
          <p:cNvPr id="9226" name="Google Shape;516;p28">
            <a:extLst>
              <a:ext uri="{FF2B5EF4-FFF2-40B4-BE49-F238E27FC236}">
                <a16:creationId xmlns:a16="http://schemas.microsoft.com/office/drawing/2014/main" id="{153B1325-D03F-4D86-B588-EE5A4759B9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8588" y="5848350"/>
            <a:ext cx="1800225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600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rPr>
              <a:t>$38.100.000</a:t>
            </a:r>
          </a:p>
        </p:txBody>
      </p:sp>
      <p:sp>
        <p:nvSpPr>
          <p:cNvPr id="9227" name="Google Shape;523;p28">
            <a:extLst>
              <a:ext uri="{FF2B5EF4-FFF2-40B4-BE49-F238E27FC236}">
                <a16:creationId xmlns:a16="http://schemas.microsoft.com/office/drawing/2014/main" id="{55710E72-BB54-46C1-B752-BF450F03F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488" y="6143625"/>
            <a:ext cx="1712912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2200" b="1">
                <a:solidFill>
                  <a:srgbClr val="FFFFFF"/>
                </a:solidFill>
                <a:latin typeface="Fira Sans Condensed SemiBold"/>
                <a:ea typeface="Fira Sans Condensed SemiBold"/>
                <a:cs typeface="Fira Sans Condensed SemiBold"/>
                <a:sym typeface="Fira Sans Condensed SemiBold"/>
              </a:rPr>
              <a:t>Tesorería</a:t>
            </a:r>
            <a:endParaRPr lang="es-CO" altLang="es-CO" sz="2200" b="1">
              <a:solidFill>
                <a:srgbClr val="FFFFFF"/>
              </a:solidFill>
              <a:latin typeface="Fira Sans Condensed SemiBold"/>
              <a:ea typeface="Fira Sans Condensed SemiBold"/>
              <a:cs typeface="Fira Sans Condensed SemiBold"/>
              <a:sym typeface="Fira Sans Condensed SemiBold"/>
            </a:endParaRPr>
          </a:p>
        </p:txBody>
      </p:sp>
      <p:sp>
        <p:nvSpPr>
          <p:cNvPr id="13" name="Google Shape;387;p24">
            <a:extLst>
              <a:ext uri="{FF2B5EF4-FFF2-40B4-BE49-F238E27FC236}">
                <a16:creationId xmlns:a16="http://schemas.microsoft.com/office/drawing/2014/main" id="{2B4D5220-70D8-417F-ADC5-D551F5E4CD0A}"/>
              </a:ext>
            </a:extLst>
          </p:cNvPr>
          <p:cNvSpPr/>
          <p:nvPr/>
        </p:nvSpPr>
        <p:spPr>
          <a:xfrm>
            <a:off x="717550" y="4221163"/>
            <a:ext cx="1660525" cy="1328737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388;p24">
            <a:extLst>
              <a:ext uri="{FF2B5EF4-FFF2-40B4-BE49-F238E27FC236}">
                <a16:creationId xmlns:a16="http://schemas.microsoft.com/office/drawing/2014/main" id="{1BADE02E-CD4A-4408-83B9-D5B961404605}"/>
              </a:ext>
            </a:extLst>
          </p:cNvPr>
          <p:cNvSpPr/>
          <p:nvPr/>
        </p:nvSpPr>
        <p:spPr>
          <a:xfrm>
            <a:off x="779463" y="3857625"/>
            <a:ext cx="433387" cy="874713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390;p24">
            <a:extLst>
              <a:ext uri="{FF2B5EF4-FFF2-40B4-BE49-F238E27FC236}">
                <a16:creationId xmlns:a16="http://schemas.microsoft.com/office/drawing/2014/main" id="{B9E348F6-9E6C-4A9A-B435-FB01C3434DE6}"/>
              </a:ext>
            </a:extLst>
          </p:cNvPr>
          <p:cNvSpPr txBox="1"/>
          <p:nvPr/>
        </p:nvSpPr>
        <p:spPr>
          <a:xfrm>
            <a:off x="512763" y="4489450"/>
            <a:ext cx="2174875" cy="735013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200" b="1" kern="0" dirty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Contabilidad</a:t>
            </a:r>
            <a:endParaRPr lang="en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" name="Google Shape;391;p24">
            <a:extLst>
              <a:ext uri="{FF2B5EF4-FFF2-40B4-BE49-F238E27FC236}">
                <a16:creationId xmlns:a16="http://schemas.microsoft.com/office/drawing/2014/main" id="{CDF444CE-5931-4E08-94C0-A2DCF55AA4A0}"/>
              </a:ext>
            </a:extLst>
          </p:cNvPr>
          <p:cNvSpPr txBox="1"/>
          <p:nvPr/>
        </p:nvSpPr>
        <p:spPr>
          <a:xfrm>
            <a:off x="544513" y="5105400"/>
            <a:ext cx="1930400" cy="4445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" sz="1600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600" b="1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$522.300.000 </a:t>
            </a:r>
            <a:endParaRPr sz="1600" b="1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" name="Google Shape;398;p24">
            <a:extLst>
              <a:ext uri="{FF2B5EF4-FFF2-40B4-BE49-F238E27FC236}">
                <a16:creationId xmlns:a16="http://schemas.microsoft.com/office/drawing/2014/main" id="{D1B0FE09-FF2A-4869-BBDB-55C7693AF7CE}"/>
              </a:ext>
            </a:extLst>
          </p:cNvPr>
          <p:cNvSpPr txBox="1"/>
          <p:nvPr/>
        </p:nvSpPr>
        <p:spPr>
          <a:xfrm>
            <a:off x="520700" y="3978275"/>
            <a:ext cx="936625" cy="40640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" sz="2400" b="1" kern="0" dirty="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21</a:t>
            </a:r>
            <a:endParaRPr sz="2400" b="1" kern="0" dirty="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8" name="Google Shape;387;p24">
            <a:extLst>
              <a:ext uri="{FF2B5EF4-FFF2-40B4-BE49-F238E27FC236}">
                <a16:creationId xmlns:a16="http://schemas.microsoft.com/office/drawing/2014/main" id="{7C3DDF41-03FC-4707-B414-8356E4E5CF7A}"/>
              </a:ext>
            </a:extLst>
          </p:cNvPr>
          <p:cNvSpPr/>
          <p:nvPr/>
        </p:nvSpPr>
        <p:spPr>
          <a:xfrm>
            <a:off x="5162550" y="4267200"/>
            <a:ext cx="1562100" cy="1306513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388;p24">
            <a:extLst>
              <a:ext uri="{FF2B5EF4-FFF2-40B4-BE49-F238E27FC236}">
                <a16:creationId xmlns:a16="http://schemas.microsoft.com/office/drawing/2014/main" id="{983CB7B2-4DA3-43CF-B150-90C8EBD99F86}"/>
              </a:ext>
            </a:extLst>
          </p:cNvPr>
          <p:cNvSpPr/>
          <p:nvPr/>
        </p:nvSpPr>
        <p:spPr>
          <a:xfrm>
            <a:off x="5286375" y="3817938"/>
            <a:ext cx="425450" cy="914400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390;p24">
            <a:extLst>
              <a:ext uri="{FF2B5EF4-FFF2-40B4-BE49-F238E27FC236}">
                <a16:creationId xmlns:a16="http://schemas.microsoft.com/office/drawing/2014/main" id="{E98C009E-9291-474D-8202-ADDAEED43BD0}"/>
              </a:ext>
            </a:extLst>
          </p:cNvPr>
          <p:cNvSpPr txBox="1"/>
          <p:nvPr/>
        </p:nvSpPr>
        <p:spPr>
          <a:xfrm>
            <a:off x="4930775" y="4573588"/>
            <a:ext cx="2087563" cy="7112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200" b="1" kern="0" dirty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Presupuesto</a:t>
            </a:r>
            <a:endParaRPr lang="en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1" name="Google Shape;391;p24">
            <a:extLst>
              <a:ext uri="{FF2B5EF4-FFF2-40B4-BE49-F238E27FC236}">
                <a16:creationId xmlns:a16="http://schemas.microsoft.com/office/drawing/2014/main" id="{695B817D-963C-4740-8870-4858AD4ECFE6}"/>
              </a:ext>
            </a:extLst>
          </p:cNvPr>
          <p:cNvSpPr txBox="1"/>
          <p:nvPr/>
        </p:nvSpPr>
        <p:spPr>
          <a:xfrm>
            <a:off x="4948238" y="5137150"/>
            <a:ext cx="1930400" cy="4445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" sz="1600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600" b="1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$169.516.666 </a:t>
            </a:r>
            <a:endParaRPr sz="1600" b="1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" name="Google Shape;398;p24">
            <a:extLst>
              <a:ext uri="{FF2B5EF4-FFF2-40B4-BE49-F238E27FC236}">
                <a16:creationId xmlns:a16="http://schemas.microsoft.com/office/drawing/2014/main" id="{E99B1DBE-A400-4312-8A18-A6413D2DB670}"/>
              </a:ext>
            </a:extLst>
          </p:cNvPr>
          <p:cNvSpPr txBox="1"/>
          <p:nvPr/>
        </p:nvSpPr>
        <p:spPr>
          <a:xfrm>
            <a:off x="5024438" y="4017963"/>
            <a:ext cx="936625" cy="40640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" sz="2400" b="1" kern="0" dirty="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8</a:t>
            </a:r>
            <a:endParaRPr sz="2400" b="1" kern="0" dirty="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3" name="Google Shape;387;p24">
            <a:extLst>
              <a:ext uri="{FF2B5EF4-FFF2-40B4-BE49-F238E27FC236}">
                <a16:creationId xmlns:a16="http://schemas.microsoft.com/office/drawing/2014/main" id="{87B2D921-27F0-4398-B7B3-E42C9B8EE49D}"/>
              </a:ext>
            </a:extLst>
          </p:cNvPr>
          <p:cNvSpPr/>
          <p:nvPr/>
        </p:nvSpPr>
        <p:spPr>
          <a:xfrm>
            <a:off x="2981325" y="4254500"/>
            <a:ext cx="1658938" cy="12954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388;p24">
            <a:extLst>
              <a:ext uri="{FF2B5EF4-FFF2-40B4-BE49-F238E27FC236}">
                <a16:creationId xmlns:a16="http://schemas.microsoft.com/office/drawing/2014/main" id="{03D8E95A-DB64-4B5E-AC87-51C2D73A6542}"/>
              </a:ext>
            </a:extLst>
          </p:cNvPr>
          <p:cNvSpPr/>
          <p:nvPr/>
        </p:nvSpPr>
        <p:spPr>
          <a:xfrm>
            <a:off x="3046413" y="3778250"/>
            <a:ext cx="503237" cy="919163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390;p24">
            <a:extLst>
              <a:ext uri="{FF2B5EF4-FFF2-40B4-BE49-F238E27FC236}">
                <a16:creationId xmlns:a16="http://schemas.microsoft.com/office/drawing/2014/main" id="{7D5D1E17-9A86-4027-9DEB-31CBC4E2D4FB}"/>
              </a:ext>
            </a:extLst>
          </p:cNvPr>
          <p:cNvSpPr txBox="1"/>
          <p:nvPr/>
        </p:nvSpPr>
        <p:spPr>
          <a:xfrm>
            <a:off x="2741613" y="4484688"/>
            <a:ext cx="2174875" cy="7366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200" b="1" kern="0" dirty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Pensiones</a:t>
            </a:r>
            <a:endParaRPr lang="en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6" name="Google Shape;391;p24">
            <a:extLst>
              <a:ext uri="{FF2B5EF4-FFF2-40B4-BE49-F238E27FC236}">
                <a16:creationId xmlns:a16="http://schemas.microsoft.com/office/drawing/2014/main" id="{36769596-3E50-4BC2-BC7E-8B458E4B7F45}"/>
              </a:ext>
            </a:extLst>
          </p:cNvPr>
          <p:cNvSpPr txBox="1"/>
          <p:nvPr/>
        </p:nvSpPr>
        <p:spPr>
          <a:xfrm>
            <a:off x="2852738" y="5073650"/>
            <a:ext cx="1930400" cy="442913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" sz="1600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600" b="1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$176.750.000 </a:t>
            </a:r>
            <a:endParaRPr sz="1600" b="1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Google Shape;398;p24">
            <a:extLst>
              <a:ext uri="{FF2B5EF4-FFF2-40B4-BE49-F238E27FC236}">
                <a16:creationId xmlns:a16="http://schemas.microsoft.com/office/drawing/2014/main" id="{DF11AFAE-89C0-41B7-9E25-A5EC77B19E14}"/>
              </a:ext>
            </a:extLst>
          </p:cNvPr>
          <p:cNvSpPr txBox="1"/>
          <p:nvPr/>
        </p:nvSpPr>
        <p:spPr>
          <a:xfrm>
            <a:off x="2836863" y="3984625"/>
            <a:ext cx="938212" cy="40640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" sz="2400" b="1" kern="0" dirty="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6</a:t>
            </a:r>
            <a:endParaRPr sz="2400" b="1" kern="0" dirty="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8" name="Google Shape;387;p24">
            <a:extLst>
              <a:ext uri="{FF2B5EF4-FFF2-40B4-BE49-F238E27FC236}">
                <a16:creationId xmlns:a16="http://schemas.microsoft.com/office/drawing/2014/main" id="{2DD508BB-5B32-48B7-A887-5342549FCD38}"/>
              </a:ext>
            </a:extLst>
          </p:cNvPr>
          <p:cNvSpPr/>
          <p:nvPr/>
        </p:nvSpPr>
        <p:spPr>
          <a:xfrm>
            <a:off x="2608263" y="1616075"/>
            <a:ext cx="1604962" cy="1941513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390;p24">
            <a:extLst>
              <a:ext uri="{FF2B5EF4-FFF2-40B4-BE49-F238E27FC236}">
                <a16:creationId xmlns:a16="http://schemas.microsoft.com/office/drawing/2014/main" id="{C8BA841F-68E3-4868-B892-9269543D4E1B}"/>
              </a:ext>
            </a:extLst>
          </p:cNvPr>
          <p:cNvSpPr txBox="1"/>
          <p:nvPr/>
        </p:nvSpPr>
        <p:spPr>
          <a:xfrm>
            <a:off x="2365375" y="1795463"/>
            <a:ext cx="2174875" cy="7366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200" b="1" kern="0" dirty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Tesorería</a:t>
            </a:r>
            <a:endParaRPr lang="en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0" name="Google Shape;391;p24">
            <a:extLst>
              <a:ext uri="{FF2B5EF4-FFF2-40B4-BE49-F238E27FC236}">
                <a16:creationId xmlns:a16="http://schemas.microsoft.com/office/drawing/2014/main" id="{56046D57-0514-41E0-9F1C-83B0E04C9712}"/>
              </a:ext>
            </a:extLst>
          </p:cNvPr>
          <p:cNvSpPr txBox="1"/>
          <p:nvPr/>
        </p:nvSpPr>
        <p:spPr>
          <a:xfrm>
            <a:off x="2446338" y="2593975"/>
            <a:ext cx="1930400" cy="4445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" sz="1600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600" b="1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$350.600.000</a:t>
            </a:r>
            <a:endParaRPr sz="1600" b="1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Google Shape;398;p24">
            <a:extLst>
              <a:ext uri="{FF2B5EF4-FFF2-40B4-BE49-F238E27FC236}">
                <a16:creationId xmlns:a16="http://schemas.microsoft.com/office/drawing/2014/main" id="{A0F1057D-8D0F-4EAA-A4D8-04DD64BAB031}"/>
              </a:ext>
            </a:extLst>
          </p:cNvPr>
          <p:cNvSpPr txBox="1"/>
          <p:nvPr/>
        </p:nvSpPr>
        <p:spPr>
          <a:xfrm>
            <a:off x="2420938" y="1012825"/>
            <a:ext cx="938212" cy="404813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" sz="2400" b="1" kern="0" dirty="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16</a:t>
            </a:r>
            <a:endParaRPr sz="2400" b="1" kern="0" dirty="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2" name="Google Shape;387;p24">
            <a:extLst>
              <a:ext uri="{FF2B5EF4-FFF2-40B4-BE49-F238E27FC236}">
                <a16:creationId xmlns:a16="http://schemas.microsoft.com/office/drawing/2014/main" id="{5FCB12E1-B378-4927-9F4D-ED45B5764F00}"/>
              </a:ext>
            </a:extLst>
          </p:cNvPr>
          <p:cNvSpPr/>
          <p:nvPr/>
        </p:nvSpPr>
        <p:spPr>
          <a:xfrm>
            <a:off x="4710113" y="1608138"/>
            <a:ext cx="1603375" cy="194151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92;p24">
            <a:extLst>
              <a:ext uri="{FF2B5EF4-FFF2-40B4-BE49-F238E27FC236}">
                <a16:creationId xmlns:a16="http://schemas.microsoft.com/office/drawing/2014/main" id="{EA58C1B3-C007-41FD-BC21-DDB59A005E7C}"/>
              </a:ext>
            </a:extLst>
          </p:cNvPr>
          <p:cNvSpPr txBox="1"/>
          <p:nvPr/>
        </p:nvSpPr>
        <p:spPr>
          <a:xfrm>
            <a:off x="4213225" y="2089150"/>
            <a:ext cx="2533650" cy="43815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200" b="1" kern="0" dirty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Impuesto</a:t>
            </a:r>
            <a:endParaRPr lang="en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4" name="Google Shape;393;p24">
            <a:extLst>
              <a:ext uri="{FF2B5EF4-FFF2-40B4-BE49-F238E27FC236}">
                <a16:creationId xmlns:a16="http://schemas.microsoft.com/office/drawing/2014/main" id="{5704FE8A-E171-489B-B954-C090C264ADAF}"/>
              </a:ext>
            </a:extLst>
          </p:cNvPr>
          <p:cNvSpPr txBox="1"/>
          <p:nvPr/>
        </p:nvSpPr>
        <p:spPr>
          <a:xfrm>
            <a:off x="4592638" y="2613025"/>
            <a:ext cx="1893887" cy="503238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" sz="1600" b="1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$269.900.000</a:t>
            </a:r>
            <a:endParaRPr sz="1600" b="1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" name="Google Shape;399;p24">
            <a:extLst>
              <a:ext uri="{FF2B5EF4-FFF2-40B4-BE49-F238E27FC236}">
                <a16:creationId xmlns:a16="http://schemas.microsoft.com/office/drawing/2014/main" id="{ACEF6591-BD16-4B25-AD81-49308675AAEB}"/>
              </a:ext>
            </a:extLst>
          </p:cNvPr>
          <p:cNvSpPr txBox="1"/>
          <p:nvPr/>
        </p:nvSpPr>
        <p:spPr>
          <a:xfrm>
            <a:off x="4519613" y="1017588"/>
            <a:ext cx="936625" cy="295275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400" b="1" kern="0" dirty="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6" name="Google Shape;388;p24">
            <a:extLst>
              <a:ext uri="{FF2B5EF4-FFF2-40B4-BE49-F238E27FC236}">
                <a16:creationId xmlns:a16="http://schemas.microsoft.com/office/drawing/2014/main" id="{BF99AB7C-0EA2-449A-8DE4-46E5777574FC}"/>
              </a:ext>
            </a:extLst>
          </p:cNvPr>
          <p:cNvSpPr/>
          <p:nvPr/>
        </p:nvSpPr>
        <p:spPr>
          <a:xfrm>
            <a:off x="666750" y="1068388"/>
            <a:ext cx="433388" cy="876300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88;p24">
            <a:extLst>
              <a:ext uri="{FF2B5EF4-FFF2-40B4-BE49-F238E27FC236}">
                <a16:creationId xmlns:a16="http://schemas.microsoft.com/office/drawing/2014/main" id="{5030B986-0D5F-43CE-9AC0-AED256E6DE45}"/>
              </a:ext>
            </a:extLst>
          </p:cNvPr>
          <p:cNvSpPr/>
          <p:nvPr/>
        </p:nvSpPr>
        <p:spPr>
          <a:xfrm>
            <a:off x="2760663" y="1133475"/>
            <a:ext cx="525462" cy="876300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16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88;p24">
            <a:extLst>
              <a:ext uri="{FF2B5EF4-FFF2-40B4-BE49-F238E27FC236}">
                <a16:creationId xmlns:a16="http://schemas.microsoft.com/office/drawing/2014/main" id="{F1D0776B-5026-4BD3-8DA2-D358B7D634DC}"/>
              </a:ext>
            </a:extLst>
          </p:cNvPr>
          <p:cNvSpPr/>
          <p:nvPr/>
        </p:nvSpPr>
        <p:spPr>
          <a:xfrm>
            <a:off x="4895850" y="1066800"/>
            <a:ext cx="677863" cy="914400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18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aphicFrame>
        <p:nvGraphicFramePr>
          <p:cNvPr id="39" name="Gráfico 38">
            <a:extLst>
              <a:ext uri="{FF2B5EF4-FFF2-40B4-BE49-F238E27FC236}">
                <a16:creationId xmlns:a16="http://schemas.microsoft.com/office/drawing/2014/main" id="{1EC8CB84-0922-4ADF-BD28-3781C4A7F43D}"/>
              </a:ext>
            </a:extLst>
          </p:cNvPr>
          <p:cNvGraphicFramePr>
            <a:graphicFrameLocks/>
          </p:cNvGraphicFramePr>
          <p:nvPr/>
        </p:nvGraphicFramePr>
        <p:xfrm>
          <a:off x="6570145" y="973267"/>
          <a:ext cx="5334206" cy="4332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55" name="Google Shape;230;p20">
            <a:extLst>
              <a:ext uri="{FF2B5EF4-FFF2-40B4-BE49-F238E27FC236}">
                <a16:creationId xmlns:a16="http://schemas.microsoft.com/office/drawing/2014/main" id="{9FEDF9CD-3C28-44B3-B396-6BF2B21FD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8838" y="153988"/>
            <a:ext cx="622300" cy="6445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1800">
                <a:solidFill>
                  <a:srgbClr val="000000"/>
                </a:solidFill>
                <a:latin typeface="Arial" panose="020B0604020202020204" pitchFamily="34" charset="0"/>
              </a:rPr>
              <a:t>77</a:t>
            </a:r>
          </a:p>
        </p:txBody>
      </p:sp>
      <p:sp>
        <p:nvSpPr>
          <p:cNvPr id="41" name="Google Shape;74;p16">
            <a:extLst>
              <a:ext uri="{FF2B5EF4-FFF2-40B4-BE49-F238E27FC236}">
                <a16:creationId xmlns:a16="http://schemas.microsoft.com/office/drawing/2014/main" id="{782EBA89-03DC-4E83-974A-741868A37F6D}"/>
              </a:ext>
            </a:extLst>
          </p:cNvPr>
          <p:cNvSpPr/>
          <p:nvPr/>
        </p:nvSpPr>
        <p:spPr>
          <a:xfrm>
            <a:off x="5846763" y="603250"/>
            <a:ext cx="2298700" cy="4365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s-CO" sz="2000" b="1" dirty="0">
                <a:solidFill>
                  <a:srgbClr val="000000"/>
                </a:solidFill>
              </a:rPr>
              <a:t>$1.736.889.999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Imagen 1">
            <a:extLst>
              <a:ext uri="{FF2B5EF4-FFF2-40B4-BE49-F238E27FC236}">
                <a16:creationId xmlns:a16="http://schemas.microsoft.com/office/drawing/2014/main" id="{EAF866A2-1A6C-4535-985C-486ADBA81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4" descr="Resultado de imagen de GOBERNAR ES HACER">
            <a:extLst>
              <a:ext uri="{FF2B5EF4-FFF2-40B4-BE49-F238E27FC236}">
                <a16:creationId xmlns:a16="http://schemas.microsoft.com/office/drawing/2014/main" id="{23FD08F0-3941-407D-8624-2744C6802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38"/>
          <a:stretch>
            <a:fillRect/>
          </a:stretch>
        </p:blipFill>
        <p:spPr bwMode="auto">
          <a:xfrm>
            <a:off x="-596900" y="-512763"/>
            <a:ext cx="2208213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6" descr="Resultado de imagen de GOBERNAR ES HACER">
            <a:extLst>
              <a:ext uri="{FF2B5EF4-FFF2-40B4-BE49-F238E27FC236}">
                <a16:creationId xmlns:a16="http://schemas.microsoft.com/office/drawing/2014/main" id="{76C00375-11CA-4AEF-8452-1A3E967C8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3"/>
          <a:stretch>
            <a:fillRect/>
          </a:stretch>
        </p:blipFill>
        <p:spPr bwMode="auto">
          <a:xfrm>
            <a:off x="10471150" y="-117475"/>
            <a:ext cx="195421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ángulo 23">
            <a:extLst>
              <a:ext uri="{FF2B5EF4-FFF2-40B4-BE49-F238E27FC236}">
                <a16:creationId xmlns:a16="http://schemas.microsoft.com/office/drawing/2014/main" id="{3CC1AEAF-6F54-4A1B-B52F-C3AA8B5C8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050" y="350838"/>
            <a:ext cx="6311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CO" sz="3200" b="1" u="sng">
                <a:solidFill>
                  <a:srgbClr val="0070C0"/>
                </a:solidFill>
              </a:rPr>
              <a:t>INVERSIÓN VIGENCIA ACTUAL</a:t>
            </a:r>
            <a:endParaRPr lang="es-CO" altLang="es-CO" sz="3200" u="sng">
              <a:solidFill>
                <a:srgbClr val="0070C0"/>
              </a:solidFill>
            </a:endParaRPr>
          </a:p>
        </p:txBody>
      </p:sp>
      <p:grpSp>
        <p:nvGrpSpPr>
          <p:cNvPr id="48" name="Google Shape;1335;p15">
            <a:extLst>
              <a:ext uri="{FF2B5EF4-FFF2-40B4-BE49-F238E27FC236}">
                <a16:creationId xmlns:a16="http://schemas.microsoft.com/office/drawing/2014/main" id="{4358CD3E-1652-4FB5-89C4-D4F9CDC96C40}"/>
              </a:ext>
            </a:extLst>
          </p:cNvPr>
          <p:cNvGrpSpPr/>
          <p:nvPr/>
        </p:nvGrpSpPr>
        <p:grpSpPr>
          <a:xfrm>
            <a:off x="10744816" y="2689652"/>
            <a:ext cx="593306" cy="474364"/>
            <a:chOff x="1611825" y="1896250"/>
            <a:chExt cx="54200" cy="54175"/>
          </a:xfrm>
          <a:solidFill>
            <a:srgbClr val="F5C30B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49" name="Google Shape;1336;p15">
              <a:extLst>
                <a:ext uri="{FF2B5EF4-FFF2-40B4-BE49-F238E27FC236}">
                  <a16:creationId xmlns:a16="http://schemas.microsoft.com/office/drawing/2014/main" id="{87B47CFE-269A-490F-AB63-FF953891AFBC}"/>
                </a:ext>
              </a:extLst>
            </p:cNvPr>
            <p:cNvSpPr/>
            <p:nvPr/>
          </p:nvSpPr>
          <p:spPr>
            <a:xfrm>
              <a:off x="1613225" y="1897625"/>
              <a:ext cx="51400" cy="51425"/>
            </a:xfrm>
            <a:custGeom>
              <a:avLst/>
              <a:gdLst/>
              <a:ahLst/>
              <a:cxnLst/>
              <a:rect l="l" t="t" r="r" b="b"/>
              <a:pathLst>
                <a:path w="2056" h="2057" extrusionOk="0">
                  <a:moveTo>
                    <a:pt x="1014" y="1"/>
                  </a:moveTo>
                  <a:cubicBezTo>
                    <a:pt x="466" y="1"/>
                    <a:pt x="0" y="466"/>
                    <a:pt x="0" y="1015"/>
                  </a:cubicBezTo>
                  <a:cubicBezTo>
                    <a:pt x="0" y="1591"/>
                    <a:pt x="466" y="2056"/>
                    <a:pt x="1014" y="2056"/>
                  </a:cubicBezTo>
                  <a:cubicBezTo>
                    <a:pt x="1590" y="2056"/>
                    <a:pt x="2056" y="1591"/>
                    <a:pt x="2056" y="1015"/>
                  </a:cubicBezTo>
                  <a:cubicBezTo>
                    <a:pt x="2056" y="466"/>
                    <a:pt x="1590" y="1"/>
                    <a:pt x="1014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0" name="Google Shape;1337;p15">
              <a:extLst>
                <a:ext uri="{FF2B5EF4-FFF2-40B4-BE49-F238E27FC236}">
                  <a16:creationId xmlns:a16="http://schemas.microsoft.com/office/drawing/2014/main" id="{78B7B626-8E1E-45E2-B980-0F5C7A8DA7BF}"/>
                </a:ext>
              </a:extLst>
            </p:cNvPr>
            <p:cNvSpPr/>
            <p:nvPr/>
          </p:nvSpPr>
          <p:spPr>
            <a:xfrm>
              <a:off x="1611825" y="1896250"/>
              <a:ext cx="54200" cy="54175"/>
            </a:xfrm>
            <a:custGeom>
              <a:avLst/>
              <a:gdLst/>
              <a:ahLst/>
              <a:cxnLst/>
              <a:rect l="l" t="t" r="r" b="b"/>
              <a:pathLst>
                <a:path w="2168" h="2167" extrusionOk="0">
                  <a:moveTo>
                    <a:pt x="1070" y="111"/>
                  </a:moveTo>
                  <a:cubicBezTo>
                    <a:pt x="1355" y="111"/>
                    <a:pt x="1591" y="229"/>
                    <a:pt x="1765" y="403"/>
                  </a:cubicBezTo>
                  <a:cubicBezTo>
                    <a:pt x="1938" y="577"/>
                    <a:pt x="2049" y="806"/>
                    <a:pt x="2049" y="1070"/>
                  </a:cubicBezTo>
                  <a:cubicBezTo>
                    <a:pt x="2049" y="1361"/>
                    <a:pt x="1938" y="1590"/>
                    <a:pt x="1765" y="1764"/>
                  </a:cubicBezTo>
                  <a:cubicBezTo>
                    <a:pt x="1591" y="1938"/>
                    <a:pt x="1355" y="2056"/>
                    <a:pt x="1070" y="2056"/>
                  </a:cubicBezTo>
                  <a:cubicBezTo>
                    <a:pt x="806" y="2056"/>
                    <a:pt x="577" y="1938"/>
                    <a:pt x="403" y="1764"/>
                  </a:cubicBezTo>
                  <a:cubicBezTo>
                    <a:pt x="230" y="1590"/>
                    <a:pt x="112" y="1361"/>
                    <a:pt x="112" y="1070"/>
                  </a:cubicBezTo>
                  <a:cubicBezTo>
                    <a:pt x="112" y="806"/>
                    <a:pt x="230" y="577"/>
                    <a:pt x="403" y="403"/>
                  </a:cubicBezTo>
                  <a:cubicBezTo>
                    <a:pt x="577" y="229"/>
                    <a:pt x="806" y="111"/>
                    <a:pt x="1070" y="111"/>
                  </a:cubicBezTo>
                  <a:close/>
                  <a:moveTo>
                    <a:pt x="1070" y="0"/>
                  </a:moveTo>
                  <a:cubicBezTo>
                    <a:pt x="487" y="0"/>
                    <a:pt x="1" y="493"/>
                    <a:pt x="1" y="1070"/>
                  </a:cubicBezTo>
                  <a:cubicBezTo>
                    <a:pt x="1" y="1674"/>
                    <a:pt x="487" y="2167"/>
                    <a:pt x="1070" y="2167"/>
                  </a:cubicBezTo>
                  <a:cubicBezTo>
                    <a:pt x="1674" y="2167"/>
                    <a:pt x="2167" y="1674"/>
                    <a:pt x="2167" y="1070"/>
                  </a:cubicBezTo>
                  <a:cubicBezTo>
                    <a:pt x="2167" y="493"/>
                    <a:pt x="1674" y="0"/>
                    <a:pt x="1070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1" name="Google Shape;1338;p15">
              <a:extLst>
                <a:ext uri="{FF2B5EF4-FFF2-40B4-BE49-F238E27FC236}">
                  <a16:creationId xmlns:a16="http://schemas.microsoft.com/office/drawing/2014/main" id="{1C570507-9211-4558-980C-D670CC9BFBDD}"/>
                </a:ext>
              </a:extLst>
            </p:cNvPr>
            <p:cNvSpPr/>
            <p:nvPr/>
          </p:nvSpPr>
          <p:spPr>
            <a:xfrm>
              <a:off x="1618950" y="1903350"/>
              <a:ext cx="39775" cy="39975"/>
            </a:xfrm>
            <a:custGeom>
              <a:avLst/>
              <a:gdLst/>
              <a:ahLst/>
              <a:cxnLst/>
              <a:rect l="l" t="t" r="r" b="b"/>
              <a:pathLst>
                <a:path w="1591" h="1599" extrusionOk="0">
                  <a:moveTo>
                    <a:pt x="785" y="1"/>
                  </a:moveTo>
                  <a:cubicBezTo>
                    <a:pt x="348" y="1"/>
                    <a:pt x="0" y="348"/>
                    <a:pt x="0" y="786"/>
                  </a:cubicBezTo>
                  <a:cubicBezTo>
                    <a:pt x="0" y="1251"/>
                    <a:pt x="348" y="1598"/>
                    <a:pt x="785" y="1598"/>
                  </a:cubicBezTo>
                  <a:cubicBezTo>
                    <a:pt x="1243" y="1598"/>
                    <a:pt x="1591" y="1251"/>
                    <a:pt x="1591" y="786"/>
                  </a:cubicBezTo>
                  <a:cubicBezTo>
                    <a:pt x="1591" y="348"/>
                    <a:pt x="1243" y="1"/>
                    <a:pt x="785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2" name="Google Shape;1339;p15">
              <a:extLst>
                <a:ext uri="{FF2B5EF4-FFF2-40B4-BE49-F238E27FC236}">
                  <a16:creationId xmlns:a16="http://schemas.microsoft.com/office/drawing/2014/main" id="{28035FF4-FC64-4BD2-8B5E-7EFD15E1E4B7}"/>
                </a:ext>
              </a:extLst>
            </p:cNvPr>
            <p:cNvSpPr/>
            <p:nvPr/>
          </p:nvSpPr>
          <p:spPr>
            <a:xfrm>
              <a:off x="1620500" y="1904925"/>
              <a:ext cx="36850" cy="36825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723" y="0"/>
                  </a:moveTo>
                  <a:cubicBezTo>
                    <a:pt x="313" y="0"/>
                    <a:pt x="1" y="320"/>
                    <a:pt x="1" y="723"/>
                  </a:cubicBezTo>
                  <a:cubicBezTo>
                    <a:pt x="1" y="1153"/>
                    <a:pt x="313" y="1473"/>
                    <a:pt x="723" y="1473"/>
                  </a:cubicBezTo>
                  <a:cubicBezTo>
                    <a:pt x="1154" y="1473"/>
                    <a:pt x="1473" y="1153"/>
                    <a:pt x="1473" y="723"/>
                  </a:cubicBezTo>
                  <a:cubicBezTo>
                    <a:pt x="1473" y="320"/>
                    <a:pt x="1154" y="0"/>
                    <a:pt x="723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3" name="Google Shape;1340;p15">
              <a:extLst>
                <a:ext uri="{FF2B5EF4-FFF2-40B4-BE49-F238E27FC236}">
                  <a16:creationId xmlns:a16="http://schemas.microsoft.com/office/drawing/2014/main" id="{CF068EF5-C601-4D73-8BF9-487BC57916FF}"/>
                </a:ext>
              </a:extLst>
            </p:cNvPr>
            <p:cNvSpPr/>
            <p:nvPr/>
          </p:nvSpPr>
          <p:spPr>
            <a:xfrm>
              <a:off x="1633000" y="1910475"/>
              <a:ext cx="13750" cy="22950"/>
            </a:xfrm>
            <a:custGeom>
              <a:avLst/>
              <a:gdLst/>
              <a:ahLst/>
              <a:cxnLst/>
              <a:rect l="l" t="t" r="r" b="b"/>
              <a:pathLst>
                <a:path w="550" h="918" extrusionOk="0">
                  <a:moveTo>
                    <a:pt x="251" y="230"/>
                  </a:moveTo>
                  <a:lnTo>
                    <a:pt x="251" y="376"/>
                  </a:lnTo>
                  <a:cubicBezTo>
                    <a:pt x="209" y="355"/>
                    <a:pt x="188" y="327"/>
                    <a:pt x="188" y="292"/>
                  </a:cubicBezTo>
                  <a:cubicBezTo>
                    <a:pt x="188" y="258"/>
                    <a:pt x="209" y="237"/>
                    <a:pt x="251" y="230"/>
                  </a:cubicBezTo>
                  <a:close/>
                  <a:moveTo>
                    <a:pt x="313" y="549"/>
                  </a:moveTo>
                  <a:cubicBezTo>
                    <a:pt x="348" y="563"/>
                    <a:pt x="362" y="591"/>
                    <a:pt x="362" y="626"/>
                  </a:cubicBezTo>
                  <a:cubicBezTo>
                    <a:pt x="362" y="660"/>
                    <a:pt x="348" y="681"/>
                    <a:pt x="313" y="688"/>
                  </a:cubicBezTo>
                  <a:lnTo>
                    <a:pt x="313" y="549"/>
                  </a:lnTo>
                  <a:close/>
                  <a:moveTo>
                    <a:pt x="251" y="1"/>
                  </a:moveTo>
                  <a:lnTo>
                    <a:pt x="251" y="84"/>
                  </a:lnTo>
                  <a:cubicBezTo>
                    <a:pt x="181" y="91"/>
                    <a:pt x="119" y="112"/>
                    <a:pt x="77" y="153"/>
                  </a:cubicBezTo>
                  <a:cubicBezTo>
                    <a:pt x="29" y="195"/>
                    <a:pt x="1" y="244"/>
                    <a:pt x="1" y="306"/>
                  </a:cubicBezTo>
                  <a:cubicBezTo>
                    <a:pt x="1" y="348"/>
                    <a:pt x="8" y="376"/>
                    <a:pt x="22" y="396"/>
                  </a:cubicBezTo>
                  <a:cubicBezTo>
                    <a:pt x="29" y="410"/>
                    <a:pt x="36" y="417"/>
                    <a:pt x="43" y="431"/>
                  </a:cubicBezTo>
                  <a:cubicBezTo>
                    <a:pt x="50" y="438"/>
                    <a:pt x="56" y="445"/>
                    <a:pt x="70" y="452"/>
                  </a:cubicBezTo>
                  <a:cubicBezTo>
                    <a:pt x="84" y="466"/>
                    <a:pt x="98" y="473"/>
                    <a:pt x="105" y="473"/>
                  </a:cubicBezTo>
                  <a:cubicBezTo>
                    <a:pt x="112" y="480"/>
                    <a:pt x="133" y="487"/>
                    <a:pt x="161" y="501"/>
                  </a:cubicBezTo>
                  <a:cubicBezTo>
                    <a:pt x="188" y="508"/>
                    <a:pt x="216" y="515"/>
                    <a:pt x="251" y="521"/>
                  </a:cubicBezTo>
                  <a:lnTo>
                    <a:pt x="251" y="688"/>
                  </a:lnTo>
                  <a:cubicBezTo>
                    <a:pt x="216" y="681"/>
                    <a:pt x="195" y="653"/>
                    <a:pt x="195" y="605"/>
                  </a:cubicBezTo>
                  <a:lnTo>
                    <a:pt x="1" y="605"/>
                  </a:lnTo>
                  <a:cubicBezTo>
                    <a:pt x="1" y="674"/>
                    <a:pt x="29" y="730"/>
                    <a:pt x="70" y="765"/>
                  </a:cubicBezTo>
                  <a:cubicBezTo>
                    <a:pt x="112" y="806"/>
                    <a:pt x="175" y="827"/>
                    <a:pt x="251" y="834"/>
                  </a:cubicBezTo>
                  <a:lnTo>
                    <a:pt x="251" y="917"/>
                  </a:lnTo>
                  <a:lnTo>
                    <a:pt x="313" y="917"/>
                  </a:lnTo>
                  <a:lnTo>
                    <a:pt x="313" y="834"/>
                  </a:lnTo>
                  <a:cubicBezTo>
                    <a:pt x="383" y="827"/>
                    <a:pt x="438" y="799"/>
                    <a:pt x="487" y="758"/>
                  </a:cubicBezTo>
                  <a:cubicBezTo>
                    <a:pt x="529" y="716"/>
                    <a:pt x="549" y="667"/>
                    <a:pt x="549" y="605"/>
                  </a:cubicBezTo>
                  <a:cubicBezTo>
                    <a:pt x="549" y="528"/>
                    <a:pt x="515" y="473"/>
                    <a:pt x="452" y="438"/>
                  </a:cubicBezTo>
                  <a:cubicBezTo>
                    <a:pt x="424" y="431"/>
                    <a:pt x="383" y="417"/>
                    <a:pt x="313" y="396"/>
                  </a:cubicBezTo>
                  <a:lnTo>
                    <a:pt x="313" y="230"/>
                  </a:lnTo>
                  <a:cubicBezTo>
                    <a:pt x="348" y="244"/>
                    <a:pt x="362" y="271"/>
                    <a:pt x="369" y="306"/>
                  </a:cubicBezTo>
                  <a:lnTo>
                    <a:pt x="549" y="306"/>
                  </a:lnTo>
                  <a:cubicBezTo>
                    <a:pt x="549" y="237"/>
                    <a:pt x="529" y="181"/>
                    <a:pt x="487" y="147"/>
                  </a:cubicBezTo>
                  <a:cubicBezTo>
                    <a:pt x="445" y="112"/>
                    <a:pt x="383" y="91"/>
                    <a:pt x="313" y="84"/>
                  </a:cubicBezTo>
                  <a:lnTo>
                    <a:pt x="313" y="1"/>
                  </a:ln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Google Shape;1317;p15">
            <a:extLst>
              <a:ext uri="{FF2B5EF4-FFF2-40B4-BE49-F238E27FC236}">
                <a16:creationId xmlns:a16="http://schemas.microsoft.com/office/drawing/2014/main" id="{524A3270-4244-4625-8961-2C2C77E0E1BA}"/>
              </a:ext>
            </a:extLst>
          </p:cNvPr>
          <p:cNvGrpSpPr/>
          <p:nvPr/>
        </p:nvGrpSpPr>
        <p:grpSpPr>
          <a:xfrm>
            <a:off x="10566626" y="4913166"/>
            <a:ext cx="799100" cy="790646"/>
            <a:chOff x="1611825" y="1896250"/>
            <a:chExt cx="54200" cy="54175"/>
          </a:xfrm>
          <a:solidFill>
            <a:srgbClr val="F5C30B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55" name="Google Shape;1318;p15">
              <a:extLst>
                <a:ext uri="{FF2B5EF4-FFF2-40B4-BE49-F238E27FC236}">
                  <a16:creationId xmlns:a16="http://schemas.microsoft.com/office/drawing/2014/main" id="{D2CDDC49-6908-4161-9DE4-1943363205A7}"/>
                </a:ext>
              </a:extLst>
            </p:cNvPr>
            <p:cNvSpPr/>
            <p:nvPr/>
          </p:nvSpPr>
          <p:spPr>
            <a:xfrm>
              <a:off x="1613225" y="1897625"/>
              <a:ext cx="51400" cy="51425"/>
            </a:xfrm>
            <a:custGeom>
              <a:avLst/>
              <a:gdLst/>
              <a:ahLst/>
              <a:cxnLst/>
              <a:rect l="l" t="t" r="r" b="b"/>
              <a:pathLst>
                <a:path w="2056" h="2057" extrusionOk="0">
                  <a:moveTo>
                    <a:pt x="1014" y="1"/>
                  </a:moveTo>
                  <a:cubicBezTo>
                    <a:pt x="466" y="1"/>
                    <a:pt x="0" y="466"/>
                    <a:pt x="0" y="1015"/>
                  </a:cubicBezTo>
                  <a:cubicBezTo>
                    <a:pt x="0" y="1591"/>
                    <a:pt x="466" y="2056"/>
                    <a:pt x="1014" y="2056"/>
                  </a:cubicBezTo>
                  <a:cubicBezTo>
                    <a:pt x="1590" y="2056"/>
                    <a:pt x="2056" y="1591"/>
                    <a:pt x="2056" y="1015"/>
                  </a:cubicBezTo>
                  <a:cubicBezTo>
                    <a:pt x="2056" y="466"/>
                    <a:pt x="1590" y="1"/>
                    <a:pt x="1014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6" name="Google Shape;1319;p15">
              <a:extLst>
                <a:ext uri="{FF2B5EF4-FFF2-40B4-BE49-F238E27FC236}">
                  <a16:creationId xmlns:a16="http://schemas.microsoft.com/office/drawing/2014/main" id="{BDE76C55-4C2E-41DC-856C-8887D99400DD}"/>
                </a:ext>
              </a:extLst>
            </p:cNvPr>
            <p:cNvSpPr/>
            <p:nvPr/>
          </p:nvSpPr>
          <p:spPr>
            <a:xfrm>
              <a:off x="1611825" y="1896250"/>
              <a:ext cx="54200" cy="54175"/>
            </a:xfrm>
            <a:custGeom>
              <a:avLst/>
              <a:gdLst/>
              <a:ahLst/>
              <a:cxnLst/>
              <a:rect l="l" t="t" r="r" b="b"/>
              <a:pathLst>
                <a:path w="2168" h="2167" extrusionOk="0">
                  <a:moveTo>
                    <a:pt x="1070" y="111"/>
                  </a:moveTo>
                  <a:cubicBezTo>
                    <a:pt x="1355" y="111"/>
                    <a:pt x="1591" y="229"/>
                    <a:pt x="1765" y="403"/>
                  </a:cubicBezTo>
                  <a:cubicBezTo>
                    <a:pt x="1938" y="577"/>
                    <a:pt x="2049" y="806"/>
                    <a:pt x="2049" y="1070"/>
                  </a:cubicBezTo>
                  <a:cubicBezTo>
                    <a:pt x="2049" y="1361"/>
                    <a:pt x="1938" y="1590"/>
                    <a:pt x="1765" y="1764"/>
                  </a:cubicBezTo>
                  <a:cubicBezTo>
                    <a:pt x="1591" y="1938"/>
                    <a:pt x="1355" y="2056"/>
                    <a:pt x="1070" y="2056"/>
                  </a:cubicBezTo>
                  <a:cubicBezTo>
                    <a:pt x="806" y="2056"/>
                    <a:pt x="577" y="1938"/>
                    <a:pt x="403" y="1764"/>
                  </a:cubicBezTo>
                  <a:cubicBezTo>
                    <a:pt x="230" y="1590"/>
                    <a:pt x="112" y="1361"/>
                    <a:pt x="112" y="1070"/>
                  </a:cubicBezTo>
                  <a:cubicBezTo>
                    <a:pt x="112" y="806"/>
                    <a:pt x="230" y="577"/>
                    <a:pt x="403" y="403"/>
                  </a:cubicBezTo>
                  <a:cubicBezTo>
                    <a:pt x="577" y="229"/>
                    <a:pt x="806" y="111"/>
                    <a:pt x="1070" y="111"/>
                  </a:cubicBezTo>
                  <a:close/>
                  <a:moveTo>
                    <a:pt x="1070" y="0"/>
                  </a:moveTo>
                  <a:cubicBezTo>
                    <a:pt x="487" y="0"/>
                    <a:pt x="1" y="493"/>
                    <a:pt x="1" y="1070"/>
                  </a:cubicBezTo>
                  <a:cubicBezTo>
                    <a:pt x="1" y="1674"/>
                    <a:pt x="487" y="2167"/>
                    <a:pt x="1070" y="2167"/>
                  </a:cubicBezTo>
                  <a:cubicBezTo>
                    <a:pt x="1674" y="2167"/>
                    <a:pt x="2167" y="1674"/>
                    <a:pt x="2167" y="1070"/>
                  </a:cubicBezTo>
                  <a:cubicBezTo>
                    <a:pt x="2167" y="493"/>
                    <a:pt x="1674" y="0"/>
                    <a:pt x="1070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7" name="Google Shape;1320;p15">
              <a:extLst>
                <a:ext uri="{FF2B5EF4-FFF2-40B4-BE49-F238E27FC236}">
                  <a16:creationId xmlns:a16="http://schemas.microsoft.com/office/drawing/2014/main" id="{5AC48213-9B5F-485A-B308-B01759DEC368}"/>
                </a:ext>
              </a:extLst>
            </p:cNvPr>
            <p:cNvSpPr/>
            <p:nvPr/>
          </p:nvSpPr>
          <p:spPr>
            <a:xfrm>
              <a:off x="1618950" y="1903350"/>
              <a:ext cx="39775" cy="39975"/>
            </a:xfrm>
            <a:custGeom>
              <a:avLst/>
              <a:gdLst/>
              <a:ahLst/>
              <a:cxnLst/>
              <a:rect l="l" t="t" r="r" b="b"/>
              <a:pathLst>
                <a:path w="1591" h="1599" extrusionOk="0">
                  <a:moveTo>
                    <a:pt x="785" y="1"/>
                  </a:moveTo>
                  <a:cubicBezTo>
                    <a:pt x="348" y="1"/>
                    <a:pt x="0" y="348"/>
                    <a:pt x="0" y="786"/>
                  </a:cubicBezTo>
                  <a:cubicBezTo>
                    <a:pt x="0" y="1251"/>
                    <a:pt x="348" y="1598"/>
                    <a:pt x="785" y="1598"/>
                  </a:cubicBezTo>
                  <a:cubicBezTo>
                    <a:pt x="1243" y="1598"/>
                    <a:pt x="1591" y="1251"/>
                    <a:pt x="1591" y="786"/>
                  </a:cubicBezTo>
                  <a:cubicBezTo>
                    <a:pt x="1591" y="348"/>
                    <a:pt x="1243" y="1"/>
                    <a:pt x="785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8" name="Google Shape;1321;p15">
              <a:extLst>
                <a:ext uri="{FF2B5EF4-FFF2-40B4-BE49-F238E27FC236}">
                  <a16:creationId xmlns:a16="http://schemas.microsoft.com/office/drawing/2014/main" id="{3B65F2B0-ADE3-4FF3-BD57-AD8CD6A8A4EB}"/>
                </a:ext>
              </a:extLst>
            </p:cNvPr>
            <p:cNvSpPr/>
            <p:nvPr/>
          </p:nvSpPr>
          <p:spPr>
            <a:xfrm>
              <a:off x="1620500" y="1904925"/>
              <a:ext cx="36850" cy="36825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723" y="0"/>
                  </a:moveTo>
                  <a:cubicBezTo>
                    <a:pt x="313" y="0"/>
                    <a:pt x="1" y="320"/>
                    <a:pt x="1" y="723"/>
                  </a:cubicBezTo>
                  <a:cubicBezTo>
                    <a:pt x="1" y="1153"/>
                    <a:pt x="313" y="1473"/>
                    <a:pt x="723" y="1473"/>
                  </a:cubicBezTo>
                  <a:cubicBezTo>
                    <a:pt x="1154" y="1473"/>
                    <a:pt x="1473" y="1153"/>
                    <a:pt x="1473" y="723"/>
                  </a:cubicBezTo>
                  <a:cubicBezTo>
                    <a:pt x="1473" y="320"/>
                    <a:pt x="1154" y="0"/>
                    <a:pt x="723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9" name="Google Shape;1322;p15">
              <a:extLst>
                <a:ext uri="{FF2B5EF4-FFF2-40B4-BE49-F238E27FC236}">
                  <a16:creationId xmlns:a16="http://schemas.microsoft.com/office/drawing/2014/main" id="{53363084-16CB-4DDF-875E-DDFBC7F0C9C9}"/>
                </a:ext>
              </a:extLst>
            </p:cNvPr>
            <p:cNvSpPr/>
            <p:nvPr/>
          </p:nvSpPr>
          <p:spPr>
            <a:xfrm>
              <a:off x="1633000" y="1910475"/>
              <a:ext cx="13750" cy="22950"/>
            </a:xfrm>
            <a:custGeom>
              <a:avLst/>
              <a:gdLst/>
              <a:ahLst/>
              <a:cxnLst/>
              <a:rect l="l" t="t" r="r" b="b"/>
              <a:pathLst>
                <a:path w="550" h="918" extrusionOk="0">
                  <a:moveTo>
                    <a:pt x="251" y="230"/>
                  </a:moveTo>
                  <a:lnTo>
                    <a:pt x="251" y="376"/>
                  </a:lnTo>
                  <a:cubicBezTo>
                    <a:pt x="209" y="355"/>
                    <a:pt x="188" y="327"/>
                    <a:pt x="188" y="292"/>
                  </a:cubicBezTo>
                  <a:cubicBezTo>
                    <a:pt x="188" y="258"/>
                    <a:pt x="209" y="237"/>
                    <a:pt x="251" y="230"/>
                  </a:cubicBezTo>
                  <a:close/>
                  <a:moveTo>
                    <a:pt x="313" y="549"/>
                  </a:moveTo>
                  <a:cubicBezTo>
                    <a:pt x="348" y="563"/>
                    <a:pt x="362" y="591"/>
                    <a:pt x="362" y="626"/>
                  </a:cubicBezTo>
                  <a:cubicBezTo>
                    <a:pt x="362" y="660"/>
                    <a:pt x="348" y="681"/>
                    <a:pt x="313" y="688"/>
                  </a:cubicBezTo>
                  <a:lnTo>
                    <a:pt x="313" y="549"/>
                  </a:lnTo>
                  <a:close/>
                  <a:moveTo>
                    <a:pt x="251" y="1"/>
                  </a:moveTo>
                  <a:lnTo>
                    <a:pt x="251" y="84"/>
                  </a:lnTo>
                  <a:cubicBezTo>
                    <a:pt x="181" y="91"/>
                    <a:pt x="119" y="112"/>
                    <a:pt x="77" y="153"/>
                  </a:cubicBezTo>
                  <a:cubicBezTo>
                    <a:pt x="29" y="195"/>
                    <a:pt x="1" y="244"/>
                    <a:pt x="1" y="306"/>
                  </a:cubicBezTo>
                  <a:cubicBezTo>
                    <a:pt x="1" y="348"/>
                    <a:pt x="8" y="376"/>
                    <a:pt x="22" y="396"/>
                  </a:cubicBezTo>
                  <a:cubicBezTo>
                    <a:pt x="29" y="410"/>
                    <a:pt x="36" y="417"/>
                    <a:pt x="43" y="431"/>
                  </a:cubicBezTo>
                  <a:cubicBezTo>
                    <a:pt x="50" y="438"/>
                    <a:pt x="56" y="445"/>
                    <a:pt x="70" y="452"/>
                  </a:cubicBezTo>
                  <a:cubicBezTo>
                    <a:pt x="84" y="466"/>
                    <a:pt x="98" y="473"/>
                    <a:pt x="105" y="473"/>
                  </a:cubicBezTo>
                  <a:cubicBezTo>
                    <a:pt x="112" y="480"/>
                    <a:pt x="133" y="487"/>
                    <a:pt x="161" y="501"/>
                  </a:cubicBezTo>
                  <a:cubicBezTo>
                    <a:pt x="188" y="508"/>
                    <a:pt x="216" y="515"/>
                    <a:pt x="251" y="521"/>
                  </a:cubicBezTo>
                  <a:lnTo>
                    <a:pt x="251" y="688"/>
                  </a:lnTo>
                  <a:cubicBezTo>
                    <a:pt x="216" y="681"/>
                    <a:pt x="195" y="653"/>
                    <a:pt x="195" y="605"/>
                  </a:cubicBezTo>
                  <a:lnTo>
                    <a:pt x="1" y="605"/>
                  </a:lnTo>
                  <a:cubicBezTo>
                    <a:pt x="1" y="674"/>
                    <a:pt x="29" y="730"/>
                    <a:pt x="70" y="765"/>
                  </a:cubicBezTo>
                  <a:cubicBezTo>
                    <a:pt x="112" y="806"/>
                    <a:pt x="175" y="827"/>
                    <a:pt x="251" y="834"/>
                  </a:cubicBezTo>
                  <a:lnTo>
                    <a:pt x="251" y="917"/>
                  </a:lnTo>
                  <a:lnTo>
                    <a:pt x="313" y="917"/>
                  </a:lnTo>
                  <a:lnTo>
                    <a:pt x="313" y="834"/>
                  </a:lnTo>
                  <a:cubicBezTo>
                    <a:pt x="383" y="827"/>
                    <a:pt x="438" y="799"/>
                    <a:pt x="487" y="758"/>
                  </a:cubicBezTo>
                  <a:cubicBezTo>
                    <a:pt x="529" y="716"/>
                    <a:pt x="549" y="667"/>
                    <a:pt x="549" y="605"/>
                  </a:cubicBezTo>
                  <a:cubicBezTo>
                    <a:pt x="549" y="528"/>
                    <a:pt x="515" y="473"/>
                    <a:pt x="452" y="438"/>
                  </a:cubicBezTo>
                  <a:cubicBezTo>
                    <a:pt x="424" y="431"/>
                    <a:pt x="383" y="417"/>
                    <a:pt x="313" y="396"/>
                  </a:cubicBezTo>
                  <a:lnTo>
                    <a:pt x="313" y="230"/>
                  </a:lnTo>
                  <a:cubicBezTo>
                    <a:pt x="348" y="244"/>
                    <a:pt x="362" y="271"/>
                    <a:pt x="369" y="306"/>
                  </a:cubicBezTo>
                  <a:lnTo>
                    <a:pt x="549" y="306"/>
                  </a:lnTo>
                  <a:cubicBezTo>
                    <a:pt x="549" y="237"/>
                    <a:pt x="529" y="181"/>
                    <a:pt x="487" y="147"/>
                  </a:cubicBezTo>
                  <a:cubicBezTo>
                    <a:pt x="445" y="112"/>
                    <a:pt x="383" y="91"/>
                    <a:pt x="313" y="84"/>
                  </a:cubicBezTo>
                  <a:lnTo>
                    <a:pt x="313" y="1"/>
                  </a:ln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Google Shape;1341;p15">
            <a:extLst>
              <a:ext uri="{FF2B5EF4-FFF2-40B4-BE49-F238E27FC236}">
                <a16:creationId xmlns:a16="http://schemas.microsoft.com/office/drawing/2014/main" id="{D7B4E5EC-2DCD-411D-BBB5-69EBF7E3080A}"/>
              </a:ext>
            </a:extLst>
          </p:cNvPr>
          <p:cNvGrpSpPr/>
          <p:nvPr/>
        </p:nvGrpSpPr>
        <p:grpSpPr>
          <a:xfrm>
            <a:off x="11100037" y="3789769"/>
            <a:ext cx="412321" cy="412472"/>
            <a:chOff x="1611825" y="1896250"/>
            <a:chExt cx="54200" cy="54175"/>
          </a:xfrm>
          <a:solidFill>
            <a:srgbClr val="F5C30B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67" name="Google Shape;1342;p15">
              <a:extLst>
                <a:ext uri="{FF2B5EF4-FFF2-40B4-BE49-F238E27FC236}">
                  <a16:creationId xmlns:a16="http://schemas.microsoft.com/office/drawing/2014/main" id="{5BCAB510-FE03-48E0-AF6A-C5EB2B09DBA9}"/>
                </a:ext>
              </a:extLst>
            </p:cNvPr>
            <p:cNvSpPr/>
            <p:nvPr/>
          </p:nvSpPr>
          <p:spPr>
            <a:xfrm>
              <a:off x="1613225" y="1897625"/>
              <a:ext cx="51400" cy="51425"/>
            </a:xfrm>
            <a:custGeom>
              <a:avLst/>
              <a:gdLst/>
              <a:ahLst/>
              <a:cxnLst/>
              <a:rect l="l" t="t" r="r" b="b"/>
              <a:pathLst>
                <a:path w="2056" h="2057" extrusionOk="0">
                  <a:moveTo>
                    <a:pt x="1014" y="1"/>
                  </a:moveTo>
                  <a:cubicBezTo>
                    <a:pt x="466" y="1"/>
                    <a:pt x="0" y="466"/>
                    <a:pt x="0" y="1015"/>
                  </a:cubicBezTo>
                  <a:cubicBezTo>
                    <a:pt x="0" y="1591"/>
                    <a:pt x="466" y="2056"/>
                    <a:pt x="1014" y="2056"/>
                  </a:cubicBezTo>
                  <a:cubicBezTo>
                    <a:pt x="1590" y="2056"/>
                    <a:pt x="2056" y="1591"/>
                    <a:pt x="2056" y="1015"/>
                  </a:cubicBezTo>
                  <a:cubicBezTo>
                    <a:pt x="2056" y="466"/>
                    <a:pt x="1590" y="1"/>
                    <a:pt x="1014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8" name="Google Shape;1343;p15">
              <a:extLst>
                <a:ext uri="{FF2B5EF4-FFF2-40B4-BE49-F238E27FC236}">
                  <a16:creationId xmlns:a16="http://schemas.microsoft.com/office/drawing/2014/main" id="{2CCC5E76-1492-4E4F-8068-F001DB4B5B0B}"/>
                </a:ext>
              </a:extLst>
            </p:cNvPr>
            <p:cNvSpPr/>
            <p:nvPr/>
          </p:nvSpPr>
          <p:spPr>
            <a:xfrm>
              <a:off x="1611825" y="1896250"/>
              <a:ext cx="54200" cy="54175"/>
            </a:xfrm>
            <a:custGeom>
              <a:avLst/>
              <a:gdLst/>
              <a:ahLst/>
              <a:cxnLst/>
              <a:rect l="l" t="t" r="r" b="b"/>
              <a:pathLst>
                <a:path w="2168" h="2167" extrusionOk="0">
                  <a:moveTo>
                    <a:pt x="1070" y="111"/>
                  </a:moveTo>
                  <a:cubicBezTo>
                    <a:pt x="1355" y="111"/>
                    <a:pt x="1591" y="229"/>
                    <a:pt x="1765" y="403"/>
                  </a:cubicBezTo>
                  <a:cubicBezTo>
                    <a:pt x="1938" y="577"/>
                    <a:pt x="2049" y="806"/>
                    <a:pt x="2049" y="1070"/>
                  </a:cubicBezTo>
                  <a:cubicBezTo>
                    <a:pt x="2049" y="1361"/>
                    <a:pt x="1938" y="1590"/>
                    <a:pt x="1765" y="1764"/>
                  </a:cubicBezTo>
                  <a:cubicBezTo>
                    <a:pt x="1591" y="1938"/>
                    <a:pt x="1355" y="2056"/>
                    <a:pt x="1070" y="2056"/>
                  </a:cubicBezTo>
                  <a:cubicBezTo>
                    <a:pt x="806" y="2056"/>
                    <a:pt x="577" y="1938"/>
                    <a:pt x="403" y="1764"/>
                  </a:cubicBezTo>
                  <a:cubicBezTo>
                    <a:pt x="230" y="1590"/>
                    <a:pt x="112" y="1361"/>
                    <a:pt x="112" y="1070"/>
                  </a:cubicBezTo>
                  <a:cubicBezTo>
                    <a:pt x="112" y="806"/>
                    <a:pt x="230" y="577"/>
                    <a:pt x="403" y="403"/>
                  </a:cubicBezTo>
                  <a:cubicBezTo>
                    <a:pt x="577" y="229"/>
                    <a:pt x="806" y="111"/>
                    <a:pt x="1070" y="111"/>
                  </a:cubicBezTo>
                  <a:close/>
                  <a:moveTo>
                    <a:pt x="1070" y="0"/>
                  </a:moveTo>
                  <a:cubicBezTo>
                    <a:pt x="487" y="0"/>
                    <a:pt x="1" y="493"/>
                    <a:pt x="1" y="1070"/>
                  </a:cubicBezTo>
                  <a:cubicBezTo>
                    <a:pt x="1" y="1674"/>
                    <a:pt x="487" y="2167"/>
                    <a:pt x="1070" y="2167"/>
                  </a:cubicBezTo>
                  <a:cubicBezTo>
                    <a:pt x="1674" y="2167"/>
                    <a:pt x="2167" y="1674"/>
                    <a:pt x="2167" y="1070"/>
                  </a:cubicBezTo>
                  <a:cubicBezTo>
                    <a:pt x="2167" y="493"/>
                    <a:pt x="1674" y="0"/>
                    <a:pt x="1070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9" name="Google Shape;1344;p15">
              <a:extLst>
                <a:ext uri="{FF2B5EF4-FFF2-40B4-BE49-F238E27FC236}">
                  <a16:creationId xmlns:a16="http://schemas.microsoft.com/office/drawing/2014/main" id="{CD7E8934-05B1-4416-84DC-A8F1E51590AC}"/>
                </a:ext>
              </a:extLst>
            </p:cNvPr>
            <p:cNvSpPr/>
            <p:nvPr/>
          </p:nvSpPr>
          <p:spPr>
            <a:xfrm>
              <a:off x="1618950" y="1903350"/>
              <a:ext cx="39775" cy="39975"/>
            </a:xfrm>
            <a:custGeom>
              <a:avLst/>
              <a:gdLst/>
              <a:ahLst/>
              <a:cxnLst/>
              <a:rect l="l" t="t" r="r" b="b"/>
              <a:pathLst>
                <a:path w="1591" h="1599" extrusionOk="0">
                  <a:moveTo>
                    <a:pt x="785" y="1"/>
                  </a:moveTo>
                  <a:cubicBezTo>
                    <a:pt x="348" y="1"/>
                    <a:pt x="0" y="348"/>
                    <a:pt x="0" y="786"/>
                  </a:cubicBezTo>
                  <a:cubicBezTo>
                    <a:pt x="0" y="1251"/>
                    <a:pt x="348" y="1598"/>
                    <a:pt x="785" y="1598"/>
                  </a:cubicBezTo>
                  <a:cubicBezTo>
                    <a:pt x="1243" y="1598"/>
                    <a:pt x="1591" y="1251"/>
                    <a:pt x="1591" y="786"/>
                  </a:cubicBezTo>
                  <a:cubicBezTo>
                    <a:pt x="1591" y="348"/>
                    <a:pt x="1243" y="1"/>
                    <a:pt x="785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0" name="Google Shape;1345;p15">
              <a:extLst>
                <a:ext uri="{FF2B5EF4-FFF2-40B4-BE49-F238E27FC236}">
                  <a16:creationId xmlns:a16="http://schemas.microsoft.com/office/drawing/2014/main" id="{960D763C-B673-4CAF-A884-A57DE68A312B}"/>
                </a:ext>
              </a:extLst>
            </p:cNvPr>
            <p:cNvSpPr/>
            <p:nvPr/>
          </p:nvSpPr>
          <p:spPr>
            <a:xfrm>
              <a:off x="1620500" y="1904925"/>
              <a:ext cx="36850" cy="36825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723" y="0"/>
                  </a:moveTo>
                  <a:cubicBezTo>
                    <a:pt x="313" y="0"/>
                    <a:pt x="1" y="320"/>
                    <a:pt x="1" y="723"/>
                  </a:cubicBezTo>
                  <a:cubicBezTo>
                    <a:pt x="1" y="1153"/>
                    <a:pt x="313" y="1473"/>
                    <a:pt x="723" y="1473"/>
                  </a:cubicBezTo>
                  <a:cubicBezTo>
                    <a:pt x="1154" y="1473"/>
                    <a:pt x="1473" y="1153"/>
                    <a:pt x="1473" y="723"/>
                  </a:cubicBezTo>
                  <a:cubicBezTo>
                    <a:pt x="1473" y="320"/>
                    <a:pt x="1154" y="0"/>
                    <a:pt x="723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1" name="Google Shape;1346;p15">
              <a:extLst>
                <a:ext uri="{FF2B5EF4-FFF2-40B4-BE49-F238E27FC236}">
                  <a16:creationId xmlns:a16="http://schemas.microsoft.com/office/drawing/2014/main" id="{F9E49A6E-3AD2-4D11-9F8D-95ABAD1A2356}"/>
                </a:ext>
              </a:extLst>
            </p:cNvPr>
            <p:cNvSpPr/>
            <p:nvPr/>
          </p:nvSpPr>
          <p:spPr>
            <a:xfrm>
              <a:off x="1633000" y="1910475"/>
              <a:ext cx="13750" cy="22950"/>
            </a:xfrm>
            <a:custGeom>
              <a:avLst/>
              <a:gdLst/>
              <a:ahLst/>
              <a:cxnLst/>
              <a:rect l="l" t="t" r="r" b="b"/>
              <a:pathLst>
                <a:path w="550" h="918" extrusionOk="0">
                  <a:moveTo>
                    <a:pt x="251" y="230"/>
                  </a:moveTo>
                  <a:lnTo>
                    <a:pt x="251" y="376"/>
                  </a:lnTo>
                  <a:cubicBezTo>
                    <a:pt x="209" y="355"/>
                    <a:pt x="188" y="327"/>
                    <a:pt x="188" y="292"/>
                  </a:cubicBezTo>
                  <a:cubicBezTo>
                    <a:pt x="188" y="258"/>
                    <a:pt x="209" y="237"/>
                    <a:pt x="251" y="230"/>
                  </a:cubicBezTo>
                  <a:close/>
                  <a:moveTo>
                    <a:pt x="313" y="549"/>
                  </a:moveTo>
                  <a:cubicBezTo>
                    <a:pt x="348" y="563"/>
                    <a:pt x="362" y="591"/>
                    <a:pt x="362" y="626"/>
                  </a:cubicBezTo>
                  <a:cubicBezTo>
                    <a:pt x="362" y="660"/>
                    <a:pt x="348" y="681"/>
                    <a:pt x="313" y="688"/>
                  </a:cubicBezTo>
                  <a:lnTo>
                    <a:pt x="313" y="549"/>
                  </a:lnTo>
                  <a:close/>
                  <a:moveTo>
                    <a:pt x="251" y="1"/>
                  </a:moveTo>
                  <a:lnTo>
                    <a:pt x="251" y="84"/>
                  </a:lnTo>
                  <a:cubicBezTo>
                    <a:pt x="181" y="91"/>
                    <a:pt x="119" y="112"/>
                    <a:pt x="77" y="153"/>
                  </a:cubicBezTo>
                  <a:cubicBezTo>
                    <a:pt x="29" y="195"/>
                    <a:pt x="1" y="244"/>
                    <a:pt x="1" y="306"/>
                  </a:cubicBezTo>
                  <a:cubicBezTo>
                    <a:pt x="1" y="348"/>
                    <a:pt x="8" y="376"/>
                    <a:pt x="22" y="396"/>
                  </a:cubicBezTo>
                  <a:cubicBezTo>
                    <a:pt x="29" y="410"/>
                    <a:pt x="36" y="417"/>
                    <a:pt x="43" y="431"/>
                  </a:cubicBezTo>
                  <a:cubicBezTo>
                    <a:pt x="50" y="438"/>
                    <a:pt x="56" y="445"/>
                    <a:pt x="70" y="452"/>
                  </a:cubicBezTo>
                  <a:cubicBezTo>
                    <a:pt x="84" y="466"/>
                    <a:pt x="98" y="473"/>
                    <a:pt x="105" y="473"/>
                  </a:cubicBezTo>
                  <a:cubicBezTo>
                    <a:pt x="112" y="480"/>
                    <a:pt x="133" y="487"/>
                    <a:pt x="161" y="501"/>
                  </a:cubicBezTo>
                  <a:cubicBezTo>
                    <a:pt x="188" y="508"/>
                    <a:pt x="216" y="515"/>
                    <a:pt x="251" y="521"/>
                  </a:cubicBezTo>
                  <a:lnTo>
                    <a:pt x="251" y="688"/>
                  </a:lnTo>
                  <a:cubicBezTo>
                    <a:pt x="216" y="681"/>
                    <a:pt x="195" y="653"/>
                    <a:pt x="195" y="605"/>
                  </a:cubicBezTo>
                  <a:lnTo>
                    <a:pt x="1" y="605"/>
                  </a:lnTo>
                  <a:cubicBezTo>
                    <a:pt x="1" y="674"/>
                    <a:pt x="29" y="730"/>
                    <a:pt x="70" y="765"/>
                  </a:cubicBezTo>
                  <a:cubicBezTo>
                    <a:pt x="112" y="806"/>
                    <a:pt x="175" y="827"/>
                    <a:pt x="251" y="834"/>
                  </a:cubicBezTo>
                  <a:lnTo>
                    <a:pt x="251" y="917"/>
                  </a:lnTo>
                  <a:lnTo>
                    <a:pt x="313" y="917"/>
                  </a:lnTo>
                  <a:lnTo>
                    <a:pt x="313" y="834"/>
                  </a:lnTo>
                  <a:cubicBezTo>
                    <a:pt x="383" y="827"/>
                    <a:pt x="438" y="799"/>
                    <a:pt x="487" y="758"/>
                  </a:cubicBezTo>
                  <a:cubicBezTo>
                    <a:pt x="529" y="716"/>
                    <a:pt x="549" y="667"/>
                    <a:pt x="549" y="605"/>
                  </a:cubicBezTo>
                  <a:cubicBezTo>
                    <a:pt x="549" y="528"/>
                    <a:pt x="515" y="473"/>
                    <a:pt x="452" y="438"/>
                  </a:cubicBezTo>
                  <a:cubicBezTo>
                    <a:pt x="424" y="431"/>
                    <a:pt x="383" y="417"/>
                    <a:pt x="313" y="396"/>
                  </a:cubicBezTo>
                  <a:lnTo>
                    <a:pt x="313" y="230"/>
                  </a:lnTo>
                  <a:cubicBezTo>
                    <a:pt x="348" y="244"/>
                    <a:pt x="362" y="271"/>
                    <a:pt x="369" y="306"/>
                  </a:cubicBezTo>
                  <a:lnTo>
                    <a:pt x="549" y="306"/>
                  </a:lnTo>
                  <a:cubicBezTo>
                    <a:pt x="549" y="237"/>
                    <a:pt x="529" y="181"/>
                    <a:pt x="487" y="147"/>
                  </a:cubicBezTo>
                  <a:cubicBezTo>
                    <a:pt x="445" y="112"/>
                    <a:pt x="383" y="91"/>
                    <a:pt x="313" y="84"/>
                  </a:cubicBezTo>
                  <a:lnTo>
                    <a:pt x="313" y="1"/>
                  </a:ln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Google Shape;1335;p15">
            <a:extLst>
              <a:ext uri="{FF2B5EF4-FFF2-40B4-BE49-F238E27FC236}">
                <a16:creationId xmlns:a16="http://schemas.microsoft.com/office/drawing/2014/main" id="{BE4BC54D-5AFA-44C8-95F5-334BE3F2B9B5}"/>
              </a:ext>
            </a:extLst>
          </p:cNvPr>
          <p:cNvGrpSpPr/>
          <p:nvPr/>
        </p:nvGrpSpPr>
        <p:grpSpPr>
          <a:xfrm>
            <a:off x="10250812" y="3217678"/>
            <a:ext cx="571999" cy="494896"/>
            <a:chOff x="1611825" y="1896250"/>
            <a:chExt cx="54200" cy="54175"/>
          </a:xfrm>
          <a:solidFill>
            <a:srgbClr val="F5C30B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3" name="Google Shape;1336;p15">
              <a:extLst>
                <a:ext uri="{FF2B5EF4-FFF2-40B4-BE49-F238E27FC236}">
                  <a16:creationId xmlns:a16="http://schemas.microsoft.com/office/drawing/2014/main" id="{753FBC8D-5252-4B4F-BC45-9B394C86355A}"/>
                </a:ext>
              </a:extLst>
            </p:cNvPr>
            <p:cNvSpPr/>
            <p:nvPr/>
          </p:nvSpPr>
          <p:spPr>
            <a:xfrm>
              <a:off x="1613225" y="1897625"/>
              <a:ext cx="51400" cy="51425"/>
            </a:xfrm>
            <a:custGeom>
              <a:avLst/>
              <a:gdLst/>
              <a:ahLst/>
              <a:cxnLst/>
              <a:rect l="l" t="t" r="r" b="b"/>
              <a:pathLst>
                <a:path w="2056" h="2057" extrusionOk="0">
                  <a:moveTo>
                    <a:pt x="1014" y="1"/>
                  </a:moveTo>
                  <a:cubicBezTo>
                    <a:pt x="466" y="1"/>
                    <a:pt x="0" y="466"/>
                    <a:pt x="0" y="1015"/>
                  </a:cubicBezTo>
                  <a:cubicBezTo>
                    <a:pt x="0" y="1591"/>
                    <a:pt x="466" y="2056"/>
                    <a:pt x="1014" y="2056"/>
                  </a:cubicBezTo>
                  <a:cubicBezTo>
                    <a:pt x="1590" y="2056"/>
                    <a:pt x="2056" y="1591"/>
                    <a:pt x="2056" y="1015"/>
                  </a:cubicBezTo>
                  <a:cubicBezTo>
                    <a:pt x="2056" y="466"/>
                    <a:pt x="1590" y="1"/>
                    <a:pt x="1014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4" name="Google Shape;1337;p15">
              <a:extLst>
                <a:ext uri="{FF2B5EF4-FFF2-40B4-BE49-F238E27FC236}">
                  <a16:creationId xmlns:a16="http://schemas.microsoft.com/office/drawing/2014/main" id="{C1136D68-F89F-4501-8A5B-AFAE5E2249C3}"/>
                </a:ext>
              </a:extLst>
            </p:cNvPr>
            <p:cNvSpPr/>
            <p:nvPr/>
          </p:nvSpPr>
          <p:spPr>
            <a:xfrm>
              <a:off x="1611825" y="1896250"/>
              <a:ext cx="54200" cy="54175"/>
            </a:xfrm>
            <a:custGeom>
              <a:avLst/>
              <a:gdLst/>
              <a:ahLst/>
              <a:cxnLst/>
              <a:rect l="l" t="t" r="r" b="b"/>
              <a:pathLst>
                <a:path w="2168" h="2167" extrusionOk="0">
                  <a:moveTo>
                    <a:pt x="1070" y="111"/>
                  </a:moveTo>
                  <a:cubicBezTo>
                    <a:pt x="1355" y="111"/>
                    <a:pt x="1591" y="229"/>
                    <a:pt x="1765" y="403"/>
                  </a:cubicBezTo>
                  <a:cubicBezTo>
                    <a:pt x="1938" y="577"/>
                    <a:pt x="2049" y="806"/>
                    <a:pt x="2049" y="1070"/>
                  </a:cubicBezTo>
                  <a:cubicBezTo>
                    <a:pt x="2049" y="1361"/>
                    <a:pt x="1938" y="1590"/>
                    <a:pt x="1765" y="1764"/>
                  </a:cubicBezTo>
                  <a:cubicBezTo>
                    <a:pt x="1591" y="1938"/>
                    <a:pt x="1355" y="2056"/>
                    <a:pt x="1070" y="2056"/>
                  </a:cubicBezTo>
                  <a:cubicBezTo>
                    <a:pt x="806" y="2056"/>
                    <a:pt x="577" y="1938"/>
                    <a:pt x="403" y="1764"/>
                  </a:cubicBezTo>
                  <a:cubicBezTo>
                    <a:pt x="230" y="1590"/>
                    <a:pt x="112" y="1361"/>
                    <a:pt x="112" y="1070"/>
                  </a:cubicBezTo>
                  <a:cubicBezTo>
                    <a:pt x="112" y="806"/>
                    <a:pt x="230" y="577"/>
                    <a:pt x="403" y="403"/>
                  </a:cubicBezTo>
                  <a:cubicBezTo>
                    <a:pt x="577" y="229"/>
                    <a:pt x="806" y="111"/>
                    <a:pt x="1070" y="111"/>
                  </a:cubicBezTo>
                  <a:close/>
                  <a:moveTo>
                    <a:pt x="1070" y="0"/>
                  </a:moveTo>
                  <a:cubicBezTo>
                    <a:pt x="487" y="0"/>
                    <a:pt x="1" y="493"/>
                    <a:pt x="1" y="1070"/>
                  </a:cubicBezTo>
                  <a:cubicBezTo>
                    <a:pt x="1" y="1674"/>
                    <a:pt x="487" y="2167"/>
                    <a:pt x="1070" y="2167"/>
                  </a:cubicBezTo>
                  <a:cubicBezTo>
                    <a:pt x="1674" y="2167"/>
                    <a:pt x="2167" y="1674"/>
                    <a:pt x="2167" y="1070"/>
                  </a:cubicBezTo>
                  <a:cubicBezTo>
                    <a:pt x="2167" y="493"/>
                    <a:pt x="1674" y="0"/>
                    <a:pt x="1070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5" name="Google Shape;1338;p15">
              <a:extLst>
                <a:ext uri="{FF2B5EF4-FFF2-40B4-BE49-F238E27FC236}">
                  <a16:creationId xmlns:a16="http://schemas.microsoft.com/office/drawing/2014/main" id="{9490B5FC-7DF5-433F-942F-E0C359E5C06B}"/>
                </a:ext>
              </a:extLst>
            </p:cNvPr>
            <p:cNvSpPr/>
            <p:nvPr/>
          </p:nvSpPr>
          <p:spPr>
            <a:xfrm>
              <a:off x="1618950" y="1903350"/>
              <a:ext cx="39775" cy="39975"/>
            </a:xfrm>
            <a:custGeom>
              <a:avLst/>
              <a:gdLst/>
              <a:ahLst/>
              <a:cxnLst/>
              <a:rect l="l" t="t" r="r" b="b"/>
              <a:pathLst>
                <a:path w="1591" h="1599" extrusionOk="0">
                  <a:moveTo>
                    <a:pt x="785" y="1"/>
                  </a:moveTo>
                  <a:cubicBezTo>
                    <a:pt x="348" y="1"/>
                    <a:pt x="0" y="348"/>
                    <a:pt x="0" y="786"/>
                  </a:cubicBezTo>
                  <a:cubicBezTo>
                    <a:pt x="0" y="1251"/>
                    <a:pt x="348" y="1598"/>
                    <a:pt x="785" y="1598"/>
                  </a:cubicBezTo>
                  <a:cubicBezTo>
                    <a:pt x="1243" y="1598"/>
                    <a:pt x="1591" y="1251"/>
                    <a:pt x="1591" y="786"/>
                  </a:cubicBezTo>
                  <a:cubicBezTo>
                    <a:pt x="1591" y="348"/>
                    <a:pt x="1243" y="1"/>
                    <a:pt x="785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6" name="Google Shape;1339;p15">
              <a:extLst>
                <a:ext uri="{FF2B5EF4-FFF2-40B4-BE49-F238E27FC236}">
                  <a16:creationId xmlns:a16="http://schemas.microsoft.com/office/drawing/2014/main" id="{BCBB181B-AAF2-4EB0-A88F-C7D6C53A9659}"/>
                </a:ext>
              </a:extLst>
            </p:cNvPr>
            <p:cNvSpPr/>
            <p:nvPr/>
          </p:nvSpPr>
          <p:spPr>
            <a:xfrm>
              <a:off x="1620500" y="1904925"/>
              <a:ext cx="36850" cy="36825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723" y="0"/>
                  </a:moveTo>
                  <a:cubicBezTo>
                    <a:pt x="313" y="0"/>
                    <a:pt x="1" y="320"/>
                    <a:pt x="1" y="723"/>
                  </a:cubicBezTo>
                  <a:cubicBezTo>
                    <a:pt x="1" y="1153"/>
                    <a:pt x="313" y="1473"/>
                    <a:pt x="723" y="1473"/>
                  </a:cubicBezTo>
                  <a:cubicBezTo>
                    <a:pt x="1154" y="1473"/>
                    <a:pt x="1473" y="1153"/>
                    <a:pt x="1473" y="723"/>
                  </a:cubicBezTo>
                  <a:cubicBezTo>
                    <a:pt x="1473" y="320"/>
                    <a:pt x="1154" y="0"/>
                    <a:pt x="723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7" name="Google Shape;1340;p15">
              <a:extLst>
                <a:ext uri="{FF2B5EF4-FFF2-40B4-BE49-F238E27FC236}">
                  <a16:creationId xmlns:a16="http://schemas.microsoft.com/office/drawing/2014/main" id="{0CB95252-43BD-4A85-9727-0943E7D1C1A8}"/>
                </a:ext>
              </a:extLst>
            </p:cNvPr>
            <p:cNvSpPr/>
            <p:nvPr/>
          </p:nvSpPr>
          <p:spPr>
            <a:xfrm>
              <a:off x="1633000" y="1910475"/>
              <a:ext cx="13750" cy="22950"/>
            </a:xfrm>
            <a:custGeom>
              <a:avLst/>
              <a:gdLst/>
              <a:ahLst/>
              <a:cxnLst/>
              <a:rect l="l" t="t" r="r" b="b"/>
              <a:pathLst>
                <a:path w="550" h="918" extrusionOk="0">
                  <a:moveTo>
                    <a:pt x="251" y="230"/>
                  </a:moveTo>
                  <a:lnTo>
                    <a:pt x="251" y="376"/>
                  </a:lnTo>
                  <a:cubicBezTo>
                    <a:pt x="209" y="355"/>
                    <a:pt x="188" y="327"/>
                    <a:pt x="188" y="292"/>
                  </a:cubicBezTo>
                  <a:cubicBezTo>
                    <a:pt x="188" y="258"/>
                    <a:pt x="209" y="237"/>
                    <a:pt x="251" y="230"/>
                  </a:cubicBezTo>
                  <a:close/>
                  <a:moveTo>
                    <a:pt x="313" y="549"/>
                  </a:moveTo>
                  <a:cubicBezTo>
                    <a:pt x="348" y="563"/>
                    <a:pt x="362" y="591"/>
                    <a:pt x="362" y="626"/>
                  </a:cubicBezTo>
                  <a:cubicBezTo>
                    <a:pt x="362" y="660"/>
                    <a:pt x="348" y="681"/>
                    <a:pt x="313" y="688"/>
                  </a:cubicBezTo>
                  <a:lnTo>
                    <a:pt x="313" y="549"/>
                  </a:lnTo>
                  <a:close/>
                  <a:moveTo>
                    <a:pt x="251" y="1"/>
                  </a:moveTo>
                  <a:lnTo>
                    <a:pt x="251" y="84"/>
                  </a:lnTo>
                  <a:cubicBezTo>
                    <a:pt x="181" y="91"/>
                    <a:pt x="119" y="112"/>
                    <a:pt x="77" y="153"/>
                  </a:cubicBezTo>
                  <a:cubicBezTo>
                    <a:pt x="29" y="195"/>
                    <a:pt x="1" y="244"/>
                    <a:pt x="1" y="306"/>
                  </a:cubicBezTo>
                  <a:cubicBezTo>
                    <a:pt x="1" y="348"/>
                    <a:pt x="8" y="376"/>
                    <a:pt x="22" y="396"/>
                  </a:cubicBezTo>
                  <a:cubicBezTo>
                    <a:pt x="29" y="410"/>
                    <a:pt x="36" y="417"/>
                    <a:pt x="43" y="431"/>
                  </a:cubicBezTo>
                  <a:cubicBezTo>
                    <a:pt x="50" y="438"/>
                    <a:pt x="56" y="445"/>
                    <a:pt x="70" y="452"/>
                  </a:cubicBezTo>
                  <a:cubicBezTo>
                    <a:pt x="84" y="466"/>
                    <a:pt x="98" y="473"/>
                    <a:pt x="105" y="473"/>
                  </a:cubicBezTo>
                  <a:cubicBezTo>
                    <a:pt x="112" y="480"/>
                    <a:pt x="133" y="487"/>
                    <a:pt x="161" y="501"/>
                  </a:cubicBezTo>
                  <a:cubicBezTo>
                    <a:pt x="188" y="508"/>
                    <a:pt x="216" y="515"/>
                    <a:pt x="251" y="521"/>
                  </a:cubicBezTo>
                  <a:lnTo>
                    <a:pt x="251" y="688"/>
                  </a:lnTo>
                  <a:cubicBezTo>
                    <a:pt x="216" y="681"/>
                    <a:pt x="195" y="653"/>
                    <a:pt x="195" y="605"/>
                  </a:cubicBezTo>
                  <a:lnTo>
                    <a:pt x="1" y="605"/>
                  </a:lnTo>
                  <a:cubicBezTo>
                    <a:pt x="1" y="674"/>
                    <a:pt x="29" y="730"/>
                    <a:pt x="70" y="765"/>
                  </a:cubicBezTo>
                  <a:cubicBezTo>
                    <a:pt x="112" y="806"/>
                    <a:pt x="175" y="827"/>
                    <a:pt x="251" y="834"/>
                  </a:cubicBezTo>
                  <a:lnTo>
                    <a:pt x="251" y="917"/>
                  </a:lnTo>
                  <a:lnTo>
                    <a:pt x="313" y="917"/>
                  </a:lnTo>
                  <a:lnTo>
                    <a:pt x="313" y="834"/>
                  </a:lnTo>
                  <a:cubicBezTo>
                    <a:pt x="383" y="827"/>
                    <a:pt x="438" y="799"/>
                    <a:pt x="487" y="758"/>
                  </a:cubicBezTo>
                  <a:cubicBezTo>
                    <a:pt x="529" y="716"/>
                    <a:pt x="549" y="667"/>
                    <a:pt x="549" y="605"/>
                  </a:cubicBezTo>
                  <a:cubicBezTo>
                    <a:pt x="549" y="528"/>
                    <a:pt x="515" y="473"/>
                    <a:pt x="452" y="438"/>
                  </a:cubicBezTo>
                  <a:cubicBezTo>
                    <a:pt x="424" y="431"/>
                    <a:pt x="383" y="417"/>
                    <a:pt x="313" y="396"/>
                  </a:cubicBezTo>
                  <a:lnTo>
                    <a:pt x="313" y="230"/>
                  </a:lnTo>
                  <a:cubicBezTo>
                    <a:pt x="348" y="244"/>
                    <a:pt x="362" y="271"/>
                    <a:pt x="369" y="306"/>
                  </a:cubicBezTo>
                  <a:lnTo>
                    <a:pt x="549" y="306"/>
                  </a:lnTo>
                  <a:cubicBezTo>
                    <a:pt x="549" y="237"/>
                    <a:pt x="529" y="181"/>
                    <a:pt x="487" y="147"/>
                  </a:cubicBezTo>
                  <a:cubicBezTo>
                    <a:pt x="445" y="112"/>
                    <a:pt x="383" y="91"/>
                    <a:pt x="313" y="84"/>
                  </a:cubicBezTo>
                  <a:lnTo>
                    <a:pt x="313" y="1"/>
                  </a:ln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Google Shape;1317;p15">
            <a:extLst>
              <a:ext uri="{FF2B5EF4-FFF2-40B4-BE49-F238E27FC236}">
                <a16:creationId xmlns:a16="http://schemas.microsoft.com/office/drawing/2014/main" id="{C13EA886-8DD5-4F55-9088-BE1DCC089C69}"/>
              </a:ext>
            </a:extLst>
          </p:cNvPr>
          <p:cNvGrpSpPr/>
          <p:nvPr/>
        </p:nvGrpSpPr>
        <p:grpSpPr>
          <a:xfrm>
            <a:off x="10364174" y="1435482"/>
            <a:ext cx="763751" cy="712105"/>
            <a:chOff x="1611825" y="1896250"/>
            <a:chExt cx="54200" cy="54175"/>
          </a:xfrm>
          <a:solidFill>
            <a:srgbClr val="F5C30B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85" name="Google Shape;1318;p15">
              <a:extLst>
                <a:ext uri="{FF2B5EF4-FFF2-40B4-BE49-F238E27FC236}">
                  <a16:creationId xmlns:a16="http://schemas.microsoft.com/office/drawing/2014/main" id="{13791AFD-EFD0-426E-AC5D-F4E387073F84}"/>
                </a:ext>
              </a:extLst>
            </p:cNvPr>
            <p:cNvSpPr/>
            <p:nvPr/>
          </p:nvSpPr>
          <p:spPr>
            <a:xfrm>
              <a:off x="1613225" y="1897625"/>
              <a:ext cx="51400" cy="51425"/>
            </a:xfrm>
            <a:custGeom>
              <a:avLst/>
              <a:gdLst/>
              <a:ahLst/>
              <a:cxnLst/>
              <a:rect l="l" t="t" r="r" b="b"/>
              <a:pathLst>
                <a:path w="2056" h="2057" extrusionOk="0">
                  <a:moveTo>
                    <a:pt x="1014" y="1"/>
                  </a:moveTo>
                  <a:cubicBezTo>
                    <a:pt x="466" y="1"/>
                    <a:pt x="0" y="466"/>
                    <a:pt x="0" y="1015"/>
                  </a:cubicBezTo>
                  <a:cubicBezTo>
                    <a:pt x="0" y="1591"/>
                    <a:pt x="466" y="2056"/>
                    <a:pt x="1014" y="2056"/>
                  </a:cubicBezTo>
                  <a:cubicBezTo>
                    <a:pt x="1590" y="2056"/>
                    <a:pt x="2056" y="1591"/>
                    <a:pt x="2056" y="1015"/>
                  </a:cubicBezTo>
                  <a:cubicBezTo>
                    <a:pt x="2056" y="466"/>
                    <a:pt x="1590" y="1"/>
                    <a:pt x="1014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6" name="Google Shape;1319;p15">
              <a:extLst>
                <a:ext uri="{FF2B5EF4-FFF2-40B4-BE49-F238E27FC236}">
                  <a16:creationId xmlns:a16="http://schemas.microsoft.com/office/drawing/2014/main" id="{686F443B-4917-4DBB-AB40-ABCBBC4B416D}"/>
                </a:ext>
              </a:extLst>
            </p:cNvPr>
            <p:cNvSpPr/>
            <p:nvPr/>
          </p:nvSpPr>
          <p:spPr>
            <a:xfrm>
              <a:off x="1611825" y="1896250"/>
              <a:ext cx="54200" cy="54175"/>
            </a:xfrm>
            <a:custGeom>
              <a:avLst/>
              <a:gdLst/>
              <a:ahLst/>
              <a:cxnLst/>
              <a:rect l="l" t="t" r="r" b="b"/>
              <a:pathLst>
                <a:path w="2168" h="2167" extrusionOk="0">
                  <a:moveTo>
                    <a:pt x="1070" y="111"/>
                  </a:moveTo>
                  <a:cubicBezTo>
                    <a:pt x="1355" y="111"/>
                    <a:pt x="1591" y="229"/>
                    <a:pt x="1765" y="403"/>
                  </a:cubicBezTo>
                  <a:cubicBezTo>
                    <a:pt x="1938" y="577"/>
                    <a:pt x="2049" y="806"/>
                    <a:pt x="2049" y="1070"/>
                  </a:cubicBezTo>
                  <a:cubicBezTo>
                    <a:pt x="2049" y="1361"/>
                    <a:pt x="1938" y="1590"/>
                    <a:pt x="1765" y="1764"/>
                  </a:cubicBezTo>
                  <a:cubicBezTo>
                    <a:pt x="1591" y="1938"/>
                    <a:pt x="1355" y="2056"/>
                    <a:pt x="1070" y="2056"/>
                  </a:cubicBezTo>
                  <a:cubicBezTo>
                    <a:pt x="806" y="2056"/>
                    <a:pt x="577" y="1938"/>
                    <a:pt x="403" y="1764"/>
                  </a:cubicBezTo>
                  <a:cubicBezTo>
                    <a:pt x="230" y="1590"/>
                    <a:pt x="112" y="1361"/>
                    <a:pt x="112" y="1070"/>
                  </a:cubicBezTo>
                  <a:cubicBezTo>
                    <a:pt x="112" y="806"/>
                    <a:pt x="230" y="577"/>
                    <a:pt x="403" y="403"/>
                  </a:cubicBezTo>
                  <a:cubicBezTo>
                    <a:pt x="577" y="229"/>
                    <a:pt x="806" y="111"/>
                    <a:pt x="1070" y="111"/>
                  </a:cubicBezTo>
                  <a:close/>
                  <a:moveTo>
                    <a:pt x="1070" y="0"/>
                  </a:moveTo>
                  <a:cubicBezTo>
                    <a:pt x="487" y="0"/>
                    <a:pt x="1" y="493"/>
                    <a:pt x="1" y="1070"/>
                  </a:cubicBezTo>
                  <a:cubicBezTo>
                    <a:pt x="1" y="1674"/>
                    <a:pt x="487" y="2167"/>
                    <a:pt x="1070" y="2167"/>
                  </a:cubicBezTo>
                  <a:cubicBezTo>
                    <a:pt x="1674" y="2167"/>
                    <a:pt x="2167" y="1674"/>
                    <a:pt x="2167" y="1070"/>
                  </a:cubicBezTo>
                  <a:cubicBezTo>
                    <a:pt x="2167" y="493"/>
                    <a:pt x="1674" y="0"/>
                    <a:pt x="1070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7" name="Google Shape;1320;p15">
              <a:extLst>
                <a:ext uri="{FF2B5EF4-FFF2-40B4-BE49-F238E27FC236}">
                  <a16:creationId xmlns:a16="http://schemas.microsoft.com/office/drawing/2014/main" id="{4B436071-50FB-444E-9FDF-803DF9DB02C1}"/>
                </a:ext>
              </a:extLst>
            </p:cNvPr>
            <p:cNvSpPr/>
            <p:nvPr/>
          </p:nvSpPr>
          <p:spPr>
            <a:xfrm>
              <a:off x="1618950" y="1903350"/>
              <a:ext cx="39775" cy="39975"/>
            </a:xfrm>
            <a:custGeom>
              <a:avLst/>
              <a:gdLst/>
              <a:ahLst/>
              <a:cxnLst/>
              <a:rect l="l" t="t" r="r" b="b"/>
              <a:pathLst>
                <a:path w="1591" h="1599" extrusionOk="0">
                  <a:moveTo>
                    <a:pt x="785" y="1"/>
                  </a:moveTo>
                  <a:cubicBezTo>
                    <a:pt x="348" y="1"/>
                    <a:pt x="0" y="348"/>
                    <a:pt x="0" y="786"/>
                  </a:cubicBezTo>
                  <a:cubicBezTo>
                    <a:pt x="0" y="1251"/>
                    <a:pt x="348" y="1598"/>
                    <a:pt x="785" y="1598"/>
                  </a:cubicBezTo>
                  <a:cubicBezTo>
                    <a:pt x="1243" y="1598"/>
                    <a:pt x="1591" y="1251"/>
                    <a:pt x="1591" y="786"/>
                  </a:cubicBezTo>
                  <a:cubicBezTo>
                    <a:pt x="1591" y="348"/>
                    <a:pt x="1243" y="1"/>
                    <a:pt x="785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8" name="Google Shape;1321;p15">
              <a:extLst>
                <a:ext uri="{FF2B5EF4-FFF2-40B4-BE49-F238E27FC236}">
                  <a16:creationId xmlns:a16="http://schemas.microsoft.com/office/drawing/2014/main" id="{6964368F-C4A5-4F9C-B5AD-0A4C5C37088C}"/>
                </a:ext>
              </a:extLst>
            </p:cNvPr>
            <p:cNvSpPr/>
            <p:nvPr/>
          </p:nvSpPr>
          <p:spPr>
            <a:xfrm>
              <a:off x="1620500" y="1904925"/>
              <a:ext cx="36850" cy="36825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723" y="0"/>
                  </a:moveTo>
                  <a:cubicBezTo>
                    <a:pt x="313" y="0"/>
                    <a:pt x="1" y="320"/>
                    <a:pt x="1" y="723"/>
                  </a:cubicBezTo>
                  <a:cubicBezTo>
                    <a:pt x="1" y="1153"/>
                    <a:pt x="313" y="1473"/>
                    <a:pt x="723" y="1473"/>
                  </a:cubicBezTo>
                  <a:cubicBezTo>
                    <a:pt x="1154" y="1473"/>
                    <a:pt x="1473" y="1153"/>
                    <a:pt x="1473" y="723"/>
                  </a:cubicBezTo>
                  <a:cubicBezTo>
                    <a:pt x="1473" y="320"/>
                    <a:pt x="1154" y="0"/>
                    <a:pt x="723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9" name="Google Shape;1322;p15">
              <a:extLst>
                <a:ext uri="{FF2B5EF4-FFF2-40B4-BE49-F238E27FC236}">
                  <a16:creationId xmlns:a16="http://schemas.microsoft.com/office/drawing/2014/main" id="{F95AF2C0-1F7B-4E96-8AD9-1A65D0E9F8F9}"/>
                </a:ext>
              </a:extLst>
            </p:cNvPr>
            <p:cNvSpPr/>
            <p:nvPr/>
          </p:nvSpPr>
          <p:spPr>
            <a:xfrm>
              <a:off x="1633000" y="1910475"/>
              <a:ext cx="13750" cy="22950"/>
            </a:xfrm>
            <a:custGeom>
              <a:avLst/>
              <a:gdLst/>
              <a:ahLst/>
              <a:cxnLst/>
              <a:rect l="l" t="t" r="r" b="b"/>
              <a:pathLst>
                <a:path w="550" h="918" extrusionOk="0">
                  <a:moveTo>
                    <a:pt x="251" y="230"/>
                  </a:moveTo>
                  <a:lnTo>
                    <a:pt x="251" y="376"/>
                  </a:lnTo>
                  <a:cubicBezTo>
                    <a:pt x="209" y="355"/>
                    <a:pt x="188" y="327"/>
                    <a:pt x="188" y="292"/>
                  </a:cubicBezTo>
                  <a:cubicBezTo>
                    <a:pt x="188" y="258"/>
                    <a:pt x="209" y="237"/>
                    <a:pt x="251" y="230"/>
                  </a:cubicBezTo>
                  <a:close/>
                  <a:moveTo>
                    <a:pt x="313" y="549"/>
                  </a:moveTo>
                  <a:cubicBezTo>
                    <a:pt x="348" y="563"/>
                    <a:pt x="362" y="591"/>
                    <a:pt x="362" y="626"/>
                  </a:cubicBezTo>
                  <a:cubicBezTo>
                    <a:pt x="362" y="660"/>
                    <a:pt x="348" y="681"/>
                    <a:pt x="313" y="688"/>
                  </a:cubicBezTo>
                  <a:lnTo>
                    <a:pt x="313" y="549"/>
                  </a:lnTo>
                  <a:close/>
                  <a:moveTo>
                    <a:pt x="251" y="1"/>
                  </a:moveTo>
                  <a:lnTo>
                    <a:pt x="251" y="84"/>
                  </a:lnTo>
                  <a:cubicBezTo>
                    <a:pt x="181" y="91"/>
                    <a:pt x="119" y="112"/>
                    <a:pt x="77" y="153"/>
                  </a:cubicBezTo>
                  <a:cubicBezTo>
                    <a:pt x="29" y="195"/>
                    <a:pt x="1" y="244"/>
                    <a:pt x="1" y="306"/>
                  </a:cubicBezTo>
                  <a:cubicBezTo>
                    <a:pt x="1" y="348"/>
                    <a:pt x="8" y="376"/>
                    <a:pt x="22" y="396"/>
                  </a:cubicBezTo>
                  <a:cubicBezTo>
                    <a:pt x="29" y="410"/>
                    <a:pt x="36" y="417"/>
                    <a:pt x="43" y="431"/>
                  </a:cubicBezTo>
                  <a:cubicBezTo>
                    <a:pt x="50" y="438"/>
                    <a:pt x="56" y="445"/>
                    <a:pt x="70" y="452"/>
                  </a:cubicBezTo>
                  <a:cubicBezTo>
                    <a:pt x="84" y="466"/>
                    <a:pt x="98" y="473"/>
                    <a:pt x="105" y="473"/>
                  </a:cubicBezTo>
                  <a:cubicBezTo>
                    <a:pt x="112" y="480"/>
                    <a:pt x="133" y="487"/>
                    <a:pt x="161" y="501"/>
                  </a:cubicBezTo>
                  <a:cubicBezTo>
                    <a:pt x="188" y="508"/>
                    <a:pt x="216" y="515"/>
                    <a:pt x="251" y="521"/>
                  </a:cubicBezTo>
                  <a:lnTo>
                    <a:pt x="251" y="688"/>
                  </a:lnTo>
                  <a:cubicBezTo>
                    <a:pt x="216" y="681"/>
                    <a:pt x="195" y="653"/>
                    <a:pt x="195" y="605"/>
                  </a:cubicBezTo>
                  <a:lnTo>
                    <a:pt x="1" y="605"/>
                  </a:lnTo>
                  <a:cubicBezTo>
                    <a:pt x="1" y="674"/>
                    <a:pt x="29" y="730"/>
                    <a:pt x="70" y="765"/>
                  </a:cubicBezTo>
                  <a:cubicBezTo>
                    <a:pt x="112" y="806"/>
                    <a:pt x="175" y="827"/>
                    <a:pt x="251" y="834"/>
                  </a:cubicBezTo>
                  <a:lnTo>
                    <a:pt x="251" y="917"/>
                  </a:lnTo>
                  <a:lnTo>
                    <a:pt x="313" y="917"/>
                  </a:lnTo>
                  <a:lnTo>
                    <a:pt x="313" y="834"/>
                  </a:lnTo>
                  <a:cubicBezTo>
                    <a:pt x="383" y="827"/>
                    <a:pt x="438" y="799"/>
                    <a:pt x="487" y="758"/>
                  </a:cubicBezTo>
                  <a:cubicBezTo>
                    <a:pt x="529" y="716"/>
                    <a:pt x="549" y="667"/>
                    <a:pt x="549" y="605"/>
                  </a:cubicBezTo>
                  <a:cubicBezTo>
                    <a:pt x="549" y="528"/>
                    <a:pt x="515" y="473"/>
                    <a:pt x="452" y="438"/>
                  </a:cubicBezTo>
                  <a:cubicBezTo>
                    <a:pt x="424" y="431"/>
                    <a:pt x="383" y="417"/>
                    <a:pt x="313" y="396"/>
                  </a:cubicBezTo>
                  <a:lnTo>
                    <a:pt x="313" y="230"/>
                  </a:lnTo>
                  <a:cubicBezTo>
                    <a:pt x="348" y="244"/>
                    <a:pt x="362" y="271"/>
                    <a:pt x="369" y="306"/>
                  </a:cubicBezTo>
                  <a:lnTo>
                    <a:pt x="549" y="306"/>
                  </a:lnTo>
                  <a:cubicBezTo>
                    <a:pt x="549" y="237"/>
                    <a:pt x="529" y="181"/>
                    <a:pt x="487" y="147"/>
                  </a:cubicBezTo>
                  <a:cubicBezTo>
                    <a:pt x="445" y="112"/>
                    <a:pt x="383" y="91"/>
                    <a:pt x="313" y="84"/>
                  </a:cubicBezTo>
                  <a:lnTo>
                    <a:pt x="313" y="1"/>
                  </a:ln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Google Shape;1341;p15">
            <a:extLst>
              <a:ext uri="{FF2B5EF4-FFF2-40B4-BE49-F238E27FC236}">
                <a16:creationId xmlns:a16="http://schemas.microsoft.com/office/drawing/2014/main" id="{45CE91FC-CCA0-443A-ACD4-1E7618DC2CDB}"/>
              </a:ext>
            </a:extLst>
          </p:cNvPr>
          <p:cNvGrpSpPr/>
          <p:nvPr/>
        </p:nvGrpSpPr>
        <p:grpSpPr>
          <a:xfrm>
            <a:off x="11427603" y="2033558"/>
            <a:ext cx="412321" cy="412472"/>
            <a:chOff x="1611825" y="1896250"/>
            <a:chExt cx="54200" cy="54175"/>
          </a:xfrm>
          <a:solidFill>
            <a:srgbClr val="F5C30B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139" name="Google Shape;1342;p15">
              <a:extLst>
                <a:ext uri="{FF2B5EF4-FFF2-40B4-BE49-F238E27FC236}">
                  <a16:creationId xmlns:a16="http://schemas.microsoft.com/office/drawing/2014/main" id="{1E90697D-74F0-421B-BC0F-10C3FA4EE0BE}"/>
                </a:ext>
              </a:extLst>
            </p:cNvPr>
            <p:cNvSpPr/>
            <p:nvPr/>
          </p:nvSpPr>
          <p:spPr>
            <a:xfrm>
              <a:off x="1613225" y="1897625"/>
              <a:ext cx="51400" cy="51425"/>
            </a:xfrm>
            <a:custGeom>
              <a:avLst/>
              <a:gdLst/>
              <a:ahLst/>
              <a:cxnLst/>
              <a:rect l="l" t="t" r="r" b="b"/>
              <a:pathLst>
                <a:path w="2056" h="2057" extrusionOk="0">
                  <a:moveTo>
                    <a:pt x="1014" y="1"/>
                  </a:moveTo>
                  <a:cubicBezTo>
                    <a:pt x="466" y="1"/>
                    <a:pt x="0" y="466"/>
                    <a:pt x="0" y="1015"/>
                  </a:cubicBezTo>
                  <a:cubicBezTo>
                    <a:pt x="0" y="1591"/>
                    <a:pt x="466" y="2056"/>
                    <a:pt x="1014" y="2056"/>
                  </a:cubicBezTo>
                  <a:cubicBezTo>
                    <a:pt x="1590" y="2056"/>
                    <a:pt x="2056" y="1591"/>
                    <a:pt x="2056" y="1015"/>
                  </a:cubicBezTo>
                  <a:cubicBezTo>
                    <a:pt x="2056" y="466"/>
                    <a:pt x="1590" y="1"/>
                    <a:pt x="1014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0" name="Google Shape;1343;p15">
              <a:extLst>
                <a:ext uri="{FF2B5EF4-FFF2-40B4-BE49-F238E27FC236}">
                  <a16:creationId xmlns:a16="http://schemas.microsoft.com/office/drawing/2014/main" id="{0A4BE4EC-275D-4897-86E7-D09203E7D312}"/>
                </a:ext>
              </a:extLst>
            </p:cNvPr>
            <p:cNvSpPr/>
            <p:nvPr/>
          </p:nvSpPr>
          <p:spPr>
            <a:xfrm>
              <a:off x="1611825" y="1896250"/>
              <a:ext cx="54200" cy="54175"/>
            </a:xfrm>
            <a:custGeom>
              <a:avLst/>
              <a:gdLst/>
              <a:ahLst/>
              <a:cxnLst/>
              <a:rect l="l" t="t" r="r" b="b"/>
              <a:pathLst>
                <a:path w="2168" h="2167" extrusionOk="0">
                  <a:moveTo>
                    <a:pt x="1070" y="111"/>
                  </a:moveTo>
                  <a:cubicBezTo>
                    <a:pt x="1355" y="111"/>
                    <a:pt x="1591" y="229"/>
                    <a:pt x="1765" y="403"/>
                  </a:cubicBezTo>
                  <a:cubicBezTo>
                    <a:pt x="1938" y="577"/>
                    <a:pt x="2049" y="806"/>
                    <a:pt x="2049" y="1070"/>
                  </a:cubicBezTo>
                  <a:cubicBezTo>
                    <a:pt x="2049" y="1361"/>
                    <a:pt x="1938" y="1590"/>
                    <a:pt x="1765" y="1764"/>
                  </a:cubicBezTo>
                  <a:cubicBezTo>
                    <a:pt x="1591" y="1938"/>
                    <a:pt x="1355" y="2056"/>
                    <a:pt x="1070" y="2056"/>
                  </a:cubicBezTo>
                  <a:cubicBezTo>
                    <a:pt x="806" y="2056"/>
                    <a:pt x="577" y="1938"/>
                    <a:pt x="403" y="1764"/>
                  </a:cubicBezTo>
                  <a:cubicBezTo>
                    <a:pt x="230" y="1590"/>
                    <a:pt x="112" y="1361"/>
                    <a:pt x="112" y="1070"/>
                  </a:cubicBezTo>
                  <a:cubicBezTo>
                    <a:pt x="112" y="806"/>
                    <a:pt x="230" y="577"/>
                    <a:pt x="403" y="403"/>
                  </a:cubicBezTo>
                  <a:cubicBezTo>
                    <a:pt x="577" y="229"/>
                    <a:pt x="806" y="111"/>
                    <a:pt x="1070" y="111"/>
                  </a:cubicBezTo>
                  <a:close/>
                  <a:moveTo>
                    <a:pt x="1070" y="0"/>
                  </a:moveTo>
                  <a:cubicBezTo>
                    <a:pt x="487" y="0"/>
                    <a:pt x="1" y="493"/>
                    <a:pt x="1" y="1070"/>
                  </a:cubicBezTo>
                  <a:cubicBezTo>
                    <a:pt x="1" y="1674"/>
                    <a:pt x="487" y="2167"/>
                    <a:pt x="1070" y="2167"/>
                  </a:cubicBezTo>
                  <a:cubicBezTo>
                    <a:pt x="1674" y="2167"/>
                    <a:pt x="2167" y="1674"/>
                    <a:pt x="2167" y="1070"/>
                  </a:cubicBezTo>
                  <a:cubicBezTo>
                    <a:pt x="2167" y="493"/>
                    <a:pt x="1674" y="0"/>
                    <a:pt x="1070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1" name="Google Shape;1344;p15">
              <a:extLst>
                <a:ext uri="{FF2B5EF4-FFF2-40B4-BE49-F238E27FC236}">
                  <a16:creationId xmlns:a16="http://schemas.microsoft.com/office/drawing/2014/main" id="{FD4EFBBA-7826-4576-B8E1-2D3CB06D8FCC}"/>
                </a:ext>
              </a:extLst>
            </p:cNvPr>
            <p:cNvSpPr/>
            <p:nvPr/>
          </p:nvSpPr>
          <p:spPr>
            <a:xfrm>
              <a:off x="1618950" y="1903350"/>
              <a:ext cx="39775" cy="39975"/>
            </a:xfrm>
            <a:custGeom>
              <a:avLst/>
              <a:gdLst/>
              <a:ahLst/>
              <a:cxnLst/>
              <a:rect l="l" t="t" r="r" b="b"/>
              <a:pathLst>
                <a:path w="1591" h="1599" extrusionOk="0">
                  <a:moveTo>
                    <a:pt x="785" y="1"/>
                  </a:moveTo>
                  <a:cubicBezTo>
                    <a:pt x="348" y="1"/>
                    <a:pt x="0" y="348"/>
                    <a:pt x="0" y="786"/>
                  </a:cubicBezTo>
                  <a:cubicBezTo>
                    <a:pt x="0" y="1251"/>
                    <a:pt x="348" y="1598"/>
                    <a:pt x="785" y="1598"/>
                  </a:cubicBezTo>
                  <a:cubicBezTo>
                    <a:pt x="1243" y="1598"/>
                    <a:pt x="1591" y="1251"/>
                    <a:pt x="1591" y="786"/>
                  </a:cubicBezTo>
                  <a:cubicBezTo>
                    <a:pt x="1591" y="348"/>
                    <a:pt x="1243" y="1"/>
                    <a:pt x="785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2" name="Google Shape;1345;p15">
              <a:extLst>
                <a:ext uri="{FF2B5EF4-FFF2-40B4-BE49-F238E27FC236}">
                  <a16:creationId xmlns:a16="http://schemas.microsoft.com/office/drawing/2014/main" id="{DD05889D-2E28-4271-93E8-6202D76169C2}"/>
                </a:ext>
              </a:extLst>
            </p:cNvPr>
            <p:cNvSpPr/>
            <p:nvPr/>
          </p:nvSpPr>
          <p:spPr>
            <a:xfrm>
              <a:off x="1620500" y="1904925"/>
              <a:ext cx="36850" cy="36825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723" y="0"/>
                  </a:moveTo>
                  <a:cubicBezTo>
                    <a:pt x="313" y="0"/>
                    <a:pt x="1" y="320"/>
                    <a:pt x="1" y="723"/>
                  </a:cubicBezTo>
                  <a:cubicBezTo>
                    <a:pt x="1" y="1153"/>
                    <a:pt x="313" y="1473"/>
                    <a:pt x="723" y="1473"/>
                  </a:cubicBezTo>
                  <a:cubicBezTo>
                    <a:pt x="1154" y="1473"/>
                    <a:pt x="1473" y="1153"/>
                    <a:pt x="1473" y="723"/>
                  </a:cubicBezTo>
                  <a:cubicBezTo>
                    <a:pt x="1473" y="320"/>
                    <a:pt x="1154" y="0"/>
                    <a:pt x="723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3" name="Google Shape;1346;p15">
              <a:extLst>
                <a:ext uri="{FF2B5EF4-FFF2-40B4-BE49-F238E27FC236}">
                  <a16:creationId xmlns:a16="http://schemas.microsoft.com/office/drawing/2014/main" id="{BD24EF69-D77C-4C3F-A927-25C244EC3945}"/>
                </a:ext>
              </a:extLst>
            </p:cNvPr>
            <p:cNvSpPr/>
            <p:nvPr/>
          </p:nvSpPr>
          <p:spPr>
            <a:xfrm>
              <a:off x="1633000" y="1910475"/>
              <a:ext cx="13750" cy="22950"/>
            </a:xfrm>
            <a:custGeom>
              <a:avLst/>
              <a:gdLst/>
              <a:ahLst/>
              <a:cxnLst/>
              <a:rect l="l" t="t" r="r" b="b"/>
              <a:pathLst>
                <a:path w="550" h="918" extrusionOk="0">
                  <a:moveTo>
                    <a:pt x="251" y="230"/>
                  </a:moveTo>
                  <a:lnTo>
                    <a:pt x="251" y="376"/>
                  </a:lnTo>
                  <a:cubicBezTo>
                    <a:pt x="209" y="355"/>
                    <a:pt x="188" y="327"/>
                    <a:pt x="188" y="292"/>
                  </a:cubicBezTo>
                  <a:cubicBezTo>
                    <a:pt x="188" y="258"/>
                    <a:pt x="209" y="237"/>
                    <a:pt x="251" y="230"/>
                  </a:cubicBezTo>
                  <a:close/>
                  <a:moveTo>
                    <a:pt x="313" y="549"/>
                  </a:moveTo>
                  <a:cubicBezTo>
                    <a:pt x="348" y="563"/>
                    <a:pt x="362" y="591"/>
                    <a:pt x="362" y="626"/>
                  </a:cubicBezTo>
                  <a:cubicBezTo>
                    <a:pt x="362" y="660"/>
                    <a:pt x="348" y="681"/>
                    <a:pt x="313" y="688"/>
                  </a:cubicBezTo>
                  <a:lnTo>
                    <a:pt x="313" y="549"/>
                  </a:lnTo>
                  <a:close/>
                  <a:moveTo>
                    <a:pt x="251" y="1"/>
                  </a:moveTo>
                  <a:lnTo>
                    <a:pt x="251" y="84"/>
                  </a:lnTo>
                  <a:cubicBezTo>
                    <a:pt x="181" y="91"/>
                    <a:pt x="119" y="112"/>
                    <a:pt x="77" y="153"/>
                  </a:cubicBezTo>
                  <a:cubicBezTo>
                    <a:pt x="29" y="195"/>
                    <a:pt x="1" y="244"/>
                    <a:pt x="1" y="306"/>
                  </a:cubicBezTo>
                  <a:cubicBezTo>
                    <a:pt x="1" y="348"/>
                    <a:pt x="8" y="376"/>
                    <a:pt x="22" y="396"/>
                  </a:cubicBezTo>
                  <a:cubicBezTo>
                    <a:pt x="29" y="410"/>
                    <a:pt x="36" y="417"/>
                    <a:pt x="43" y="431"/>
                  </a:cubicBezTo>
                  <a:cubicBezTo>
                    <a:pt x="50" y="438"/>
                    <a:pt x="56" y="445"/>
                    <a:pt x="70" y="452"/>
                  </a:cubicBezTo>
                  <a:cubicBezTo>
                    <a:pt x="84" y="466"/>
                    <a:pt x="98" y="473"/>
                    <a:pt x="105" y="473"/>
                  </a:cubicBezTo>
                  <a:cubicBezTo>
                    <a:pt x="112" y="480"/>
                    <a:pt x="133" y="487"/>
                    <a:pt x="161" y="501"/>
                  </a:cubicBezTo>
                  <a:cubicBezTo>
                    <a:pt x="188" y="508"/>
                    <a:pt x="216" y="515"/>
                    <a:pt x="251" y="521"/>
                  </a:cubicBezTo>
                  <a:lnTo>
                    <a:pt x="251" y="688"/>
                  </a:lnTo>
                  <a:cubicBezTo>
                    <a:pt x="216" y="681"/>
                    <a:pt x="195" y="653"/>
                    <a:pt x="195" y="605"/>
                  </a:cubicBezTo>
                  <a:lnTo>
                    <a:pt x="1" y="605"/>
                  </a:lnTo>
                  <a:cubicBezTo>
                    <a:pt x="1" y="674"/>
                    <a:pt x="29" y="730"/>
                    <a:pt x="70" y="765"/>
                  </a:cubicBezTo>
                  <a:cubicBezTo>
                    <a:pt x="112" y="806"/>
                    <a:pt x="175" y="827"/>
                    <a:pt x="251" y="834"/>
                  </a:cubicBezTo>
                  <a:lnTo>
                    <a:pt x="251" y="917"/>
                  </a:lnTo>
                  <a:lnTo>
                    <a:pt x="313" y="917"/>
                  </a:lnTo>
                  <a:lnTo>
                    <a:pt x="313" y="834"/>
                  </a:lnTo>
                  <a:cubicBezTo>
                    <a:pt x="383" y="827"/>
                    <a:pt x="438" y="799"/>
                    <a:pt x="487" y="758"/>
                  </a:cubicBezTo>
                  <a:cubicBezTo>
                    <a:pt x="529" y="716"/>
                    <a:pt x="549" y="667"/>
                    <a:pt x="549" y="605"/>
                  </a:cubicBezTo>
                  <a:cubicBezTo>
                    <a:pt x="549" y="528"/>
                    <a:pt x="515" y="473"/>
                    <a:pt x="452" y="438"/>
                  </a:cubicBezTo>
                  <a:cubicBezTo>
                    <a:pt x="424" y="431"/>
                    <a:pt x="383" y="417"/>
                    <a:pt x="313" y="396"/>
                  </a:cubicBezTo>
                  <a:lnTo>
                    <a:pt x="313" y="230"/>
                  </a:lnTo>
                  <a:cubicBezTo>
                    <a:pt x="348" y="244"/>
                    <a:pt x="362" y="271"/>
                    <a:pt x="369" y="306"/>
                  </a:cubicBezTo>
                  <a:lnTo>
                    <a:pt x="549" y="306"/>
                  </a:lnTo>
                  <a:cubicBezTo>
                    <a:pt x="549" y="237"/>
                    <a:pt x="529" y="181"/>
                    <a:pt x="487" y="147"/>
                  </a:cubicBezTo>
                  <a:cubicBezTo>
                    <a:pt x="445" y="112"/>
                    <a:pt x="383" y="91"/>
                    <a:pt x="313" y="84"/>
                  </a:cubicBezTo>
                  <a:lnTo>
                    <a:pt x="313" y="1"/>
                  </a:ln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grpSp>
        <p:nvGrpSpPr>
          <p:cNvPr id="156" name="Google Shape;1335;p15">
            <a:extLst>
              <a:ext uri="{FF2B5EF4-FFF2-40B4-BE49-F238E27FC236}">
                <a16:creationId xmlns:a16="http://schemas.microsoft.com/office/drawing/2014/main" id="{51BCD7B4-983F-4359-8DC8-40A42BFCDF22}"/>
              </a:ext>
            </a:extLst>
          </p:cNvPr>
          <p:cNvGrpSpPr/>
          <p:nvPr/>
        </p:nvGrpSpPr>
        <p:grpSpPr>
          <a:xfrm>
            <a:off x="10188282" y="4247244"/>
            <a:ext cx="571999" cy="494896"/>
            <a:chOff x="1611825" y="1896250"/>
            <a:chExt cx="54200" cy="54175"/>
          </a:xfrm>
          <a:solidFill>
            <a:srgbClr val="F5C30B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157" name="Google Shape;1336;p15">
              <a:extLst>
                <a:ext uri="{FF2B5EF4-FFF2-40B4-BE49-F238E27FC236}">
                  <a16:creationId xmlns:a16="http://schemas.microsoft.com/office/drawing/2014/main" id="{475896BD-343B-47AE-B43E-C2F173B6FCFD}"/>
                </a:ext>
              </a:extLst>
            </p:cNvPr>
            <p:cNvSpPr/>
            <p:nvPr/>
          </p:nvSpPr>
          <p:spPr>
            <a:xfrm>
              <a:off x="1613225" y="1897625"/>
              <a:ext cx="51400" cy="51425"/>
            </a:xfrm>
            <a:custGeom>
              <a:avLst/>
              <a:gdLst/>
              <a:ahLst/>
              <a:cxnLst/>
              <a:rect l="l" t="t" r="r" b="b"/>
              <a:pathLst>
                <a:path w="2056" h="2057" extrusionOk="0">
                  <a:moveTo>
                    <a:pt x="1014" y="1"/>
                  </a:moveTo>
                  <a:cubicBezTo>
                    <a:pt x="466" y="1"/>
                    <a:pt x="0" y="466"/>
                    <a:pt x="0" y="1015"/>
                  </a:cubicBezTo>
                  <a:cubicBezTo>
                    <a:pt x="0" y="1591"/>
                    <a:pt x="466" y="2056"/>
                    <a:pt x="1014" y="2056"/>
                  </a:cubicBezTo>
                  <a:cubicBezTo>
                    <a:pt x="1590" y="2056"/>
                    <a:pt x="2056" y="1591"/>
                    <a:pt x="2056" y="1015"/>
                  </a:cubicBezTo>
                  <a:cubicBezTo>
                    <a:pt x="2056" y="466"/>
                    <a:pt x="1590" y="1"/>
                    <a:pt x="1014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58" name="Google Shape;1337;p15">
              <a:extLst>
                <a:ext uri="{FF2B5EF4-FFF2-40B4-BE49-F238E27FC236}">
                  <a16:creationId xmlns:a16="http://schemas.microsoft.com/office/drawing/2014/main" id="{A4293EFD-492A-459C-B429-440E797A9C34}"/>
                </a:ext>
              </a:extLst>
            </p:cNvPr>
            <p:cNvSpPr/>
            <p:nvPr/>
          </p:nvSpPr>
          <p:spPr>
            <a:xfrm>
              <a:off x="1611825" y="1896250"/>
              <a:ext cx="54200" cy="54175"/>
            </a:xfrm>
            <a:custGeom>
              <a:avLst/>
              <a:gdLst/>
              <a:ahLst/>
              <a:cxnLst/>
              <a:rect l="l" t="t" r="r" b="b"/>
              <a:pathLst>
                <a:path w="2168" h="2167" extrusionOk="0">
                  <a:moveTo>
                    <a:pt x="1070" y="111"/>
                  </a:moveTo>
                  <a:cubicBezTo>
                    <a:pt x="1355" y="111"/>
                    <a:pt x="1591" y="229"/>
                    <a:pt x="1765" y="403"/>
                  </a:cubicBezTo>
                  <a:cubicBezTo>
                    <a:pt x="1938" y="577"/>
                    <a:pt x="2049" y="806"/>
                    <a:pt x="2049" y="1070"/>
                  </a:cubicBezTo>
                  <a:cubicBezTo>
                    <a:pt x="2049" y="1361"/>
                    <a:pt x="1938" y="1590"/>
                    <a:pt x="1765" y="1764"/>
                  </a:cubicBezTo>
                  <a:cubicBezTo>
                    <a:pt x="1591" y="1938"/>
                    <a:pt x="1355" y="2056"/>
                    <a:pt x="1070" y="2056"/>
                  </a:cubicBezTo>
                  <a:cubicBezTo>
                    <a:pt x="806" y="2056"/>
                    <a:pt x="577" y="1938"/>
                    <a:pt x="403" y="1764"/>
                  </a:cubicBezTo>
                  <a:cubicBezTo>
                    <a:pt x="230" y="1590"/>
                    <a:pt x="112" y="1361"/>
                    <a:pt x="112" y="1070"/>
                  </a:cubicBezTo>
                  <a:cubicBezTo>
                    <a:pt x="112" y="806"/>
                    <a:pt x="230" y="577"/>
                    <a:pt x="403" y="403"/>
                  </a:cubicBezTo>
                  <a:cubicBezTo>
                    <a:pt x="577" y="229"/>
                    <a:pt x="806" y="111"/>
                    <a:pt x="1070" y="111"/>
                  </a:cubicBezTo>
                  <a:close/>
                  <a:moveTo>
                    <a:pt x="1070" y="0"/>
                  </a:moveTo>
                  <a:cubicBezTo>
                    <a:pt x="487" y="0"/>
                    <a:pt x="1" y="493"/>
                    <a:pt x="1" y="1070"/>
                  </a:cubicBezTo>
                  <a:cubicBezTo>
                    <a:pt x="1" y="1674"/>
                    <a:pt x="487" y="2167"/>
                    <a:pt x="1070" y="2167"/>
                  </a:cubicBezTo>
                  <a:cubicBezTo>
                    <a:pt x="1674" y="2167"/>
                    <a:pt x="2167" y="1674"/>
                    <a:pt x="2167" y="1070"/>
                  </a:cubicBezTo>
                  <a:cubicBezTo>
                    <a:pt x="2167" y="493"/>
                    <a:pt x="1674" y="0"/>
                    <a:pt x="1070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59" name="Google Shape;1338;p15">
              <a:extLst>
                <a:ext uri="{FF2B5EF4-FFF2-40B4-BE49-F238E27FC236}">
                  <a16:creationId xmlns:a16="http://schemas.microsoft.com/office/drawing/2014/main" id="{932E7498-583D-4785-BB79-59F5D504B572}"/>
                </a:ext>
              </a:extLst>
            </p:cNvPr>
            <p:cNvSpPr/>
            <p:nvPr/>
          </p:nvSpPr>
          <p:spPr>
            <a:xfrm>
              <a:off x="1618950" y="1903350"/>
              <a:ext cx="39775" cy="39975"/>
            </a:xfrm>
            <a:custGeom>
              <a:avLst/>
              <a:gdLst/>
              <a:ahLst/>
              <a:cxnLst/>
              <a:rect l="l" t="t" r="r" b="b"/>
              <a:pathLst>
                <a:path w="1591" h="1599" extrusionOk="0">
                  <a:moveTo>
                    <a:pt x="785" y="1"/>
                  </a:moveTo>
                  <a:cubicBezTo>
                    <a:pt x="348" y="1"/>
                    <a:pt x="0" y="348"/>
                    <a:pt x="0" y="786"/>
                  </a:cubicBezTo>
                  <a:cubicBezTo>
                    <a:pt x="0" y="1251"/>
                    <a:pt x="348" y="1598"/>
                    <a:pt x="785" y="1598"/>
                  </a:cubicBezTo>
                  <a:cubicBezTo>
                    <a:pt x="1243" y="1598"/>
                    <a:pt x="1591" y="1251"/>
                    <a:pt x="1591" y="786"/>
                  </a:cubicBezTo>
                  <a:cubicBezTo>
                    <a:pt x="1591" y="348"/>
                    <a:pt x="1243" y="1"/>
                    <a:pt x="785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0" name="Google Shape;1339;p15">
              <a:extLst>
                <a:ext uri="{FF2B5EF4-FFF2-40B4-BE49-F238E27FC236}">
                  <a16:creationId xmlns:a16="http://schemas.microsoft.com/office/drawing/2014/main" id="{545F38F6-0539-4FE9-B411-8B9B149A604E}"/>
                </a:ext>
              </a:extLst>
            </p:cNvPr>
            <p:cNvSpPr/>
            <p:nvPr/>
          </p:nvSpPr>
          <p:spPr>
            <a:xfrm>
              <a:off x="1620500" y="1904925"/>
              <a:ext cx="36850" cy="36825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723" y="0"/>
                  </a:moveTo>
                  <a:cubicBezTo>
                    <a:pt x="313" y="0"/>
                    <a:pt x="1" y="320"/>
                    <a:pt x="1" y="723"/>
                  </a:cubicBezTo>
                  <a:cubicBezTo>
                    <a:pt x="1" y="1153"/>
                    <a:pt x="313" y="1473"/>
                    <a:pt x="723" y="1473"/>
                  </a:cubicBezTo>
                  <a:cubicBezTo>
                    <a:pt x="1154" y="1473"/>
                    <a:pt x="1473" y="1153"/>
                    <a:pt x="1473" y="723"/>
                  </a:cubicBezTo>
                  <a:cubicBezTo>
                    <a:pt x="1473" y="320"/>
                    <a:pt x="1154" y="0"/>
                    <a:pt x="723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1" name="Google Shape;1340;p15">
              <a:extLst>
                <a:ext uri="{FF2B5EF4-FFF2-40B4-BE49-F238E27FC236}">
                  <a16:creationId xmlns:a16="http://schemas.microsoft.com/office/drawing/2014/main" id="{6113065E-B63C-4E38-B6D4-43462EF66406}"/>
                </a:ext>
              </a:extLst>
            </p:cNvPr>
            <p:cNvSpPr/>
            <p:nvPr/>
          </p:nvSpPr>
          <p:spPr>
            <a:xfrm>
              <a:off x="1633000" y="1910475"/>
              <a:ext cx="13750" cy="22950"/>
            </a:xfrm>
            <a:custGeom>
              <a:avLst/>
              <a:gdLst/>
              <a:ahLst/>
              <a:cxnLst/>
              <a:rect l="l" t="t" r="r" b="b"/>
              <a:pathLst>
                <a:path w="550" h="918" extrusionOk="0">
                  <a:moveTo>
                    <a:pt x="251" y="230"/>
                  </a:moveTo>
                  <a:lnTo>
                    <a:pt x="251" y="376"/>
                  </a:lnTo>
                  <a:cubicBezTo>
                    <a:pt x="209" y="355"/>
                    <a:pt x="188" y="327"/>
                    <a:pt x="188" y="292"/>
                  </a:cubicBezTo>
                  <a:cubicBezTo>
                    <a:pt x="188" y="258"/>
                    <a:pt x="209" y="237"/>
                    <a:pt x="251" y="230"/>
                  </a:cubicBezTo>
                  <a:close/>
                  <a:moveTo>
                    <a:pt x="313" y="549"/>
                  </a:moveTo>
                  <a:cubicBezTo>
                    <a:pt x="348" y="563"/>
                    <a:pt x="362" y="591"/>
                    <a:pt x="362" y="626"/>
                  </a:cubicBezTo>
                  <a:cubicBezTo>
                    <a:pt x="362" y="660"/>
                    <a:pt x="348" y="681"/>
                    <a:pt x="313" y="688"/>
                  </a:cubicBezTo>
                  <a:lnTo>
                    <a:pt x="313" y="549"/>
                  </a:lnTo>
                  <a:close/>
                  <a:moveTo>
                    <a:pt x="251" y="1"/>
                  </a:moveTo>
                  <a:lnTo>
                    <a:pt x="251" y="84"/>
                  </a:lnTo>
                  <a:cubicBezTo>
                    <a:pt x="181" y="91"/>
                    <a:pt x="119" y="112"/>
                    <a:pt x="77" y="153"/>
                  </a:cubicBezTo>
                  <a:cubicBezTo>
                    <a:pt x="29" y="195"/>
                    <a:pt x="1" y="244"/>
                    <a:pt x="1" y="306"/>
                  </a:cubicBezTo>
                  <a:cubicBezTo>
                    <a:pt x="1" y="348"/>
                    <a:pt x="8" y="376"/>
                    <a:pt x="22" y="396"/>
                  </a:cubicBezTo>
                  <a:cubicBezTo>
                    <a:pt x="29" y="410"/>
                    <a:pt x="36" y="417"/>
                    <a:pt x="43" y="431"/>
                  </a:cubicBezTo>
                  <a:cubicBezTo>
                    <a:pt x="50" y="438"/>
                    <a:pt x="56" y="445"/>
                    <a:pt x="70" y="452"/>
                  </a:cubicBezTo>
                  <a:cubicBezTo>
                    <a:pt x="84" y="466"/>
                    <a:pt x="98" y="473"/>
                    <a:pt x="105" y="473"/>
                  </a:cubicBezTo>
                  <a:cubicBezTo>
                    <a:pt x="112" y="480"/>
                    <a:pt x="133" y="487"/>
                    <a:pt x="161" y="501"/>
                  </a:cubicBezTo>
                  <a:cubicBezTo>
                    <a:pt x="188" y="508"/>
                    <a:pt x="216" y="515"/>
                    <a:pt x="251" y="521"/>
                  </a:cubicBezTo>
                  <a:lnTo>
                    <a:pt x="251" y="688"/>
                  </a:lnTo>
                  <a:cubicBezTo>
                    <a:pt x="216" y="681"/>
                    <a:pt x="195" y="653"/>
                    <a:pt x="195" y="605"/>
                  </a:cubicBezTo>
                  <a:lnTo>
                    <a:pt x="1" y="605"/>
                  </a:lnTo>
                  <a:cubicBezTo>
                    <a:pt x="1" y="674"/>
                    <a:pt x="29" y="730"/>
                    <a:pt x="70" y="765"/>
                  </a:cubicBezTo>
                  <a:cubicBezTo>
                    <a:pt x="112" y="806"/>
                    <a:pt x="175" y="827"/>
                    <a:pt x="251" y="834"/>
                  </a:cubicBezTo>
                  <a:lnTo>
                    <a:pt x="251" y="917"/>
                  </a:lnTo>
                  <a:lnTo>
                    <a:pt x="313" y="917"/>
                  </a:lnTo>
                  <a:lnTo>
                    <a:pt x="313" y="834"/>
                  </a:lnTo>
                  <a:cubicBezTo>
                    <a:pt x="383" y="827"/>
                    <a:pt x="438" y="799"/>
                    <a:pt x="487" y="758"/>
                  </a:cubicBezTo>
                  <a:cubicBezTo>
                    <a:pt x="529" y="716"/>
                    <a:pt x="549" y="667"/>
                    <a:pt x="549" y="605"/>
                  </a:cubicBezTo>
                  <a:cubicBezTo>
                    <a:pt x="549" y="528"/>
                    <a:pt x="515" y="473"/>
                    <a:pt x="452" y="438"/>
                  </a:cubicBezTo>
                  <a:cubicBezTo>
                    <a:pt x="424" y="431"/>
                    <a:pt x="383" y="417"/>
                    <a:pt x="313" y="396"/>
                  </a:cubicBezTo>
                  <a:lnTo>
                    <a:pt x="313" y="230"/>
                  </a:lnTo>
                  <a:cubicBezTo>
                    <a:pt x="348" y="244"/>
                    <a:pt x="362" y="271"/>
                    <a:pt x="369" y="306"/>
                  </a:cubicBezTo>
                  <a:lnTo>
                    <a:pt x="549" y="306"/>
                  </a:lnTo>
                  <a:cubicBezTo>
                    <a:pt x="549" y="237"/>
                    <a:pt x="529" y="181"/>
                    <a:pt x="487" y="147"/>
                  </a:cubicBezTo>
                  <a:cubicBezTo>
                    <a:pt x="445" y="112"/>
                    <a:pt x="383" y="91"/>
                    <a:pt x="313" y="84"/>
                  </a:cubicBezTo>
                  <a:lnTo>
                    <a:pt x="313" y="1"/>
                  </a:ln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grpSp>
        <p:nvGrpSpPr>
          <p:cNvPr id="162" name="Google Shape;1341;p15">
            <a:extLst>
              <a:ext uri="{FF2B5EF4-FFF2-40B4-BE49-F238E27FC236}">
                <a16:creationId xmlns:a16="http://schemas.microsoft.com/office/drawing/2014/main" id="{0B1B4D5D-270A-4386-AE47-A9D334E31DFF}"/>
              </a:ext>
            </a:extLst>
          </p:cNvPr>
          <p:cNvGrpSpPr/>
          <p:nvPr/>
        </p:nvGrpSpPr>
        <p:grpSpPr>
          <a:xfrm>
            <a:off x="11482594" y="4612628"/>
            <a:ext cx="412321" cy="412472"/>
            <a:chOff x="1611825" y="1896250"/>
            <a:chExt cx="54200" cy="54175"/>
          </a:xfrm>
          <a:solidFill>
            <a:srgbClr val="F5C30B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163" name="Google Shape;1342;p15">
              <a:extLst>
                <a:ext uri="{FF2B5EF4-FFF2-40B4-BE49-F238E27FC236}">
                  <a16:creationId xmlns:a16="http://schemas.microsoft.com/office/drawing/2014/main" id="{63F0728E-D6DE-4897-B45A-30538CCF8501}"/>
                </a:ext>
              </a:extLst>
            </p:cNvPr>
            <p:cNvSpPr/>
            <p:nvPr/>
          </p:nvSpPr>
          <p:spPr>
            <a:xfrm>
              <a:off x="1613225" y="1897625"/>
              <a:ext cx="51400" cy="51425"/>
            </a:xfrm>
            <a:custGeom>
              <a:avLst/>
              <a:gdLst/>
              <a:ahLst/>
              <a:cxnLst/>
              <a:rect l="l" t="t" r="r" b="b"/>
              <a:pathLst>
                <a:path w="2056" h="2057" extrusionOk="0">
                  <a:moveTo>
                    <a:pt x="1014" y="1"/>
                  </a:moveTo>
                  <a:cubicBezTo>
                    <a:pt x="466" y="1"/>
                    <a:pt x="0" y="466"/>
                    <a:pt x="0" y="1015"/>
                  </a:cubicBezTo>
                  <a:cubicBezTo>
                    <a:pt x="0" y="1591"/>
                    <a:pt x="466" y="2056"/>
                    <a:pt x="1014" y="2056"/>
                  </a:cubicBezTo>
                  <a:cubicBezTo>
                    <a:pt x="1590" y="2056"/>
                    <a:pt x="2056" y="1591"/>
                    <a:pt x="2056" y="1015"/>
                  </a:cubicBezTo>
                  <a:cubicBezTo>
                    <a:pt x="2056" y="466"/>
                    <a:pt x="1590" y="1"/>
                    <a:pt x="1014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4" name="Google Shape;1343;p15">
              <a:extLst>
                <a:ext uri="{FF2B5EF4-FFF2-40B4-BE49-F238E27FC236}">
                  <a16:creationId xmlns:a16="http://schemas.microsoft.com/office/drawing/2014/main" id="{ED154EEE-63F3-41CB-A64F-0177901DDB57}"/>
                </a:ext>
              </a:extLst>
            </p:cNvPr>
            <p:cNvSpPr/>
            <p:nvPr/>
          </p:nvSpPr>
          <p:spPr>
            <a:xfrm>
              <a:off x="1611825" y="1896250"/>
              <a:ext cx="54200" cy="54175"/>
            </a:xfrm>
            <a:custGeom>
              <a:avLst/>
              <a:gdLst/>
              <a:ahLst/>
              <a:cxnLst/>
              <a:rect l="l" t="t" r="r" b="b"/>
              <a:pathLst>
                <a:path w="2168" h="2167" extrusionOk="0">
                  <a:moveTo>
                    <a:pt x="1070" y="111"/>
                  </a:moveTo>
                  <a:cubicBezTo>
                    <a:pt x="1355" y="111"/>
                    <a:pt x="1591" y="229"/>
                    <a:pt x="1765" y="403"/>
                  </a:cubicBezTo>
                  <a:cubicBezTo>
                    <a:pt x="1938" y="577"/>
                    <a:pt x="2049" y="806"/>
                    <a:pt x="2049" y="1070"/>
                  </a:cubicBezTo>
                  <a:cubicBezTo>
                    <a:pt x="2049" y="1361"/>
                    <a:pt x="1938" y="1590"/>
                    <a:pt x="1765" y="1764"/>
                  </a:cubicBezTo>
                  <a:cubicBezTo>
                    <a:pt x="1591" y="1938"/>
                    <a:pt x="1355" y="2056"/>
                    <a:pt x="1070" y="2056"/>
                  </a:cubicBezTo>
                  <a:cubicBezTo>
                    <a:pt x="806" y="2056"/>
                    <a:pt x="577" y="1938"/>
                    <a:pt x="403" y="1764"/>
                  </a:cubicBezTo>
                  <a:cubicBezTo>
                    <a:pt x="230" y="1590"/>
                    <a:pt x="112" y="1361"/>
                    <a:pt x="112" y="1070"/>
                  </a:cubicBezTo>
                  <a:cubicBezTo>
                    <a:pt x="112" y="806"/>
                    <a:pt x="230" y="577"/>
                    <a:pt x="403" y="403"/>
                  </a:cubicBezTo>
                  <a:cubicBezTo>
                    <a:pt x="577" y="229"/>
                    <a:pt x="806" y="111"/>
                    <a:pt x="1070" y="111"/>
                  </a:cubicBezTo>
                  <a:close/>
                  <a:moveTo>
                    <a:pt x="1070" y="0"/>
                  </a:moveTo>
                  <a:cubicBezTo>
                    <a:pt x="487" y="0"/>
                    <a:pt x="1" y="493"/>
                    <a:pt x="1" y="1070"/>
                  </a:cubicBezTo>
                  <a:cubicBezTo>
                    <a:pt x="1" y="1674"/>
                    <a:pt x="487" y="2167"/>
                    <a:pt x="1070" y="2167"/>
                  </a:cubicBezTo>
                  <a:cubicBezTo>
                    <a:pt x="1674" y="2167"/>
                    <a:pt x="2167" y="1674"/>
                    <a:pt x="2167" y="1070"/>
                  </a:cubicBezTo>
                  <a:cubicBezTo>
                    <a:pt x="2167" y="493"/>
                    <a:pt x="1674" y="0"/>
                    <a:pt x="1070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5" name="Google Shape;1344;p15">
              <a:extLst>
                <a:ext uri="{FF2B5EF4-FFF2-40B4-BE49-F238E27FC236}">
                  <a16:creationId xmlns:a16="http://schemas.microsoft.com/office/drawing/2014/main" id="{8A7C4A9E-1DFA-476C-9DDB-69D0C20E12C7}"/>
                </a:ext>
              </a:extLst>
            </p:cNvPr>
            <p:cNvSpPr/>
            <p:nvPr/>
          </p:nvSpPr>
          <p:spPr>
            <a:xfrm>
              <a:off x="1618950" y="1903350"/>
              <a:ext cx="39775" cy="39975"/>
            </a:xfrm>
            <a:custGeom>
              <a:avLst/>
              <a:gdLst/>
              <a:ahLst/>
              <a:cxnLst/>
              <a:rect l="l" t="t" r="r" b="b"/>
              <a:pathLst>
                <a:path w="1591" h="1599" extrusionOk="0">
                  <a:moveTo>
                    <a:pt x="785" y="1"/>
                  </a:moveTo>
                  <a:cubicBezTo>
                    <a:pt x="348" y="1"/>
                    <a:pt x="0" y="348"/>
                    <a:pt x="0" y="786"/>
                  </a:cubicBezTo>
                  <a:cubicBezTo>
                    <a:pt x="0" y="1251"/>
                    <a:pt x="348" y="1598"/>
                    <a:pt x="785" y="1598"/>
                  </a:cubicBezTo>
                  <a:cubicBezTo>
                    <a:pt x="1243" y="1598"/>
                    <a:pt x="1591" y="1251"/>
                    <a:pt x="1591" y="786"/>
                  </a:cubicBezTo>
                  <a:cubicBezTo>
                    <a:pt x="1591" y="348"/>
                    <a:pt x="1243" y="1"/>
                    <a:pt x="785" y="1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6" name="Google Shape;1345;p15">
              <a:extLst>
                <a:ext uri="{FF2B5EF4-FFF2-40B4-BE49-F238E27FC236}">
                  <a16:creationId xmlns:a16="http://schemas.microsoft.com/office/drawing/2014/main" id="{375048BA-099E-408C-9CBF-197AA213D314}"/>
                </a:ext>
              </a:extLst>
            </p:cNvPr>
            <p:cNvSpPr/>
            <p:nvPr/>
          </p:nvSpPr>
          <p:spPr>
            <a:xfrm>
              <a:off x="1620500" y="1904925"/>
              <a:ext cx="36850" cy="36825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723" y="0"/>
                  </a:moveTo>
                  <a:cubicBezTo>
                    <a:pt x="313" y="0"/>
                    <a:pt x="1" y="320"/>
                    <a:pt x="1" y="723"/>
                  </a:cubicBezTo>
                  <a:cubicBezTo>
                    <a:pt x="1" y="1153"/>
                    <a:pt x="313" y="1473"/>
                    <a:pt x="723" y="1473"/>
                  </a:cubicBezTo>
                  <a:cubicBezTo>
                    <a:pt x="1154" y="1473"/>
                    <a:pt x="1473" y="1153"/>
                    <a:pt x="1473" y="723"/>
                  </a:cubicBezTo>
                  <a:cubicBezTo>
                    <a:pt x="1473" y="320"/>
                    <a:pt x="1154" y="0"/>
                    <a:pt x="723" y="0"/>
                  </a:cubicBez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7" name="Google Shape;1346;p15">
              <a:extLst>
                <a:ext uri="{FF2B5EF4-FFF2-40B4-BE49-F238E27FC236}">
                  <a16:creationId xmlns:a16="http://schemas.microsoft.com/office/drawing/2014/main" id="{C1150B56-F999-4EBE-9E78-F8EC16D40AB8}"/>
                </a:ext>
              </a:extLst>
            </p:cNvPr>
            <p:cNvSpPr/>
            <p:nvPr/>
          </p:nvSpPr>
          <p:spPr>
            <a:xfrm>
              <a:off x="1633000" y="1910475"/>
              <a:ext cx="13750" cy="22950"/>
            </a:xfrm>
            <a:custGeom>
              <a:avLst/>
              <a:gdLst/>
              <a:ahLst/>
              <a:cxnLst/>
              <a:rect l="l" t="t" r="r" b="b"/>
              <a:pathLst>
                <a:path w="550" h="918" extrusionOk="0">
                  <a:moveTo>
                    <a:pt x="251" y="230"/>
                  </a:moveTo>
                  <a:lnTo>
                    <a:pt x="251" y="376"/>
                  </a:lnTo>
                  <a:cubicBezTo>
                    <a:pt x="209" y="355"/>
                    <a:pt x="188" y="327"/>
                    <a:pt x="188" y="292"/>
                  </a:cubicBezTo>
                  <a:cubicBezTo>
                    <a:pt x="188" y="258"/>
                    <a:pt x="209" y="237"/>
                    <a:pt x="251" y="230"/>
                  </a:cubicBezTo>
                  <a:close/>
                  <a:moveTo>
                    <a:pt x="313" y="549"/>
                  </a:moveTo>
                  <a:cubicBezTo>
                    <a:pt x="348" y="563"/>
                    <a:pt x="362" y="591"/>
                    <a:pt x="362" y="626"/>
                  </a:cubicBezTo>
                  <a:cubicBezTo>
                    <a:pt x="362" y="660"/>
                    <a:pt x="348" y="681"/>
                    <a:pt x="313" y="688"/>
                  </a:cubicBezTo>
                  <a:lnTo>
                    <a:pt x="313" y="549"/>
                  </a:lnTo>
                  <a:close/>
                  <a:moveTo>
                    <a:pt x="251" y="1"/>
                  </a:moveTo>
                  <a:lnTo>
                    <a:pt x="251" y="84"/>
                  </a:lnTo>
                  <a:cubicBezTo>
                    <a:pt x="181" y="91"/>
                    <a:pt x="119" y="112"/>
                    <a:pt x="77" y="153"/>
                  </a:cubicBezTo>
                  <a:cubicBezTo>
                    <a:pt x="29" y="195"/>
                    <a:pt x="1" y="244"/>
                    <a:pt x="1" y="306"/>
                  </a:cubicBezTo>
                  <a:cubicBezTo>
                    <a:pt x="1" y="348"/>
                    <a:pt x="8" y="376"/>
                    <a:pt x="22" y="396"/>
                  </a:cubicBezTo>
                  <a:cubicBezTo>
                    <a:pt x="29" y="410"/>
                    <a:pt x="36" y="417"/>
                    <a:pt x="43" y="431"/>
                  </a:cubicBezTo>
                  <a:cubicBezTo>
                    <a:pt x="50" y="438"/>
                    <a:pt x="56" y="445"/>
                    <a:pt x="70" y="452"/>
                  </a:cubicBezTo>
                  <a:cubicBezTo>
                    <a:pt x="84" y="466"/>
                    <a:pt x="98" y="473"/>
                    <a:pt x="105" y="473"/>
                  </a:cubicBezTo>
                  <a:cubicBezTo>
                    <a:pt x="112" y="480"/>
                    <a:pt x="133" y="487"/>
                    <a:pt x="161" y="501"/>
                  </a:cubicBezTo>
                  <a:cubicBezTo>
                    <a:pt x="188" y="508"/>
                    <a:pt x="216" y="515"/>
                    <a:pt x="251" y="521"/>
                  </a:cubicBezTo>
                  <a:lnTo>
                    <a:pt x="251" y="688"/>
                  </a:lnTo>
                  <a:cubicBezTo>
                    <a:pt x="216" y="681"/>
                    <a:pt x="195" y="653"/>
                    <a:pt x="195" y="605"/>
                  </a:cubicBezTo>
                  <a:lnTo>
                    <a:pt x="1" y="605"/>
                  </a:lnTo>
                  <a:cubicBezTo>
                    <a:pt x="1" y="674"/>
                    <a:pt x="29" y="730"/>
                    <a:pt x="70" y="765"/>
                  </a:cubicBezTo>
                  <a:cubicBezTo>
                    <a:pt x="112" y="806"/>
                    <a:pt x="175" y="827"/>
                    <a:pt x="251" y="834"/>
                  </a:cubicBezTo>
                  <a:lnTo>
                    <a:pt x="251" y="917"/>
                  </a:lnTo>
                  <a:lnTo>
                    <a:pt x="313" y="917"/>
                  </a:lnTo>
                  <a:lnTo>
                    <a:pt x="313" y="834"/>
                  </a:lnTo>
                  <a:cubicBezTo>
                    <a:pt x="383" y="827"/>
                    <a:pt x="438" y="799"/>
                    <a:pt x="487" y="758"/>
                  </a:cubicBezTo>
                  <a:cubicBezTo>
                    <a:pt x="529" y="716"/>
                    <a:pt x="549" y="667"/>
                    <a:pt x="549" y="605"/>
                  </a:cubicBezTo>
                  <a:cubicBezTo>
                    <a:pt x="549" y="528"/>
                    <a:pt x="515" y="473"/>
                    <a:pt x="452" y="438"/>
                  </a:cubicBezTo>
                  <a:cubicBezTo>
                    <a:pt x="424" y="431"/>
                    <a:pt x="383" y="417"/>
                    <a:pt x="313" y="396"/>
                  </a:cubicBezTo>
                  <a:lnTo>
                    <a:pt x="313" y="230"/>
                  </a:lnTo>
                  <a:cubicBezTo>
                    <a:pt x="348" y="244"/>
                    <a:pt x="362" y="271"/>
                    <a:pt x="369" y="306"/>
                  </a:cubicBezTo>
                  <a:lnTo>
                    <a:pt x="549" y="306"/>
                  </a:lnTo>
                  <a:cubicBezTo>
                    <a:pt x="549" y="237"/>
                    <a:pt x="529" y="181"/>
                    <a:pt x="487" y="147"/>
                  </a:cubicBezTo>
                  <a:cubicBezTo>
                    <a:pt x="445" y="112"/>
                    <a:pt x="383" y="91"/>
                    <a:pt x="313" y="84"/>
                  </a:cubicBezTo>
                  <a:lnTo>
                    <a:pt x="313" y="1"/>
                  </a:lnTo>
                  <a:close/>
                </a:path>
              </a:pathLst>
            </a:custGeom>
            <a:grpFill/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69" name="Tabla 168">
            <a:extLst>
              <a:ext uri="{FF2B5EF4-FFF2-40B4-BE49-F238E27FC236}">
                <a16:creationId xmlns:a16="http://schemas.microsoft.com/office/drawing/2014/main" id="{0965F186-004B-4283-9622-14A77B6B1F69}"/>
              </a:ext>
            </a:extLst>
          </p:cNvPr>
          <p:cNvGraphicFramePr>
            <a:graphicFrameLocks noGrp="1"/>
          </p:cNvGraphicFramePr>
          <p:nvPr/>
        </p:nvGraphicFramePr>
        <p:xfrm>
          <a:off x="2036763" y="1098550"/>
          <a:ext cx="7818437" cy="4471988"/>
        </p:xfrm>
        <a:graphic>
          <a:graphicData uri="http://schemas.openxmlformats.org/drawingml/2006/table">
            <a:tbl>
              <a:tblPr/>
              <a:tblGrid>
                <a:gridCol w="3171548">
                  <a:extLst>
                    <a:ext uri="{9D8B030D-6E8A-4147-A177-3AD203B41FA5}">
                      <a16:colId xmlns:a16="http://schemas.microsoft.com/office/drawing/2014/main" val="3715856957"/>
                    </a:ext>
                  </a:extLst>
                </a:gridCol>
                <a:gridCol w="1157305">
                  <a:extLst>
                    <a:ext uri="{9D8B030D-6E8A-4147-A177-3AD203B41FA5}">
                      <a16:colId xmlns:a16="http://schemas.microsoft.com/office/drawing/2014/main" val="649900922"/>
                    </a:ext>
                  </a:extLst>
                </a:gridCol>
                <a:gridCol w="1389944">
                  <a:extLst>
                    <a:ext uri="{9D8B030D-6E8A-4147-A177-3AD203B41FA5}">
                      <a16:colId xmlns:a16="http://schemas.microsoft.com/office/drawing/2014/main" val="2659142638"/>
                    </a:ext>
                  </a:extLst>
                </a:gridCol>
                <a:gridCol w="1119025">
                  <a:extLst>
                    <a:ext uri="{9D8B030D-6E8A-4147-A177-3AD203B41FA5}">
                      <a16:colId xmlns:a16="http://schemas.microsoft.com/office/drawing/2014/main" val="2336608024"/>
                    </a:ext>
                  </a:extLst>
                </a:gridCol>
                <a:gridCol w="980616">
                  <a:extLst>
                    <a:ext uri="{9D8B030D-6E8A-4147-A177-3AD203B41FA5}">
                      <a16:colId xmlns:a16="http://schemas.microsoft.com/office/drawing/2014/main" val="2211809133"/>
                    </a:ext>
                  </a:extLst>
                </a:gridCol>
              </a:tblGrid>
              <a:tr h="5641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TIPO DE GASTO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PRESUPUESTO INICIAL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PRESUPUESTO DEFINITIVO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COMPROMISOS A 30 DE DICIEMBRE 2021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EJECUCIÓN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116937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ADMINISTRATIVA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4.500.000.000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13.850.355.847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9.663.938.775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0699589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DE EDUCACIÓN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301.961.738.926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312.615.355.294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300.427.075.540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998555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DE INFRAESTRUCTURA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94.071.374.538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287.004.425.603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162.003.278.102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026728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DE DESARROLLO SOCIAL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13.989.429.350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19.095.982.935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16.585.234.053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388390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DEL INTERIOR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18.199.312.591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37.305.238.033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25.629.099.958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404494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DE PLANEACIÓN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12.346.184.481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13.958.054.039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10.276.400.635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903231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DE HACIENDA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38.899.360.013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30.212.194.334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23.525.352.211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6736208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DE SALUD Y AMBIENTE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6.876.941.034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11.625.343.611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8.554.896.958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973481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INSTITUTO DE LA JUVENTUD, EL DEPORTE Y RECREACION DE BUCARAMANGA"INDERBU"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5.055.945.583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12.205.794.697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12.205.794.697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908587"/>
                  </a:ext>
                </a:extLst>
              </a:tr>
              <a:tr h="282070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INSTITUTO MUNICIPAL DE CULTURA Y TURISMO DE BUCARAMANGA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14.059.854.870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22.660.343.178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22.410.248.286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7991716"/>
                  </a:ext>
                </a:extLst>
              </a:tr>
              <a:tr h="358306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INSTITUTO DE VIVIENDA DE INTERES SOCIAL Y REFORMA URBANA DEL MUNICIPIO DE BUCARAMANGA "INVISBU"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3.603.000.000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6.603.000.000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6.534.770.760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4060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JURÍDICA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1.096.000.000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1.062.663.854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989308"/>
                  </a:ext>
                </a:extLst>
              </a:tr>
              <a:tr h="381176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INSTITUTO MUNICIPAL DE EMPLEO Y FOMENTO EMPRESARIAL DEL MUNICIPIO DE BUCARAMANGA"IMEBU"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4.000.000.000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10.654.000.000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10.654.000.000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608511"/>
                  </a:ext>
                </a:extLst>
              </a:tr>
              <a:tr h="24395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FONDO  LOCAL  DE  SALUD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260.924.476.092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267.935.901.485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236.864.764.212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46624"/>
                  </a:ext>
                </a:extLst>
              </a:tr>
              <a:tr h="2028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778.687.617.478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1.046.821.989.056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846.397.518.039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27997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Imagen 2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CEAE06DC-C9BF-4B4F-8AFA-A16127FDB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5">
            <a:extLst>
              <a:ext uri="{FF2B5EF4-FFF2-40B4-BE49-F238E27FC236}">
                <a16:creationId xmlns:a16="http://schemas.microsoft.com/office/drawing/2014/main" id="{74B01C29-4DE4-4D46-B862-A46C62D30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966788"/>
            <a:ext cx="6994525" cy="375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ES" altLang="es-ES" sz="6600" b="1" dirty="0">
                <a:solidFill>
                  <a:schemeClr val="bg2">
                    <a:lumMod val="10000"/>
                  </a:schemeClr>
                </a:solidFill>
                <a:latin typeface="Barlow Black"/>
              </a:rPr>
              <a:t>IMPUESTOS MUNICIPALES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s-ES" altLang="es-ES" sz="6600" b="1" dirty="0">
              <a:solidFill>
                <a:schemeClr val="bg2">
                  <a:lumMod val="10000"/>
                </a:schemeClr>
              </a:solidFill>
              <a:latin typeface="Barlow Black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ES" altLang="es-ES" sz="4000" dirty="0">
                <a:solidFill>
                  <a:schemeClr val="bg2">
                    <a:lumMod val="10000"/>
                  </a:schemeClr>
                </a:solidFill>
                <a:latin typeface="Barlow Black"/>
              </a:rPr>
              <a:t>CUARTO TRIMESTRE 2021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090023BB-0951-48FD-B01B-26E1E5B45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-17145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977AA87-A5B5-42D7-BF62-30F8788A5475}"/>
              </a:ext>
            </a:extLst>
          </p:cNvPr>
          <p:cNvSpPr txBox="1"/>
          <p:nvPr/>
        </p:nvSpPr>
        <p:spPr>
          <a:xfrm>
            <a:off x="111125" y="0"/>
            <a:ext cx="10477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Novedades Aplicadas Industria y Comercio </a:t>
            </a:r>
          </a:p>
        </p:txBody>
      </p:sp>
      <p:sp>
        <p:nvSpPr>
          <p:cNvPr id="68" name="Arrow: Pentagon 2">
            <a:extLst>
              <a:ext uri="{FF2B5EF4-FFF2-40B4-BE49-F238E27FC236}">
                <a16:creationId xmlns:a16="http://schemas.microsoft.com/office/drawing/2014/main" id="{A58E0907-80F1-4AEB-A1D1-5EA21CA454E0}"/>
              </a:ext>
            </a:extLst>
          </p:cNvPr>
          <p:cNvSpPr/>
          <p:nvPr/>
        </p:nvSpPr>
        <p:spPr>
          <a:xfrm>
            <a:off x="111125" y="1239838"/>
            <a:ext cx="7562850" cy="712787"/>
          </a:xfrm>
          <a:prstGeom prst="homePlat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5061" name="CuadroTexto 68">
            <a:extLst>
              <a:ext uri="{FF2B5EF4-FFF2-40B4-BE49-F238E27FC236}">
                <a16:creationId xmlns:a16="http://schemas.microsoft.com/office/drawing/2014/main" id="{4AA50F7C-F103-4A0D-A5F9-79D40BE1D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" y="1265238"/>
            <a:ext cx="3051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Black" pitchFamily="2" charset="0"/>
                <a:cs typeface="Aharoni" panose="02010803020104030203" pitchFamily="2" charset="-79"/>
              </a:rPr>
              <a:t>Registro Industria y Comercio Cancelados 4 To. Trimestre de 2021 </a:t>
            </a:r>
          </a:p>
        </p:txBody>
      </p:sp>
      <p:sp>
        <p:nvSpPr>
          <p:cNvPr id="45062" name="CuadroTexto 69">
            <a:extLst>
              <a:ext uri="{FF2B5EF4-FFF2-40B4-BE49-F238E27FC236}">
                <a16:creationId xmlns:a16="http://schemas.microsoft.com/office/drawing/2014/main" id="{AAA87943-87FE-443C-B1E1-EAC7A1A872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9988" y="1393825"/>
            <a:ext cx="2876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Black" pitchFamily="2" charset="0"/>
              </a:rPr>
              <a:t>1.420 </a:t>
            </a:r>
            <a:r>
              <a:rPr lang="es-CO" altLang="en-US" sz="1800">
                <a:latin typeface="Barlow Black" pitchFamily="2" charset="0"/>
              </a:rPr>
              <a:t>Registros </a:t>
            </a:r>
          </a:p>
        </p:txBody>
      </p:sp>
      <p:sp>
        <p:nvSpPr>
          <p:cNvPr id="45063" name="CuadroTexto 70">
            <a:extLst>
              <a:ext uri="{FF2B5EF4-FFF2-40B4-BE49-F238E27FC236}">
                <a16:creationId xmlns:a16="http://schemas.microsoft.com/office/drawing/2014/main" id="{5CA6A62F-6DC5-433D-871E-5E12E11EA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0425" y="1354138"/>
            <a:ext cx="2876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Black" pitchFamily="2" charset="0"/>
              </a:rPr>
              <a:t>704</a:t>
            </a:r>
          </a:p>
        </p:txBody>
      </p:sp>
      <p:cxnSp>
        <p:nvCxnSpPr>
          <p:cNvPr id="72" name="Conector recto de flecha 71">
            <a:extLst>
              <a:ext uri="{FF2B5EF4-FFF2-40B4-BE49-F238E27FC236}">
                <a16:creationId xmlns:a16="http://schemas.microsoft.com/office/drawing/2014/main" id="{11628234-C318-4605-8C89-92F6758109C2}"/>
              </a:ext>
            </a:extLst>
          </p:cNvPr>
          <p:cNvCxnSpPr/>
          <p:nvPr/>
        </p:nvCxnSpPr>
        <p:spPr>
          <a:xfrm flipV="1">
            <a:off x="4040188" y="1604963"/>
            <a:ext cx="503237" cy="11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Oval 23">
            <a:extLst>
              <a:ext uri="{FF2B5EF4-FFF2-40B4-BE49-F238E27FC236}">
                <a16:creationId xmlns:a16="http://schemas.microsoft.com/office/drawing/2014/main" id="{CC6533A5-4ABC-498E-9CA1-89919C9A7917}"/>
              </a:ext>
            </a:extLst>
          </p:cNvPr>
          <p:cNvSpPr/>
          <p:nvPr/>
        </p:nvSpPr>
        <p:spPr>
          <a:xfrm>
            <a:off x="8081963" y="1482725"/>
            <a:ext cx="325437" cy="325438"/>
          </a:xfrm>
          <a:prstGeom prst="ellips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74" name="Arrow: Pentagon 3">
            <a:extLst>
              <a:ext uri="{FF2B5EF4-FFF2-40B4-BE49-F238E27FC236}">
                <a16:creationId xmlns:a16="http://schemas.microsoft.com/office/drawing/2014/main" id="{A5D0E897-8AB9-4CA1-BB3F-79CFB8BC1847}"/>
              </a:ext>
            </a:extLst>
          </p:cNvPr>
          <p:cNvSpPr/>
          <p:nvPr/>
        </p:nvSpPr>
        <p:spPr>
          <a:xfrm>
            <a:off x="111125" y="2262188"/>
            <a:ext cx="6559550" cy="704850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5" name="Oval 25">
            <a:extLst>
              <a:ext uri="{FF2B5EF4-FFF2-40B4-BE49-F238E27FC236}">
                <a16:creationId xmlns:a16="http://schemas.microsoft.com/office/drawing/2014/main" id="{F12E3E05-1263-42AC-B5E3-640EF8D0E759}"/>
              </a:ext>
            </a:extLst>
          </p:cNvPr>
          <p:cNvSpPr/>
          <p:nvPr/>
        </p:nvSpPr>
        <p:spPr>
          <a:xfrm>
            <a:off x="8069263" y="2551113"/>
            <a:ext cx="325437" cy="32543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45068" name="CuadroTexto 75">
            <a:extLst>
              <a:ext uri="{FF2B5EF4-FFF2-40B4-BE49-F238E27FC236}">
                <a16:creationId xmlns:a16="http://schemas.microsoft.com/office/drawing/2014/main" id="{6F26C0EB-1DED-4355-8D6F-43910EF68D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9850" y="2352675"/>
            <a:ext cx="3276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Black" pitchFamily="2" charset="0"/>
              </a:rPr>
              <a:t>Novedades de Traspaso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Black" pitchFamily="2" charset="0"/>
              </a:rPr>
              <a:t>4 To. Trimestre de 2021 </a:t>
            </a:r>
          </a:p>
        </p:txBody>
      </p:sp>
      <p:cxnSp>
        <p:nvCxnSpPr>
          <p:cNvPr id="77" name="Conector recto de flecha 76">
            <a:extLst>
              <a:ext uri="{FF2B5EF4-FFF2-40B4-BE49-F238E27FC236}">
                <a16:creationId xmlns:a16="http://schemas.microsoft.com/office/drawing/2014/main" id="{FAE698DE-F8B4-4B15-BBE3-FD9D8630AA7D}"/>
              </a:ext>
            </a:extLst>
          </p:cNvPr>
          <p:cNvCxnSpPr/>
          <p:nvPr/>
        </p:nvCxnSpPr>
        <p:spPr>
          <a:xfrm flipV="1">
            <a:off x="3776663" y="2635250"/>
            <a:ext cx="501650" cy="127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070" name="CuadroTexto 77">
            <a:extLst>
              <a:ext uri="{FF2B5EF4-FFF2-40B4-BE49-F238E27FC236}">
                <a16:creationId xmlns:a16="http://schemas.microsoft.com/office/drawing/2014/main" id="{95BEA11D-66F3-4AFE-AF79-ACFF7D2DD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4725" y="2409825"/>
            <a:ext cx="1517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Black" pitchFamily="2" charset="0"/>
              </a:rPr>
              <a:t>82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n-US" sz="2000" b="1">
              <a:latin typeface="Barlow Black" pitchFamily="2" charset="0"/>
            </a:endParaRPr>
          </a:p>
        </p:txBody>
      </p:sp>
      <p:sp>
        <p:nvSpPr>
          <p:cNvPr id="45071" name="CuadroTexto 78">
            <a:extLst>
              <a:ext uri="{FF2B5EF4-FFF2-40B4-BE49-F238E27FC236}">
                <a16:creationId xmlns:a16="http://schemas.microsoft.com/office/drawing/2014/main" id="{7E8A565F-5C0B-43DE-BC63-2A4AC22C6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9988" y="2465388"/>
            <a:ext cx="2876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Black" pitchFamily="2" charset="0"/>
              </a:rPr>
              <a:t>335 </a:t>
            </a:r>
            <a:r>
              <a:rPr lang="es-CO" altLang="en-US" sz="2000">
                <a:latin typeface="Barlow Black" pitchFamily="2" charset="0"/>
              </a:rPr>
              <a:t>Registros </a:t>
            </a:r>
          </a:p>
        </p:txBody>
      </p:sp>
      <p:sp>
        <p:nvSpPr>
          <p:cNvPr id="83" name="Arrow: Pentagon 4">
            <a:extLst>
              <a:ext uri="{FF2B5EF4-FFF2-40B4-BE49-F238E27FC236}">
                <a16:creationId xmlns:a16="http://schemas.microsoft.com/office/drawing/2014/main" id="{768F297A-2851-44E4-9C75-ADEE185B17C0}"/>
              </a:ext>
            </a:extLst>
          </p:cNvPr>
          <p:cNvSpPr/>
          <p:nvPr/>
        </p:nvSpPr>
        <p:spPr>
          <a:xfrm>
            <a:off x="152400" y="3267075"/>
            <a:ext cx="5532438" cy="893763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4" name="Oval 26">
            <a:extLst>
              <a:ext uri="{FF2B5EF4-FFF2-40B4-BE49-F238E27FC236}">
                <a16:creationId xmlns:a16="http://schemas.microsoft.com/office/drawing/2014/main" id="{EA974EB8-CED2-4294-AFB5-2100833E9F5B}"/>
              </a:ext>
            </a:extLst>
          </p:cNvPr>
          <p:cNvSpPr/>
          <p:nvPr/>
        </p:nvSpPr>
        <p:spPr>
          <a:xfrm>
            <a:off x="8110538" y="3738563"/>
            <a:ext cx="325437" cy="32543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45074" name="CuadroTexto 84">
            <a:extLst>
              <a:ext uri="{FF2B5EF4-FFF2-40B4-BE49-F238E27FC236}">
                <a16:creationId xmlns:a16="http://schemas.microsoft.com/office/drawing/2014/main" id="{F2FE0C8D-651E-4547-9803-0CB15088A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3398838"/>
            <a:ext cx="32766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200" b="1">
                <a:latin typeface="Barlow Black" pitchFamily="2" charset="0"/>
              </a:rPr>
              <a:t>Actos Administrativos decisorios, tutelas, acciones populares resueltas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200" b="1">
                <a:latin typeface="Barlow Black" pitchFamily="2" charset="0"/>
              </a:rPr>
              <a:t>4 To. Trimestres de 2021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n-US" sz="1200" b="1">
              <a:latin typeface="Barlow Black" pitchFamily="2" charset="0"/>
            </a:endParaRPr>
          </a:p>
        </p:txBody>
      </p:sp>
      <p:sp>
        <p:nvSpPr>
          <p:cNvPr id="45075" name="CuadroTexto 85">
            <a:extLst>
              <a:ext uri="{FF2B5EF4-FFF2-40B4-BE49-F238E27FC236}">
                <a16:creationId xmlns:a16="http://schemas.microsoft.com/office/drawing/2014/main" id="{D75091BB-4DCC-4C7C-ADC5-31B513880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838" y="3551238"/>
            <a:ext cx="2876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Medium" pitchFamily="2" charset="0"/>
              </a:rPr>
              <a:t>122</a:t>
            </a:r>
          </a:p>
        </p:txBody>
      </p:sp>
      <p:sp>
        <p:nvSpPr>
          <p:cNvPr id="45076" name="CuadroTexto 86">
            <a:extLst>
              <a:ext uri="{FF2B5EF4-FFF2-40B4-BE49-F238E27FC236}">
                <a16:creationId xmlns:a16="http://schemas.microsoft.com/office/drawing/2014/main" id="{A5AEBEE4-1860-4A38-886B-22C399749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5975" y="3267075"/>
            <a:ext cx="33543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Black" pitchFamily="2" charset="0"/>
              </a:rPr>
              <a:t>503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>
                <a:latin typeface="Barlow Black" pitchFamily="2" charset="0"/>
              </a:rPr>
              <a:t>Actos Administrativos Decisorios</a:t>
            </a:r>
          </a:p>
        </p:txBody>
      </p:sp>
      <p:cxnSp>
        <p:nvCxnSpPr>
          <p:cNvPr id="88" name="Conector recto de flecha 87">
            <a:extLst>
              <a:ext uri="{FF2B5EF4-FFF2-40B4-BE49-F238E27FC236}">
                <a16:creationId xmlns:a16="http://schemas.microsoft.com/office/drawing/2014/main" id="{7BB8B8C3-3A1D-48CA-9692-F081C90E8AA3}"/>
              </a:ext>
            </a:extLst>
          </p:cNvPr>
          <p:cNvCxnSpPr/>
          <p:nvPr/>
        </p:nvCxnSpPr>
        <p:spPr>
          <a:xfrm flipV="1">
            <a:off x="3644900" y="3752850"/>
            <a:ext cx="501650" cy="111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9" name="Arrow: Pentagon 5">
            <a:extLst>
              <a:ext uri="{FF2B5EF4-FFF2-40B4-BE49-F238E27FC236}">
                <a16:creationId xmlns:a16="http://schemas.microsoft.com/office/drawing/2014/main" id="{C78A4506-34DB-4CF5-A13B-5406256399CE}"/>
              </a:ext>
            </a:extLst>
          </p:cNvPr>
          <p:cNvSpPr/>
          <p:nvPr/>
        </p:nvSpPr>
        <p:spPr>
          <a:xfrm>
            <a:off x="176213" y="4519613"/>
            <a:ext cx="4833937" cy="876300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0" name="Oval 24">
            <a:extLst>
              <a:ext uri="{FF2B5EF4-FFF2-40B4-BE49-F238E27FC236}">
                <a16:creationId xmlns:a16="http://schemas.microsoft.com/office/drawing/2014/main" id="{AEA89B59-1FF1-490C-976F-224175753970}"/>
              </a:ext>
            </a:extLst>
          </p:cNvPr>
          <p:cNvSpPr/>
          <p:nvPr/>
        </p:nvSpPr>
        <p:spPr>
          <a:xfrm>
            <a:off x="8175625" y="4772025"/>
            <a:ext cx="325438" cy="323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45080" name="CuadroTexto 90">
            <a:extLst>
              <a:ext uri="{FF2B5EF4-FFF2-40B4-BE49-F238E27FC236}">
                <a16:creationId xmlns:a16="http://schemas.microsoft.com/office/drawing/2014/main" id="{04AE3516-6D61-43C1-B7D0-5F35AC775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650" y="4618038"/>
            <a:ext cx="32766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Black" pitchFamily="2" charset="0"/>
              </a:rPr>
              <a:t>Novedades Aplicadas Impuesto Predial Unificado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Black" pitchFamily="2" charset="0"/>
              </a:rPr>
              <a:t>4 To. Trimestre de 2021</a:t>
            </a:r>
          </a:p>
        </p:txBody>
      </p:sp>
      <p:sp>
        <p:nvSpPr>
          <p:cNvPr id="45081" name="CuadroTexto 91">
            <a:extLst>
              <a:ext uri="{FF2B5EF4-FFF2-40B4-BE49-F238E27FC236}">
                <a16:creationId xmlns:a16="http://schemas.microsoft.com/office/drawing/2014/main" id="{4DFEB4A2-11AC-48AC-A875-9014E9B1A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4463" y="4862513"/>
            <a:ext cx="2876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Medium" pitchFamily="2" charset="0"/>
              </a:rPr>
              <a:t>184</a:t>
            </a:r>
          </a:p>
        </p:txBody>
      </p:sp>
      <p:sp>
        <p:nvSpPr>
          <p:cNvPr id="4122" name="CuadroTexto 92">
            <a:extLst>
              <a:ext uri="{FF2B5EF4-FFF2-40B4-BE49-F238E27FC236}">
                <a16:creationId xmlns:a16="http://schemas.microsoft.com/office/drawing/2014/main" id="{1A94FC97-F45C-4AA0-A8EB-1C6D3875E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9988" y="4554538"/>
            <a:ext cx="2876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000" dirty="0">
                <a:latin typeface="Barlow"/>
              </a:rPr>
              <a:t> </a:t>
            </a:r>
            <a:r>
              <a:rPr lang="es-C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</a:rPr>
              <a:t>1579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000" dirty="0">
                <a:latin typeface="Barlow"/>
              </a:rPr>
              <a:t>Registros </a:t>
            </a:r>
          </a:p>
        </p:txBody>
      </p:sp>
      <p:cxnSp>
        <p:nvCxnSpPr>
          <p:cNvPr id="94" name="Conector recto de flecha 93">
            <a:extLst>
              <a:ext uri="{FF2B5EF4-FFF2-40B4-BE49-F238E27FC236}">
                <a16:creationId xmlns:a16="http://schemas.microsoft.com/office/drawing/2014/main" id="{70952812-9E75-472A-9D0A-DE44779858A0}"/>
              </a:ext>
            </a:extLst>
          </p:cNvPr>
          <p:cNvCxnSpPr/>
          <p:nvPr/>
        </p:nvCxnSpPr>
        <p:spPr>
          <a:xfrm flipV="1">
            <a:off x="3176588" y="5059363"/>
            <a:ext cx="501650" cy="11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084" name="CuadroTexto 78">
            <a:extLst>
              <a:ext uri="{FF2B5EF4-FFF2-40B4-BE49-F238E27FC236}">
                <a16:creationId xmlns:a16="http://schemas.microsoft.com/office/drawing/2014/main" id="{4F2877C7-DD75-49B0-ABDF-727B991DB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6963" y="55563"/>
            <a:ext cx="2876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Black" pitchFamily="2" charset="0"/>
              </a:rPr>
              <a:t>Acumulado</a:t>
            </a:r>
            <a:endParaRPr lang="es-CO" altLang="en-US" sz="2000">
              <a:latin typeface="Barlow Black" pitchFamily="2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>
                <a:latin typeface="Barlow Black" pitchFamily="2" charset="0"/>
              </a:rPr>
              <a:t>A 31 de Dic. 2021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86C236A0-4820-4965-B828-0C1F6676C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975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DE0EC52D-A76A-4C3C-AFF8-A3567DD95278}"/>
              </a:ext>
            </a:extLst>
          </p:cNvPr>
          <p:cNvSpPr txBox="1"/>
          <p:nvPr/>
        </p:nvSpPr>
        <p:spPr>
          <a:xfrm>
            <a:off x="69850" y="73025"/>
            <a:ext cx="10477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Modulo de Peticiones, Quejas y Reclamos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3AD6206-571C-4733-882E-02B10D210100}"/>
              </a:ext>
            </a:extLst>
          </p:cNvPr>
          <p:cNvSpPr txBox="1"/>
          <p:nvPr/>
        </p:nvSpPr>
        <p:spPr>
          <a:xfrm>
            <a:off x="396875" y="614363"/>
            <a:ext cx="398938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1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* </a:t>
            </a:r>
            <a:r>
              <a:rPr lang="es-CO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contactenos@Bucaramanga.gov.co</a:t>
            </a:r>
            <a:endParaRPr lang="es-CO" sz="1600" i="1" u="sng" dirty="0">
              <a:latin typeface="Barlow Medium"/>
            </a:endParaRPr>
          </a:p>
        </p:txBody>
      </p:sp>
      <p:grpSp>
        <p:nvGrpSpPr>
          <p:cNvPr id="46085" name="Google Shape;2323;p42">
            <a:extLst>
              <a:ext uri="{FF2B5EF4-FFF2-40B4-BE49-F238E27FC236}">
                <a16:creationId xmlns:a16="http://schemas.microsoft.com/office/drawing/2014/main" id="{4198D0A4-EB0F-4BA5-9105-055E4DA50001}"/>
              </a:ext>
            </a:extLst>
          </p:cNvPr>
          <p:cNvGrpSpPr>
            <a:grpSpLocks/>
          </p:cNvGrpSpPr>
          <p:nvPr/>
        </p:nvGrpSpPr>
        <p:grpSpPr bwMode="auto">
          <a:xfrm>
            <a:off x="7302500" y="1050925"/>
            <a:ext cx="2725738" cy="2190750"/>
            <a:chOff x="2925366" y="1520745"/>
            <a:chExt cx="1820494" cy="1804664"/>
          </a:xfrm>
        </p:grpSpPr>
        <p:sp>
          <p:nvSpPr>
            <p:cNvPr id="8" name="Google Shape;2324;p42">
              <a:extLst>
                <a:ext uri="{FF2B5EF4-FFF2-40B4-BE49-F238E27FC236}">
                  <a16:creationId xmlns:a16="http://schemas.microsoft.com/office/drawing/2014/main" id="{268F10D6-F4CD-4B64-9410-8CFF2204D3E1}"/>
                </a:ext>
              </a:extLst>
            </p:cNvPr>
            <p:cNvSpPr/>
            <p:nvPr/>
          </p:nvSpPr>
          <p:spPr>
            <a:xfrm>
              <a:off x="2925366" y="2699008"/>
              <a:ext cx="1820494" cy="626401"/>
            </a:xfrm>
            <a:custGeom>
              <a:avLst/>
              <a:gdLst/>
              <a:ahLst/>
              <a:cxnLst/>
              <a:rect l="l" t="t" r="r" b="b"/>
              <a:pathLst>
                <a:path w="64700" h="10622" extrusionOk="0">
                  <a:moveTo>
                    <a:pt x="1" y="1"/>
                  </a:moveTo>
                  <a:lnTo>
                    <a:pt x="1" y="10621"/>
                  </a:lnTo>
                  <a:lnTo>
                    <a:pt x="64699" y="10621"/>
                  </a:lnTo>
                  <a:lnTo>
                    <a:pt x="64699" y="1"/>
                  </a:lnTo>
                  <a:close/>
                </a:path>
              </a:pathLst>
            </a:custGeom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 algn="ctr">
                <a:defRPr/>
              </a:pPr>
              <a:endParaRPr lang="es-CO" sz="1200" b="1" dirty="0">
                <a:latin typeface="Barlow Medium"/>
                <a:sym typeface="Fira Sans Extra Condensed Medium"/>
              </a:endParaRPr>
            </a:p>
          </p:txBody>
        </p:sp>
        <p:sp>
          <p:nvSpPr>
            <p:cNvPr id="9" name="Google Shape;2325;p42">
              <a:extLst>
                <a:ext uri="{FF2B5EF4-FFF2-40B4-BE49-F238E27FC236}">
                  <a16:creationId xmlns:a16="http://schemas.microsoft.com/office/drawing/2014/main" id="{BC70DD09-12A1-4A24-AD3E-0A195537D2C4}"/>
                </a:ext>
              </a:extLst>
            </p:cNvPr>
            <p:cNvSpPr/>
            <p:nvPr/>
          </p:nvSpPr>
          <p:spPr>
            <a:xfrm>
              <a:off x="3250871" y="1520745"/>
              <a:ext cx="1025286" cy="938948"/>
            </a:xfrm>
            <a:custGeom>
              <a:avLst/>
              <a:gdLst/>
              <a:ahLst/>
              <a:cxnLst/>
              <a:rect l="l" t="t" r="r" b="b"/>
              <a:pathLst>
                <a:path w="38160" h="38160" extrusionOk="0">
                  <a:moveTo>
                    <a:pt x="19074" y="0"/>
                  </a:moveTo>
                  <a:cubicBezTo>
                    <a:pt x="13037" y="0"/>
                    <a:pt x="7489" y="2763"/>
                    <a:pt x="3846" y="7597"/>
                  </a:cubicBezTo>
                  <a:cubicBezTo>
                    <a:pt x="3715" y="7763"/>
                    <a:pt x="3751" y="8001"/>
                    <a:pt x="3917" y="8120"/>
                  </a:cubicBezTo>
                  <a:cubicBezTo>
                    <a:pt x="3986" y="8174"/>
                    <a:pt x="4066" y="8200"/>
                    <a:pt x="4147" y="8200"/>
                  </a:cubicBezTo>
                  <a:cubicBezTo>
                    <a:pt x="4262" y="8200"/>
                    <a:pt x="4376" y="8147"/>
                    <a:pt x="4453" y="8049"/>
                  </a:cubicBezTo>
                  <a:cubicBezTo>
                    <a:pt x="7953" y="3417"/>
                    <a:pt x="13287" y="762"/>
                    <a:pt x="19074" y="762"/>
                  </a:cubicBezTo>
                  <a:cubicBezTo>
                    <a:pt x="29182" y="762"/>
                    <a:pt x="37398" y="8978"/>
                    <a:pt x="37398" y="19074"/>
                  </a:cubicBezTo>
                  <a:cubicBezTo>
                    <a:pt x="37398" y="29183"/>
                    <a:pt x="29182" y="37398"/>
                    <a:pt x="19074" y="37398"/>
                  </a:cubicBezTo>
                  <a:cubicBezTo>
                    <a:pt x="8977" y="37398"/>
                    <a:pt x="762" y="29183"/>
                    <a:pt x="762" y="19074"/>
                  </a:cubicBezTo>
                  <a:cubicBezTo>
                    <a:pt x="762" y="18872"/>
                    <a:pt x="595" y="18693"/>
                    <a:pt x="381" y="18693"/>
                  </a:cubicBezTo>
                  <a:cubicBezTo>
                    <a:pt x="167" y="18693"/>
                    <a:pt x="0" y="18872"/>
                    <a:pt x="0" y="19074"/>
                  </a:cubicBezTo>
                  <a:cubicBezTo>
                    <a:pt x="0" y="29599"/>
                    <a:pt x="8561" y="38160"/>
                    <a:pt x="19074" y="38160"/>
                  </a:cubicBezTo>
                  <a:cubicBezTo>
                    <a:pt x="29599" y="38160"/>
                    <a:pt x="38160" y="29599"/>
                    <a:pt x="38160" y="19074"/>
                  </a:cubicBezTo>
                  <a:cubicBezTo>
                    <a:pt x="38160" y="8561"/>
                    <a:pt x="29599" y="0"/>
                    <a:pt x="1907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Fira Sans"/>
              </a:endParaRPr>
            </a:p>
          </p:txBody>
        </p:sp>
        <p:sp>
          <p:nvSpPr>
            <p:cNvPr id="10" name="Google Shape;2326;p42">
              <a:extLst>
                <a:ext uri="{FF2B5EF4-FFF2-40B4-BE49-F238E27FC236}">
                  <a16:creationId xmlns:a16="http://schemas.microsoft.com/office/drawing/2014/main" id="{DE7C1E6F-97D3-44DE-8CB1-53C1A3384A6A}"/>
                </a:ext>
              </a:extLst>
            </p:cNvPr>
            <p:cNvSpPr/>
            <p:nvPr/>
          </p:nvSpPr>
          <p:spPr>
            <a:xfrm>
              <a:off x="3753442" y="2466232"/>
              <a:ext cx="19085" cy="236698"/>
            </a:xfrm>
            <a:custGeom>
              <a:avLst/>
              <a:gdLst/>
              <a:ahLst/>
              <a:cxnLst/>
              <a:rect l="l" t="t" r="r" b="b"/>
              <a:pathLst>
                <a:path w="775" h="9467" extrusionOk="0">
                  <a:moveTo>
                    <a:pt x="382" y="1"/>
                  </a:moveTo>
                  <a:cubicBezTo>
                    <a:pt x="179" y="1"/>
                    <a:pt x="1" y="168"/>
                    <a:pt x="1" y="382"/>
                  </a:cubicBezTo>
                  <a:lnTo>
                    <a:pt x="1" y="9085"/>
                  </a:lnTo>
                  <a:cubicBezTo>
                    <a:pt x="1" y="9300"/>
                    <a:pt x="179" y="9466"/>
                    <a:pt x="382" y="9466"/>
                  </a:cubicBezTo>
                  <a:cubicBezTo>
                    <a:pt x="596" y="9466"/>
                    <a:pt x="775" y="9300"/>
                    <a:pt x="775" y="9085"/>
                  </a:cubicBezTo>
                  <a:lnTo>
                    <a:pt x="775" y="382"/>
                  </a:ln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solidFill>
              <a:srgbClr val="CCECFF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Fira Sans"/>
              </a:endParaRPr>
            </a:p>
          </p:txBody>
        </p:sp>
        <p:sp>
          <p:nvSpPr>
            <p:cNvPr id="11" name="Google Shape;2337;p42">
              <a:extLst>
                <a:ext uri="{FF2B5EF4-FFF2-40B4-BE49-F238E27FC236}">
                  <a16:creationId xmlns:a16="http://schemas.microsoft.com/office/drawing/2014/main" id="{668A66E4-702F-4DF4-B4FA-5627A006347C}"/>
                </a:ext>
              </a:extLst>
            </p:cNvPr>
            <p:cNvSpPr/>
            <p:nvPr/>
          </p:nvSpPr>
          <p:spPr>
            <a:xfrm>
              <a:off x="3324030" y="1591362"/>
              <a:ext cx="919260" cy="834330"/>
            </a:xfrm>
            <a:custGeom>
              <a:avLst/>
              <a:gdLst/>
              <a:ahLst/>
              <a:cxnLst/>
              <a:rect l="l" t="t" r="r" b="b"/>
              <a:pathLst>
                <a:path w="36005" h="34254" extrusionOk="0">
                  <a:moveTo>
                    <a:pt x="17223" y="0"/>
                  </a:moveTo>
                  <a:cubicBezTo>
                    <a:pt x="12719" y="0"/>
                    <a:pt x="8224" y="1761"/>
                    <a:pt x="4870" y="5262"/>
                  </a:cubicBezTo>
                  <a:cubicBezTo>
                    <a:pt x="1691" y="8560"/>
                    <a:pt x="0" y="12905"/>
                    <a:pt x="95" y="17477"/>
                  </a:cubicBezTo>
                  <a:cubicBezTo>
                    <a:pt x="191" y="22061"/>
                    <a:pt x="2060" y="26324"/>
                    <a:pt x="5358" y="29491"/>
                  </a:cubicBezTo>
                  <a:cubicBezTo>
                    <a:pt x="8632" y="32634"/>
                    <a:pt x="12930" y="34253"/>
                    <a:pt x="17252" y="34253"/>
                  </a:cubicBezTo>
                  <a:cubicBezTo>
                    <a:pt x="20610" y="34253"/>
                    <a:pt x="23979" y="33277"/>
                    <a:pt x="26885" y="31289"/>
                  </a:cubicBezTo>
                  <a:lnTo>
                    <a:pt x="26706" y="31015"/>
                  </a:lnTo>
                  <a:cubicBezTo>
                    <a:pt x="23852" y="32968"/>
                    <a:pt x="20547" y="33925"/>
                    <a:pt x="17254" y="33925"/>
                  </a:cubicBezTo>
                  <a:cubicBezTo>
                    <a:pt x="13017" y="33925"/>
                    <a:pt x="8800" y="32341"/>
                    <a:pt x="5584" y="29253"/>
                  </a:cubicBezTo>
                  <a:cubicBezTo>
                    <a:pt x="2346" y="26145"/>
                    <a:pt x="512" y="21966"/>
                    <a:pt x="417" y="17477"/>
                  </a:cubicBezTo>
                  <a:cubicBezTo>
                    <a:pt x="334" y="12989"/>
                    <a:pt x="1989" y="8726"/>
                    <a:pt x="5096" y="5488"/>
                  </a:cubicBezTo>
                  <a:cubicBezTo>
                    <a:pt x="8397" y="2053"/>
                    <a:pt x="12812" y="324"/>
                    <a:pt x="17232" y="324"/>
                  </a:cubicBezTo>
                  <a:cubicBezTo>
                    <a:pt x="21422" y="324"/>
                    <a:pt x="25617" y="1877"/>
                    <a:pt x="28873" y="5000"/>
                  </a:cubicBezTo>
                  <a:cubicBezTo>
                    <a:pt x="34409" y="10322"/>
                    <a:pt x="35648" y="18692"/>
                    <a:pt x="31885" y="25371"/>
                  </a:cubicBezTo>
                  <a:lnTo>
                    <a:pt x="32171" y="25526"/>
                  </a:lnTo>
                  <a:cubicBezTo>
                    <a:pt x="36005" y="18728"/>
                    <a:pt x="34743" y="10191"/>
                    <a:pt x="29099" y="4773"/>
                  </a:cubicBezTo>
                  <a:cubicBezTo>
                    <a:pt x="25778" y="1585"/>
                    <a:pt x="21496" y="0"/>
                    <a:pt x="17223" y="0"/>
                  </a:cubicBezTo>
                  <a:close/>
                </a:path>
              </a:pathLst>
            </a:custGeom>
            <a:solidFill>
              <a:srgbClr val="CCECFF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lIns="91425" tIns="91425" rIns="91425" bIns="91425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sz="1200" b="1" dirty="0">
                <a:latin typeface="Fira Sans"/>
              </a:endParaRPr>
            </a:p>
          </p:txBody>
        </p:sp>
      </p:grpSp>
      <p:grpSp>
        <p:nvGrpSpPr>
          <p:cNvPr id="12" name="Google Shape;2323;p42">
            <a:extLst>
              <a:ext uri="{FF2B5EF4-FFF2-40B4-BE49-F238E27FC236}">
                <a16:creationId xmlns:a16="http://schemas.microsoft.com/office/drawing/2014/main" id="{FC44B69A-DECF-4C85-A0E4-718D1C69385D}"/>
              </a:ext>
            </a:extLst>
          </p:cNvPr>
          <p:cNvGrpSpPr/>
          <p:nvPr/>
        </p:nvGrpSpPr>
        <p:grpSpPr>
          <a:xfrm>
            <a:off x="822214" y="1024347"/>
            <a:ext cx="2492651" cy="2113646"/>
            <a:chOff x="2980649" y="1531650"/>
            <a:chExt cx="1599248" cy="1759455"/>
          </a:xfrm>
          <a:solidFill>
            <a:schemeClr val="accent1"/>
          </a:solidFill>
        </p:grpSpPr>
        <p:sp>
          <p:nvSpPr>
            <p:cNvPr id="13" name="Google Shape;2324;p42">
              <a:extLst>
                <a:ext uri="{FF2B5EF4-FFF2-40B4-BE49-F238E27FC236}">
                  <a16:creationId xmlns:a16="http://schemas.microsoft.com/office/drawing/2014/main" id="{391BE93E-97CC-4B0C-95B5-DF4A35D70E8A}"/>
                </a:ext>
              </a:extLst>
            </p:cNvPr>
            <p:cNvSpPr/>
            <p:nvPr/>
          </p:nvSpPr>
          <p:spPr>
            <a:xfrm>
              <a:off x="2980649" y="2708058"/>
              <a:ext cx="1599248" cy="583047"/>
            </a:xfrm>
            <a:custGeom>
              <a:avLst/>
              <a:gdLst/>
              <a:ahLst/>
              <a:cxnLst/>
              <a:rect l="l" t="t" r="r" b="b"/>
              <a:pathLst>
                <a:path w="64700" h="10622" extrusionOk="0">
                  <a:moveTo>
                    <a:pt x="1" y="1"/>
                  </a:moveTo>
                  <a:lnTo>
                    <a:pt x="1" y="10621"/>
                  </a:lnTo>
                  <a:lnTo>
                    <a:pt x="64699" y="10621"/>
                  </a:lnTo>
                  <a:lnTo>
                    <a:pt x="64699" y="1"/>
                  </a:lnTo>
                  <a:close/>
                </a:path>
              </a:pathLst>
            </a:cu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O" sz="1200" b="1" dirty="0">
                  <a:latin typeface="Barlow Medium"/>
                  <a:sym typeface="Fira Sans Extra Condensed Medium"/>
                </a:rPr>
                <a:t>ASIGNADAS AREA DE IMPUESTOS – ACUMULADAS 31 DE DICIEMBRE DE 2021</a:t>
              </a:r>
              <a:endParaRPr sz="1200" b="1" dirty="0">
                <a:latin typeface="Barlow" panose="020B0604020202020204" charset="0"/>
                <a:sym typeface="Fira Sans Extra Condensed Medium"/>
              </a:endParaRPr>
            </a:p>
          </p:txBody>
        </p:sp>
        <p:sp>
          <p:nvSpPr>
            <p:cNvPr id="14" name="Google Shape;2325;p42">
              <a:extLst>
                <a:ext uri="{FF2B5EF4-FFF2-40B4-BE49-F238E27FC236}">
                  <a16:creationId xmlns:a16="http://schemas.microsoft.com/office/drawing/2014/main" id="{CD77E452-0196-46CA-8360-101BEBFBA00E}"/>
                </a:ext>
              </a:extLst>
            </p:cNvPr>
            <p:cNvSpPr/>
            <p:nvPr/>
          </p:nvSpPr>
          <p:spPr>
            <a:xfrm>
              <a:off x="3276300" y="1531650"/>
              <a:ext cx="1006438" cy="992092"/>
            </a:xfrm>
            <a:custGeom>
              <a:avLst/>
              <a:gdLst/>
              <a:ahLst/>
              <a:cxnLst/>
              <a:rect l="l" t="t" r="r" b="b"/>
              <a:pathLst>
                <a:path w="38160" h="38160" extrusionOk="0">
                  <a:moveTo>
                    <a:pt x="19074" y="0"/>
                  </a:moveTo>
                  <a:cubicBezTo>
                    <a:pt x="13037" y="0"/>
                    <a:pt x="7489" y="2763"/>
                    <a:pt x="3846" y="7597"/>
                  </a:cubicBezTo>
                  <a:cubicBezTo>
                    <a:pt x="3715" y="7763"/>
                    <a:pt x="3751" y="8001"/>
                    <a:pt x="3917" y="8120"/>
                  </a:cubicBezTo>
                  <a:cubicBezTo>
                    <a:pt x="3986" y="8174"/>
                    <a:pt x="4066" y="8200"/>
                    <a:pt x="4147" y="8200"/>
                  </a:cubicBezTo>
                  <a:cubicBezTo>
                    <a:pt x="4262" y="8200"/>
                    <a:pt x="4376" y="8147"/>
                    <a:pt x="4453" y="8049"/>
                  </a:cubicBezTo>
                  <a:cubicBezTo>
                    <a:pt x="7953" y="3417"/>
                    <a:pt x="13287" y="762"/>
                    <a:pt x="19074" y="762"/>
                  </a:cubicBezTo>
                  <a:cubicBezTo>
                    <a:pt x="29182" y="762"/>
                    <a:pt x="37398" y="8978"/>
                    <a:pt x="37398" y="19074"/>
                  </a:cubicBezTo>
                  <a:cubicBezTo>
                    <a:pt x="37398" y="29183"/>
                    <a:pt x="29182" y="37398"/>
                    <a:pt x="19074" y="37398"/>
                  </a:cubicBezTo>
                  <a:cubicBezTo>
                    <a:pt x="8977" y="37398"/>
                    <a:pt x="762" y="29183"/>
                    <a:pt x="762" y="19074"/>
                  </a:cubicBezTo>
                  <a:cubicBezTo>
                    <a:pt x="762" y="18872"/>
                    <a:pt x="595" y="18693"/>
                    <a:pt x="381" y="18693"/>
                  </a:cubicBezTo>
                  <a:cubicBezTo>
                    <a:pt x="167" y="18693"/>
                    <a:pt x="0" y="18872"/>
                    <a:pt x="0" y="19074"/>
                  </a:cubicBezTo>
                  <a:cubicBezTo>
                    <a:pt x="0" y="29599"/>
                    <a:pt x="8561" y="38160"/>
                    <a:pt x="19074" y="38160"/>
                  </a:cubicBezTo>
                  <a:cubicBezTo>
                    <a:pt x="29599" y="38160"/>
                    <a:pt x="38160" y="29599"/>
                    <a:pt x="38160" y="19074"/>
                  </a:cubicBezTo>
                  <a:cubicBezTo>
                    <a:pt x="38160" y="8561"/>
                    <a:pt x="29599" y="0"/>
                    <a:pt x="19074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Fira Sans"/>
              </a:endParaRPr>
            </a:p>
          </p:txBody>
        </p:sp>
        <p:sp>
          <p:nvSpPr>
            <p:cNvPr id="15" name="Google Shape;2326;p42">
              <a:extLst>
                <a:ext uri="{FF2B5EF4-FFF2-40B4-BE49-F238E27FC236}">
                  <a16:creationId xmlns:a16="http://schemas.microsoft.com/office/drawing/2014/main" id="{DCBB39F2-FF43-42F4-86B4-FFADD6BA742D}"/>
                </a:ext>
              </a:extLst>
            </p:cNvPr>
            <p:cNvSpPr/>
            <p:nvPr/>
          </p:nvSpPr>
          <p:spPr>
            <a:xfrm>
              <a:off x="3753300" y="2466575"/>
              <a:ext cx="19375" cy="236675"/>
            </a:xfrm>
            <a:custGeom>
              <a:avLst/>
              <a:gdLst/>
              <a:ahLst/>
              <a:cxnLst/>
              <a:rect l="l" t="t" r="r" b="b"/>
              <a:pathLst>
                <a:path w="775" h="9467" extrusionOk="0">
                  <a:moveTo>
                    <a:pt x="382" y="1"/>
                  </a:moveTo>
                  <a:cubicBezTo>
                    <a:pt x="179" y="1"/>
                    <a:pt x="1" y="168"/>
                    <a:pt x="1" y="382"/>
                  </a:cubicBezTo>
                  <a:lnTo>
                    <a:pt x="1" y="9085"/>
                  </a:lnTo>
                  <a:cubicBezTo>
                    <a:pt x="1" y="9300"/>
                    <a:pt x="179" y="9466"/>
                    <a:pt x="382" y="9466"/>
                  </a:cubicBezTo>
                  <a:cubicBezTo>
                    <a:pt x="596" y="9466"/>
                    <a:pt x="775" y="9300"/>
                    <a:pt x="775" y="9085"/>
                  </a:cubicBezTo>
                  <a:lnTo>
                    <a:pt x="775" y="382"/>
                  </a:ln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Fira Sans"/>
              </a:endParaRPr>
            </a:p>
          </p:txBody>
        </p:sp>
      </p:grpSp>
      <p:grpSp>
        <p:nvGrpSpPr>
          <p:cNvPr id="16" name="Google Shape;2323;p42">
            <a:extLst>
              <a:ext uri="{FF2B5EF4-FFF2-40B4-BE49-F238E27FC236}">
                <a16:creationId xmlns:a16="http://schemas.microsoft.com/office/drawing/2014/main" id="{C2F725FF-AAC0-47DC-BDCB-4412B626614F}"/>
              </a:ext>
            </a:extLst>
          </p:cNvPr>
          <p:cNvGrpSpPr/>
          <p:nvPr/>
        </p:nvGrpSpPr>
        <p:grpSpPr>
          <a:xfrm>
            <a:off x="1253535" y="3484218"/>
            <a:ext cx="1637581" cy="1692019"/>
            <a:chOff x="3286000" y="1531650"/>
            <a:chExt cx="954000" cy="1171600"/>
          </a:xfrm>
          <a:solidFill>
            <a:schemeClr val="accent1"/>
          </a:solidFill>
        </p:grpSpPr>
        <p:sp>
          <p:nvSpPr>
            <p:cNvPr id="17" name="Google Shape;2325;p42">
              <a:extLst>
                <a:ext uri="{FF2B5EF4-FFF2-40B4-BE49-F238E27FC236}">
                  <a16:creationId xmlns:a16="http://schemas.microsoft.com/office/drawing/2014/main" id="{55047CB9-5739-42F3-AFA3-021F40C83A31}"/>
                </a:ext>
              </a:extLst>
            </p:cNvPr>
            <p:cNvSpPr/>
            <p:nvPr/>
          </p:nvSpPr>
          <p:spPr>
            <a:xfrm>
              <a:off x="3286000" y="1531650"/>
              <a:ext cx="954000" cy="954000"/>
            </a:xfrm>
            <a:custGeom>
              <a:avLst/>
              <a:gdLst/>
              <a:ahLst/>
              <a:cxnLst/>
              <a:rect l="l" t="t" r="r" b="b"/>
              <a:pathLst>
                <a:path w="38160" h="38160" extrusionOk="0">
                  <a:moveTo>
                    <a:pt x="19074" y="0"/>
                  </a:moveTo>
                  <a:cubicBezTo>
                    <a:pt x="13037" y="0"/>
                    <a:pt x="7489" y="2763"/>
                    <a:pt x="3846" y="7597"/>
                  </a:cubicBezTo>
                  <a:cubicBezTo>
                    <a:pt x="3715" y="7763"/>
                    <a:pt x="3751" y="8001"/>
                    <a:pt x="3917" y="8120"/>
                  </a:cubicBezTo>
                  <a:cubicBezTo>
                    <a:pt x="3986" y="8174"/>
                    <a:pt x="4066" y="8200"/>
                    <a:pt x="4147" y="8200"/>
                  </a:cubicBezTo>
                  <a:cubicBezTo>
                    <a:pt x="4262" y="8200"/>
                    <a:pt x="4376" y="8147"/>
                    <a:pt x="4453" y="8049"/>
                  </a:cubicBezTo>
                  <a:cubicBezTo>
                    <a:pt x="7953" y="3417"/>
                    <a:pt x="13287" y="762"/>
                    <a:pt x="19074" y="762"/>
                  </a:cubicBezTo>
                  <a:cubicBezTo>
                    <a:pt x="29182" y="762"/>
                    <a:pt x="37398" y="8978"/>
                    <a:pt x="37398" y="19074"/>
                  </a:cubicBezTo>
                  <a:cubicBezTo>
                    <a:pt x="37398" y="29183"/>
                    <a:pt x="29182" y="37398"/>
                    <a:pt x="19074" y="37398"/>
                  </a:cubicBezTo>
                  <a:cubicBezTo>
                    <a:pt x="8977" y="37398"/>
                    <a:pt x="762" y="29183"/>
                    <a:pt x="762" y="19074"/>
                  </a:cubicBezTo>
                  <a:cubicBezTo>
                    <a:pt x="762" y="18872"/>
                    <a:pt x="595" y="18693"/>
                    <a:pt x="381" y="18693"/>
                  </a:cubicBezTo>
                  <a:cubicBezTo>
                    <a:pt x="167" y="18693"/>
                    <a:pt x="0" y="18872"/>
                    <a:pt x="0" y="19074"/>
                  </a:cubicBezTo>
                  <a:cubicBezTo>
                    <a:pt x="0" y="29599"/>
                    <a:pt x="8561" y="38160"/>
                    <a:pt x="19074" y="38160"/>
                  </a:cubicBezTo>
                  <a:cubicBezTo>
                    <a:pt x="29599" y="38160"/>
                    <a:pt x="38160" y="29599"/>
                    <a:pt x="38160" y="19074"/>
                  </a:cubicBezTo>
                  <a:cubicBezTo>
                    <a:pt x="38160" y="8561"/>
                    <a:pt x="29599" y="0"/>
                    <a:pt x="19074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Fira Sans"/>
              </a:endParaRPr>
            </a:p>
          </p:txBody>
        </p:sp>
        <p:sp>
          <p:nvSpPr>
            <p:cNvPr id="18" name="Google Shape;2326;p42">
              <a:extLst>
                <a:ext uri="{FF2B5EF4-FFF2-40B4-BE49-F238E27FC236}">
                  <a16:creationId xmlns:a16="http://schemas.microsoft.com/office/drawing/2014/main" id="{98C30BDA-37C5-4D10-9C2D-D7634372FC78}"/>
                </a:ext>
              </a:extLst>
            </p:cNvPr>
            <p:cNvSpPr/>
            <p:nvPr/>
          </p:nvSpPr>
          <p:spPr>
            <a:xfrm>
              <a:off x="3753300" y="2466575"/>
              <a:ext cx="19375" cy="236675"/>
            </a:xfrm>
            <a:custGeom>
              <a:avLst/>
              <a:gdLst/>
              <a:ahLst/>
              <a:cxnLst/>
              <a:rect l="l" t="t" r="r" b="b"/>
              <a:pathLst>
                <a:path w="775" h="9467" extrusionOk="0">
                  <a:moveTo>
                    <a:pt x="382" y="1"/>
                  </a:moveTo>
                  <a:cubicBezTo>
                    <a:pt x="179" y="1"/>
                    <a:pt x="1" y="168"/>
                    <a:pt x="1" y="382"/>
                  </a:cubicBezTo>
                  <a:lnTo>
                    <a:pt x="1" y="9085"/>
                  </a:lnTo>
                  <a:cubicBezTo>
                    <a:pt x="1" y="9300"/>
                    <a:pt x="179" y="9466"/>
                    <a:pt x="382" y="9466"/>
                  </a:cubicBezTo>
                  <a:cubicBezTo>
                    <a:pt x="596" y="9466"/>
                    <a:pt x="775" y="9300"/>
                    <a:pt x="775" y="9085"/>
                  </a:cubicBezTo>
                  <a:lnTo>
                    <a:pt x="775" y="382"/>
                  </a:ln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Fira Sans"/>
              </a:endParaRPr>
            </a:p>
          </p:txBody>
        </p:sp>
      </p:grpSp>
      <p:sp>
        <p:nvSpPr>
          <p:cNvPr id="19" name="Google Shape;2337;p42">
            <a:extLst>
              <a:ext uri="{FF2B5EF4-FFF2-40B4-BE49-F238E27FC236}">
                <a16:creationId xmlns:a16="http://schemas.microsoft.com/office/drawing/2014/main" id="{CF0778F4-8D85-46C9-8A9D-72CAD90D17BF}"/>
              </a:ext>
            </a:extLst>
          </p:cNvPr>
          <p:cNvSpPr/>
          <p:nvPr/>
        </p:nvSpPr>
        <p:spPr>
          <a:xfrm>
            <a:off x="1355725" y="1143000"/>
            <a:ext cx="1516063" cy="1030288"/>
          </a:xfrm>
          <a:custGeom>
            <a:avLst/>
            <a:gdLst/>
            <a:ahLst/>
            <a:cxnLst/>
            <a:rect l="l" t="t" r="r" b="b"/>
            <a:pathLst>
              <a:path w="36005" h="34254" extrusionOk="0">
                <a:moveTo>
                  <a:pt x="17223" y="0"/>
                </a:moveTo>
                <a:cubicBezTo>
                  <a:pt x="12719" y="0"/>
                  <a:pt x="8224" y="1761"/>
                  <a:pt x="4870" y="5262"/>
                </a:cubicBezTo>
                <a:cubicBezTo>
                  <a:pt x="1691" y="8560"/>
                  <a:pt x="0" y="12905"/>
                  <a:pt x="95" y="17477"/>
                </a:cubicBezTo>
                <a:cubicBezTo>
                  <a:pt x="191" y="22061"/>
                  <a:pt x="2060" y="26324"/>
                  <a:pt x="5358" y="29491"/>
                </a:cubicBezTo>
                <a:cubicBezTo>
                  <a:pt x="8632" y="32634"/>
                  <a:pt x="12930" y="34253"/>
                  <a:pt x="17252" y="34253"/>
                </a:cubicBezTo>
                <a:cubicBezTo>
                  <a:pt x="20610" y="34253"/>
                  <a:pt x="23979" y="33277"/>
                  <a:pt x="26885" y="31289"/>
                </a:cubicBezTo>
                <a:lnTo>
                  <a:pt x="26706" y="31015"/>
                </a:lnTo>
                <a:cubicBezTo>
                  <a:pt x="23852" y="32968"/>
                  <a:pt x="20547" y="33925"/>
                  <a:pt x="17254" y="33925"/>
                </a:cubicBezTo>
                <a:cubicBezTo>
                  <a:pt x="13017" y="33925"/>
                  <a:pt x="8800" y="32341"/>
                  <a:pt x="5584" y="29253"/>
                </a:cubicBezTo>
                <a:cubicBezTo>
                  <a:pt x="2346" y="26145"/>
                  <a:pt x="512" y="21966"/>
                  <a:pt x="417" y="17477"/>
                </a:cubicBezTo>
                <a:cubicBezTo>
                  <a:pt x="334" y="12989"/>
                  <a:pt x="1989" y="8726"/>
                  <a:pt x="5096" y="5488"/>
                </a:cubicBezTo>
                <a:cubicBezTo>
                  <a:pt x="8397" y="2053"/>
                  <a:pt x="12812" y="324"/>
                  <a:pt x="17232" y="324"/>
                </a:cubicBezTo>
                <a:cubicBezTo>
                  <a:pt x="21422" y="324"/>
                  <a:pt x="25617" y="1877"/>
                  <a:pt x="28873" y="5000"/>
                </a:cubicBezTo>
                <a:cubicBezTo>
                  <a:pt x="34409" y="10322"/>
                  <a:pt x="35648" y="18692"/>
                  <a:pt x="31885" y="25371"/>
                </a:cubicBezTo>
                <a:lnTo>
                  <a:pt x="32171" y="25526"/>
                </a:lnTo>
                <a:cubicBezTo>
                  <a:pt x="36005" y="18728"/>
                  <a:pt x="34743" y="10191"/>
                  <a:pt x="29099" y="4773"/>
                </a:cubicBezTo>
                <a:cubicBezTo>
                  <a:pt x="25778" y="1585"/>
                  <a:pt x="21496" y="0"/>
                  <a:pt x="17223" y="0"/>
                </a:cubicBezTo>
                <a:close/>
              </a:path>
            </a:pathLst>
          </a:cu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200" b="1" dirty="0">
              <a:latin typeface="Fira Sans"/>
            </a:endParaRPr>
          </a:p>
        </p:txBody>
      </p:sp>
      <p:sp>
        <p:nvSpPr>
          <p:cNvPr id="20" name="Google Shape;2337;p42">
            <a:extLst>
              <a:ext uri="{FF2B5EF4-FFF2-40B4-BE49-F238E27FC236}">
                <a16:creationId xmlns:a16="http://schemas.microsoft.com/office/drawing/2014/main" id="{49205AE9-1B36-41E0-9AD7-BB2C1B2989E6}"/>
              </a:ext>
            </a:extLst>
          </p:cNvPr>
          <p:cNvSpPr/>
          <p:nvPr/>
        </p:nvSpPr>
        <p:spPr>
          <a:xfrm>
            <a:off x="1389063" y="3619500"/>
            <a:ext cx="1431925" cy="1000125"/>
          </a:xfrm>
          <a:custGeom>
            <a:avLst/>
            <a:gdLst/>
            <a:ahLst/>
            <a:cxnLst/>
            <a:rect l="l" t="t" r="r" b="b"/>
            <a:pathLst>
              <a:path w="36005" h="34254" extrusionOk="0">
                <a:moveTo>
                  <a:pt x="17223" y="0"/>
                </a:moveTo>
                <a:cubicBezTo>
                  <a:pt x="12719" y="0"/>
                  <a:pt x="8224" y="1761"/>
                  <a:pt x="4870" y="5262"/>
                </a:cubicBezTo>
                <a:cubicBezTo>
                  <a:pt x="1691" y="8560"/>
                  <a:pt x="0" y="12905"/>
                  <a:pt x="95" y="17477"/>
                </a:cubicBezTo>
                <a:cubicBezTo>
                  <a:pt x="191" y="22061"/>
                  <a:pt x="2060" y="26324"/>
                  <a:pt x="5358" y="29491"/>
                </a:cubicBezTo>
                <a:cubicBezTo>
                  <a:pt x="8632" y="32634"/>
                  <a:pt x="12930" y="34253"/>
                  <a:pt x="17252" y="34253"/>
                </a:cubicBezTo>
                <a:cubicBezTo>
                  <a:pt x="20610" y="34253"/>
                  <a:pt x="23979" y="33277"/>
                  <a:pt x="26885" y="31289"/>
                </a:cubicBezTo>
                <a:lnTo>
                  <a:pt x="26706" y="31015"/>
                </a:lnTo>
                <a:cubicBezTo>
                  <a:pt x="23852" y="32968"/>
                  <a:pt x="20547" y="33925"/>
                  <a:pt x="17254" y="33925"/>
                </a:cubicBezTo>
                <a:cubicBezTo>
                  <a:pt x="13017" y="33925"/>
                  <a:pt x="8800" y="32341"/>
                  <a:pt x="5584" y="29253"/>
                </a:cubicBezTo>
                <a:cubicBezTo>
                  <a:pt x="2346" y="26145"/>
                  <a:pt x="512" y="21966"/>
                  <a:pt x="417" y="17477"/>
                </a:cubicBezTo>
                <a:cubicBezTo>
                  <a:pt x="334" y="12989"/>
                  <a:pt x="1989" y="8726"/>
                  <a:pt x="5096" y="5488"/>
                </a:cubicBezTo>
                <a:cubicBezTo>
                  <a:pt x="8397" y="2053"/>
                  <a:pt x="12812" y="324"/>
                  <a:pt x="17232" y="324"/>
                </a:cubicBezTo>
                <a:cubicBezTo>
                  <a:pt x="21422" y="324"/>
                  <a:pt x="25617" y="1877"/>
                  <a:pt x="28873" y="5000"/>
                </a:cubicBezTo>
                <a:cubicBezTo>
                  <a:pt x="34409" y="10322"/>
                  <a:pt x="35648" y="18692"/>
                  <a:pt x="31885" y="25371"/>
                </a:cubicBezTo>
                <a:lnTo>
                  <a:pt x="32171" y="25526"/>
                </a:lnTo>
                <a:cubicBezTo>
                  <a:pt x="36005" y="18728"/>
                  <a:pt x="34743" y="10191"/>
                  <a:pt x="29099" y="4773"/>
                </a:cubicBezTo>
                <a:cubicBezTo>
                  <a:pt x="25778" y="1585"/>
                  <a:pt x="21496" y="0"/>
                  <a:pt x="17223" y="0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200" b="1" dirty="0">
              <a:latin typeface="Fira Sans"/>
            </a:endParaRPr>
          </a:p>
        </p:txBody>
      </p:sp>
      <p:sp>
        <p:nvSpPr>
          <p:cNvPr id="21" name="Google Shape;2324;p42">
            <a:extLst>
              <a:ext uri="{FF2B5EF4-FFF2-40B4-BE49-F238E27FC236}">
                <a16:creationId xmlns:a16="http://schemas.microsoft.com/office/drawing/2014/main" id="{CA3EACB6-1E6F-4867-B587-38F744867C01}"/>
              </a:ext>
            </a:extLst>
          </p:cNvPr>
          <p:cNvSpPr/>
          <p:nvPr/>
        </p:nvSpPr>
        <p:spPr>
          <a:xfrm>
            <a:off x="992188" y="5078413"/>
            <a:ext cx="2322512" cy="760412"/>
          </a:xfrm>
          <a:custGeom>
            <a:avLst/>
            <a:gdLst/>
            <a:ahLst/>
            <a:cxnLst/>
            <a:rect l="l" t="t" r="r" b="b"/>
            <a:pathLst>
              <a:path w="64700" h="10622" extrusionOk="0">
                <a:moveTo>
                  <a:pt x="1" y="1"/>
                </a:moveTo>
                <a:lnTo>
                  <a:pt x="1" y="10621"/>
                </a:lnTo>
                <a:lnTo>
                  <a:pt x="64699" y="10621"/>
                </a:lnTo>
                <a:lnTo>
                  <a:pt x="64699" y="1"/>
                </a:ln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 algn="ctr">
              <a:defRPr/>
            </a:pPr>
            <a:r>
              <a:rPr lang="es-CO" sz="1200" b="1" dirty="0">
                <a:latin typeface="Barlow Medium"/>
                <a:sym typeface="Fira Sans Extra Condensed Medium"/>
              </a:rPr>
              <a:t>RESUELTAS IMPUESTOS MUNICIPALES 31 DE DICIEMBRE DE 2021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DFC5CC2-4E8F-409E-A5CE-F8B9D6D93AC7}"/>
              </a:ext>
            </a:extLst>
          </p:cNvPr>
          <p:cNvSpPr txBox="1"/>
          <p:nvPr/>
        </p:nvSpPr>
        <p:spPr>
          <a:xfrm>
            <a:off x="1141413" y="1022350"/>
            <a:ext cx="1957387" cy="841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s-C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</a:endParaRPr>
          </a:p>
          <a:p>
            <a:pPr algn="ctr">
              <a:defRPr/>
            </a:pPr>
            <a:r>
              <a:rPr lang="es-CO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22.879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2FB50B9F-DCBB-44B2-9172-A032C43E9D66}"/>
              </a:ext>
            </a:extLst>
          </p:cNvPr>
          <p:cNvSpPr txBox="1"/>
          <p:nvPr/>
        </p:nvSpPr>
        <p:spPr>
          <a:xfrm>
            <a:off x="7661275" y="1079500"/>
            <a:ext cx="18129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s-C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</a:endParaRPr>
          </a:p>
          <a:p>
            <a:pPr algn="ctr">
              <a:defRPr/>
            </a:pPr>
            <a:r>
              <a:rPr lang="es-CO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722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A1BE79E-2FC8-48B3-92D8-0D70A561FE6D}"/>
              </a:ext>
            </a:extLst>
          </p:cNvPr>
          <p:cNvSpPr txBox="1"/>
          <p:nvPr/>
        </p:nvSpPr>
        <p:spPr>
          <a:xfrm>
            <a:off x="1108075" y="3502025"/>
            <a:ext cx="1957388" cy="842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s-C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 Medium"/>
            </a:endParaRPr>
          </a:p>
          <a:p>
            <a:pPr algn="ctr">
              <a:defRPr/>
            </a:pPr>
            <a:r>
              <a:rPr lang="es-CO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22.447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54A8FBF-BE1B-4E70-9D96-AD2C99A16BBE}"/>
              </a:ext>
            </a:extLst>
          </p:cNvPr>
          <p:cNvSpPr txBox="1"/>
          <p:nvPr/>
        </p:nvSpPr>
        <p:spPr>
          <a:xfrm>
            <a:off x="6905625" y="593725"/>
            <a:ext cx="36893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1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* RADICADAS POR VENTANILLA </a:t>
            </a:r>
          </a:p>
        </p:txBody>
      </p:sp>
      <p:sp>
        <p:nvSpPr>
          <p:cNvPr id="46095" name="Rectángulo 28">
            <a:extLst>
              <a:ext uri="{FF2B5EF4-FFF2-40B4-BE49-F238E27FC236}">
                <a16:creationId xmlns:a16="http://schemas.microsoft.com/office/drawing/2014/main" id="{D1BA0E66-ED0D-4326-B500-4F967A6EB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5050" y="2565400"/>
            <a:ext cx="2562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200" b="1">
                <a:latin typeface="Barlow Medium" pitchFamily="2" charset="0"/>
                <a:sym typeface="Fira Sans Extra Condensed Mediu"/>
              </a:rPr>
              <a:t>ASIGNADAS AREA DE IMPUESTOS – ACUMULADAS 31 DE DICIEMBRE DE 2021</a:t>
            </a:r>
            <a:endParaRPr lang="es-CO" altLang="en-US" sz="1200" b="1">
              <a:latin typeface="Barlow" pitchFamily="2" charset="0"/>
              <a:sym typeface="Fira Sans Extra Condensed Mediu"/>
            </a:endParaRPr>
          </a:p>
        </p:txBody>
      </p:sp>
      <p:grpSp>
        <p:nvGrpSpPr>
          <p:cNvPr id="46096" name="Google Shape;2323;p42">
            <a:extLst>
              <a:ext uri="{FF2B5EF4-FFF2-40B4-BE49-F238E27FC236}">
                <a16:creationId xmlns:a16="http://schemas.microsoft.com/office/drawing/2014/main" id="{42C1B381-34B3-4E97-AB3B-F40716D810CC}"/>
              </a:ext>
            </a:extLst>
          </p:cNvPr>
          <p:cNvGrpSpPr>
            <a:grpSpLocks/>
          </p:cNvGrpSpPr>
          <p:nvPr/>
        </p:nvGrpSpPr>
        <p:grpSpPr bwMode="auto">
          <a:xfrm>
            <a:off x="7510463" y="3573463"/>
            <a:ext cx="2725737" cy="2192337"/>
            <a:chOff x="2925366" y="1520745"/>
            <a:chExt cx="1820494" cy="1804664"/>
          </a:xfrm>
        </p:grpSpPr>
        <p:sp>
          <p:nvSpPr>
            <p:cNvPr id="31" name="Google Shape;2324;p42">
              <a:extLst>
                <a:ext uri="{FF2B5EF4-FFF2-40B4-BE49-F238E27FC236}">
                  <a16:creationId xmlns:a16="http://schemas.microsoft.com/office/drawing/2014/main" id="{4E03F880-6838-4FDF-9B97-32D851D237A8}"/>
                </a:ext>
              </a:extLst>
            </p:cNvPr>
            <p:cNvSpPr/>
            <p:nvPr/>
          </p:nvSpPr>
          <p:spPr>
            <a:xfrm>
              <a:off x="2925366" y="2699461"/>
              <a:ext cx="1820494" cy="625948"/>
            </a:xfrm>
            <a:custGeom>
              <a:avLst/>
              <a:gdLst/>
              <a:ahLst/>
              <a:cxnLst/>
              <a:rect l="l" t="t" r="r" b="b"/>
              <a:pathLst>
                <a:path w="64700" h="10622" extrusionOk="0">
                  <a:moveTo>
                    <a:pt x="1" y="1"/>
                  </a:moveTo>
                  <a:lnTo>
                    <a:pt x="1" y="10621"/>
                  </a:lnTo>
                  <a:lnTo>
                    <a:pt x="64699" y="10621"/>
                  </a:lnTo>
                  <a:lnTo>
                    <a:pt x="64699" y="1"/>
                  </a:lnTo>
                  <a:close/>
                </a:path>
              </a:pathLst>
            </a:cu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 algn="ctr">
                <a:defRPr/>
              </a:pPr>
              <a:endParaRPr lang="es-CO" sz="1200" b="1" dirty="0">
                <a:latin typeface="Barlow Medium"/>
                <a:sym typeface="Fira Sans Extra Condensed Medium"/>
              </a:endParaRPr>
            </a:p>
          </p:txBody>
        </p:sp>
        <p:sp>
          <p:nvSpPr>
            <p:cNvPr id="32" name="Google Shape;2325;p42">
              <a:extLst>
                <a:ext uri="{FF2B5EF4-FFF2-40B4-BE49-F238E27FC236}">
                  <a16:creationId xmlns:a16="http://schemas.microsoft.com/office/drawing/2014/main" id="{CCEE0639-D71B-4181-B0D9-03819EE54F68}"/>
                </a:ext>
              </a:extLst>
            </p:cNvPr>
            <p:cNvSpPr/>
            <p:nvPr/>
          </p:nvSpPr>
          <p:spPr>
            <a:xfrm>
              <a:off x="3250870" y="1520745"/>
              <a:ext cx="1025287" cy="939575"/>
            </a:xfrm>
            <a:custGeom>
              <a:avLst/>
              <a:gdLst/>
              <a:ahLst/>
              <a:cxnLst/>
              <a:rect l="l" t="t" r="r" b="b"/>
              <a:pathLst>
                <a:path w="38160" h="38160" extrusionOk="0">
                  <a:moveTo>
                    <a:pt x="19074" y="0"/>
                  </a:moveTo>
                  <a:cubicBezTo>
                    <a:pt x="13037" y="0"/>
                    <a:pt x="7489" y="2763"/>
                    <a:pt x="3846" y="7597"/>
                  </a:cubicBezTo>
                  <a:cubicBezTo>
                    <a:pt x="3715" y="7763"/>
                    <a:pt x="3751" y="8001"/>
                    <a:pt x="3917" y="8120"/>
                  </a:cubicBezTo>
                  <a:cubicBezTo>
                    <a:pt x="3986" y="8174"/>
                    <a:pt x="4066" y="8200"/>
                    <a:pt x="4147" y="8200"/>
                  </a:cubicBezTo>
                  <a:cubicBezTo>
                    <a:pt x="4262" y="8200"/>
                    <a:pt x="4376" y="8147"/>
                    <a:pt x="4453" y="8049"/>
                  </a:cubicBezTo>
                  <a:cubicBezTo>
                    <a:pt x="7953" y="3417"/>
                    <a:pt x="13287" y="762"/>
                    <a:pt x="19074" y="762"/>
                  </a:cubicBezTo>
                  <a:cubicBezTo>
                    <a:pt x="29182" y="762"/>
                    <a:pt x="37398" y="8978"/>
                    <a:pt x="37398" y="19074"/>
                  </a:cubicBezTo>
                  <a:cubicBezTo>
                    <a:pt x="37398" y="29183"/>
                    <a:pt x="29182" y="37398"/>
                    <a:pt x="19074" y="37398"/>
                  </a:cubicBezTo>
                  <a:cubicBezTo>
                    <a:pt x="8977" y="37398"/>
                    <a:pt x="762" y="29183"/>
                    <a:pt x="762" y="19074"/>
                  </a:cubicBezTo>
                  <a:cubicBezTo>
                    <a:pt x="762" y="18872"/>
                    <a:pt x="595" y="18693"/>
                    <a:pt x="381" y="18693"/>
                  </a:cubicBezTo>
                  <a:cubicBezTo>
                    <a:pt x="167" y="18693"/>
                    <a:pt x="0" y="18872"/>
                    <a:pt x="0" y="19074"/>
                  </a:cubicBezTo>
                  <a:cubicBezTo>
                    <a:pt x="0" y="29599"/>
                    <a:pt x="8561" y="38160"/>
                    <a:pt x="19074" y="38160"/>
                  </a:cubicBezTo>
                  <a:cubicBezTo>
                    <a:pt x="29599" y="38160"/>
                    <a:pt x="38160" y="29599"/>
                    <a:pt x="38160" y="19074"/>
                  </a:cubicBezTo>
                  <a:cubicBezTo>
                    <a:pt x="38160" y="8561"/>
                    <a:pt x="29599" y="0"/>
                    <a:pt x="19074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Fira Sans"/>
              </a:endParaRPr>
            </a:p>
          </p:txBody>
        </p:sp>
        <p:sp>
          <p:nvSpPr>
            <p:cNvPr id="33" name="Google Shape;2326;p42">
              <a:extLst>
                <a:ext uri="{FF2B5EF4-FFF2-40B4-BE49-F238E27FC236}">
                  <a16:creationId xmlns:a16="http://schemas.microsoft.com/office/drawing/2014/main" id="{E6604A3D-3BFD-4E39-ACB5-49F706C5E3AF}"/>
                </a:ext>
              </a:extLst>
            </p:cNvPr>
            <p:cNvSpPr/>
            <p:nvPr/>
          </p:nvSpPr>
          <p:spPr>
            <a:xfrm>
              <a:off x="3753441" y="2466854"/>
              <a:ext cx="19085" cy="236527"/>
            </a:xfrm>
            <a:custGeom>
              <a:avLst/>
              <a:gdLst/>
              <a:ahLst/>
              <a:cxnLst/>
              <a:rect l="l" t="t" r="r" b="b"/>
              <a:pathLst>
                <a:path w="775" h="9467" extrusionOk="0">
                  <a:moveTo>
                    <a:pt x="382" y="1"/>
                  </a:moveTo>
                  <a:cubicBezTo>
                    <a:pt x="179" y="1"/>
                    <a:pt x="1" y="168"/>
                    <a:pt x="1" y="382"/>
                  </a:cubicBezTo>
                  <a:lnTo>
                    <a:pt x="1" y="9085"/>
                  </a:lnTo>
                  <a:cubicBezTo>
                    <a:pt x="1" y="9300"/>
                    <a:pt x="179" y="9466"/>
                    <a:pt x="382" y="9466"/>
                  </a:cubicBezTo>
                  <a:cubicBezTo>
                    <a:pt x="596" y="9466"/>
                    <a:pt x="775" y="9300"/>
                    <a:pt x="775" y="9085"/>
                  </a:cubicBezTo>
                  <a:lnTo>
                    <a:pt x="775" y="382"/>
                  </a:lnTo>
                  <a:cubicBezTo>
                    <a:pt x="775" y="168"/>
                    <a:pt x="596" y="1"/>
                    <a:pt x="382" y="1"/>
                  </a:cubicBezTo>
                  <a:close/>
                </a:path>
              </a:pathLst>
            </a:cu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Fira Sans"/>
              </a:endParaRPr>
            </a:p>
          </p:txBody>
        </p:sp>
        <p:sp>
          <p:nvSpPr>
            <p:cNvPr id="34" name="Google Shape;2337;p42">
              <a:extLst>
                <a:ext uri="{FF2B5EF4-FFF2-40B4-BE49-F238E27FC236}">
                  <a16:creationId xmlns:a16="http://schemas.microsoft.com/office/drawing/2014/main" id="{91D3B8DD-E756-4134-A12E-CC4A2D228F27}"/>
                </a:ext>
              </a:extLst>
            </p:cNvPr>
            <p:cNvSpPr/>
            <p:nvPr/>
          </p:nvSpPr>
          <p:spPr>
            <a:xfrm>
              <a:off x="3324030" y="1591311"/>
              <a:ext cx="919259" cy="833726"/>
            </a:xfrm>
            <a:custGeom>
              <a:avLst/>
              <a:gdLst/>
              <a:ahLst/>
              <a:cxnLst/>
              <a:rect l="l" t="t" r="r" b="b"/>
              <a:pathLst>
                <a:path w="36005" h="34254" extrusionOk="0">
                  <a:moveTo>
                    <a:pt x="17223" y="0"/>
                  </a:moveTo>
                  <a:cubicBezTo>
                    <a:pt x="12719" y="0"/>
                    <a:pt x="8224" y="1761"/>
                    <a:pt x="4870" y="5262"/>
                  </a:cubicBezTo>
                  <a:cubicBezTo>
                    <a:pt x="1691" y="8560"/>
                    <a:pt x="0" y="12905"/>
                    <a:pt x="95" y="17477"/>
                  </a:cubicBezTo>
                  <a:cubicBezTo>
                    <a:pt x="191" y="22061"/>
                    <a:pt x="2060" y="26324"/>
                    <a:pt x="5358" y="29491"/>
                  </a:cubicBezTo>
                  <a:cubicBezTo>
                    <a:pt x="8632" y="32634"/>
                    <a:pt x="12930" y="34253"/>
                    <a:pt x="17252" y="34253"/>
                  </a:cubicBezTo>
                  <a:cubicBezTo>
                    <a:pt x="20610" y="34253"/>
                    <a:pt x="23979" y="33277"/>
                    <a:pt x="26885" y="31289"/>
                  </a:cubicBezTo>
                  <a:lnTo>
                    <a:pt x="26706" y="31015"/>
                  </a:lnTo>
                  <a:cubicBezTo>
                    <a:pt x="23852" y="32968"/>
                    <a:pt x="20547" y="33925"/>
                    <a:pt x="17254" y="33925"/>
                  </a:cubicBezTo>
                  <a:cubicBezTo>
                    <a:pt x="13017" y="33925"/>
                    <a:pt x="8800" y="32341"/>
                    <a:pt x="5584" y="29253"/>
                  </a:cubicBezTo>
                  <a:cubicBezTo>
                    <a:pt x="2346" y="26145"/>
                    <a:pt x="512" y="21966"/>
                    <a:pt x="417" y="17477"/>
                  </a:cubicBezTo>
                  <a:cubicBezTo>
                    <a:pt x="334" y="12989"/>
                    <a:pt x="1989" y="8726"/>
                    <a:pt x="5096" y="5488"/>
                  </a:cubicBezTo>
                  <a:cubicBezTo>
                    <a:pt x="8397" y="2053"/>
                    <a:pt x="12812" y="324"/>
                    <a:pt x="17232" y="324"/>
                  </a:cubicBezTo>
                  <a:cubicBezTo>
                    <a:pt x="21422" y="324"/>
                    <a:pt x="25617" y="1877"/>
                    <a:pt x="28873" y="5000"/>
                  </a:cubicBezTo>
                  <a:cubicBezTo>
                    <a:pt x="34409" y="10322"/>
                    <a:pt x="35648" y="18692"/>
                    <a:pt x="31885" y="25371"/>
                  </a:cubicBezTo>
                  <a:lnTo>
                    <a:pt x="32171" y="25526"/>
                  </a:lnTo>
                  <a:cubicBezTo>
                    <a:pt x="36005" y="18728"/>
                    <a:pt x="34743" y="10191"/>
                    <a:pt x="29099" y="4773"/>
                  </a:cubicBezTo>
                  <a:cubicBezTo>
                    <a:pt x="25778" y="1585"/>
                    <a:pt x="21496" y="0"/>
                    <a:pt x="17223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1" lIns="91425" tIns="91425" rIns="91425" bIns="91425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sz="1200" b="1" dirty="0">
                <a:latin typeface="Fira Sans"/>
              </a:endParaRPr>
            </a:p>
          </p:txBody>
        </p:sp>
      </p:grpSp>
      <p:sp>
        <p:nvSpPr>
          <p:cNvPr id="35" name="CuadroTexto 34">
            <a:extLst>
              <a:ext uri="{FF2B5EF4-FFF2-40B4-BE49-F238E27FC236}">
                <a16:creationId xmlns:a16="http://schemas.microsoft.com/office/drawing/2014/main" id="{71539B51-AABA-423C-987D-F193772E20A7}"/>
              </a:ext>
            </a:extLst>
          </p:cNvPr>
          <p:cNvSpPr txBox="1"/>
          <p:nvPr/>
        </p:nvSpPr>
        <p:spPr>
          <a:xfrm>
            <a:off x="7858125" y="3560763"/>
            <a:ext cx="18129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s-C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</a:endParaRPr>
          </a:p>
          <a:p>
            <a:pPr algn="ctr">
              <a:defRPr/>
            </a:pPr>
            <a:r>
              <a:rPr lang="es-CO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552</a:t>
            </a:r>
          </a:p>
        </p:txBody>
      </p:sp>
      <p:sp>
        <p:nvSpPr>
          <p:cNvPr id="46098" name="Rectángulo 35">
            <a:extLst>
              <a:ext uri="{FF2B5EF4-FFF2-40B4-BE49-F238E27FC236}">
                <a16:creationId xmlns:a16="http://schemas.microsoft.com/office/drawing/2014/main" id="{1EFA4C19-3792-4CBA-877E-29C477AC7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5089525"/>
            <a:ext cx="2562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200" b="1">
                <a:latin typeface="Barlow Medium" pitchFamily="2" charset="0"/>
                <a:sym typeface="Fira Sans Extra Condensed Mediu"/>
              </a:rPr>
              <a:t>RESUELTAS AREA DE IMPUESTOS – ACUMULADAS 31 DE DICIEMBRE DE 2021</a:t>
            </a:r>
            <a:endParaRPr lang="es-CO" altLang="en-US" sz="1200" b="1">
              <a:latin typeface="Barlow" pitchFamily="2" charset="0"/>
              <a:sym typeface="Fira Sans Extra Condensed Mediu"/>
            </a:endParaRPr>
          </a:p>
        </p:txBody>
      </p:sp>
      <p:pic>
        <p:nvPicPr>
          <p:cNvPr id="46099" name="Gráfico 54" descr="Centro de llamadas">
            <a:extLst>
              <a:ext uri="{FF2B5EF4-FFF2-40B4-BE49-F238E27FC236}">
                <a16:creationId xmlns:a16="http://schemas.microsoft.com/office/drawing/2014/main" id="{7E68ED14-A6A2-4A7F-9A68-827A85CB5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13" y="1835150"/>
            <a:ext cx="1646237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55288A6D-7B2D-4C86-888F-8E6EB80CB606}"/>
              </a:ext>
            </a:extLst>
          </p:cNvPr>
          <p:cNvSpPr txBox="1"/>
          <p:nvPr/>
        </p:nvSpPr>
        <p:spPr>
          <a:xfrm>
            <a:off x="4745038" y="3502025"/>
            <a:ext cx="16287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28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PQRSD</a:t>
            </a:r>
            <a:r>
              <a:rPr lang="es-CO" sz="1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 </a:t>
            </a:r>
            <a:endParaRPr lang="es-CO" sz="1600" i="1" u="sng" dirty="0">
              <a:latin typeface="Barlow Medium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95DFBF9C-1ECE-4293-9C1B-B680D5992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45ADE73-DC5D-44CF-9B82-9FAFB0E8452F}"/>
              </a:ext>
            </a:extLst>
          </p:cNvPr>
          <p:cNvSpPr txBox="1"/>
          <p:nvPr/>
        </p:nvSpPr>
        <p:spPr>
          <a:xfrm>
            <a:off x="236538" y="163513"/>
            <a:ext cx="1047750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Atención Personalizada – </a:t>
            </a:r>
          </a:p>
          <a:p>
            <a:pPr>
              <a:defRPr/>
            </a:pPr>
            <a:r>
              <a:rPr lang="es-C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Impuestos Municipales </a:t>
            </a:r>
          </a:p>
        </p:txBody>
      </p:sp>
      <p:sp>
        <p:nvSpPr>
          <p:cNvPr id="7" name="Google Shape;2770;p44">
            <a:extLst>
              <a:ext uri="{FF2B5EF4-FFF2-40B4-BE49-F238E27FC236}">
                <a16:creationId xmlns:a16="http://schemas.microsoft.com/office/drawing/2014/main" id="{8F20CE6D-029B-498A-ADCE-3B6C86BDE4BC}"/>
              </a:ext>
            </a:extLst>
          </p:cNvPr>
          <p:cNvSpPr/>
          <p:nvPr/>
        </p:nvSpPr>
        <p:spPr>
          <a:xfrm>
            <a:off x="4502150" y="763588"/>
            <a:ext cx="369888" cy="254000"/>
          </a:xfrm>
          <a:custGeom>
            <a:avLst/>
            <a:gdLst/>
            <a:ahLst/>
            <a:cxnLst/>
            <a:rect l="l" t="t" r="r" b="b"/>
            <a:pathLst>
              <a:path w="2673" h="1951" extrusionOk="0">
                <a:moveTo>
                  <a:pt x="2537" y="128"/>
                </a:moveTo>
                <a:lnTo>
                  <a:pt x="2537" y="1848"/>
                </a:lnTo>
                <a:lnTo>
                  <a:pt x="96" y="1848"/>
                </a:lnTo>
                <a:lnTo>
                  <a:pt x="96" y="128"/>
                </a:lnTo>
                <a:close/>
                <a:moveTo>
                  <a:pt x="1" y="1"/>
                </a:moveTo>
                <a:lnTo>
                  <a:pt x="1" y="1951"/>
                </a:lnTo>
                <a:lnTo>
                  <a:pt x="2672" y="1951"/>
                </a:lnTo>
                <a:lnTo>
                  <a:pt x="2672" y="1"/>
                </a:lnTo>
                <a:close/>
              </a:path>
            </a:pathLst>
          </a:cu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Google Shape;2771;p44">
            <a:extLst>
              <a:ext uri="{FF2B5EF4-FFF2-40B4-BE49-F238E27FC236}">
                <a16:creationId xmlns:a16="http://schemas.microsoft.com/office/drawing/2014/main" id="{840C836C-8776-4A56-AC4E-C04CD44CD151}"/>
              </a:ext>
            </a:extLst>
          </p:cNvPr>
          <p:cNvSpPr/>
          <p:nvPr/>
        </p:nvSpPr>
        <p:spPr>
          <a:xfrm>
            <a:off x="4565650" y="1004888"/>
            <a:ext cx="242888" cy="73025"/>
          </a:xfrm>
          <a:custGeom>
            <a:avLst/>
            <a:gdLst/>
            <a:ahLst/>
            <a:cxnLst/>
            <a:rect l="l" t="t" r="r" b="b"/>
            <a:pathLst>
              <a:path w="1753" h="564" extrusionOk="0">
                <a:moveTo>
                  <a:pt x="1087" y="104"/>
                </a:moveTo>
                <a:lnTo>
                  <a:pt x="1087" y="397"/>
                </a:lnTo>
                <a:lnTo>
                  <a:pt x="1483" y="397"/>
                </a:lnTo>
                <a:cubicBezTo>
                  <a:pt x="1523" y="397"/>
                  <a:pt x="1554" y="429"/>
                  <a:pt x="1554" y="429"/>
                </a:cubicBezTo>
                <a:lnTo>
                  <a:pt x="167" y="429"/>
                </a:lnTo>
                <a:cubicBezTo>
                  <a:pt x="199" y="429"/>
                  <a:pt x="230" y="397"/>
                  <a:pt x="262" y="397"/>
                </a:cubicBezTo>
                <a:lnTo>
                  <a:pt x="659" y="397"/>
                </a:lnTo>
                <a:lnTo>
                  <a:pt x="659" y="104"/>
                </a:lnTo>
                <a:close/>
                <a:moveTo>
                  <a:pt x="532" y="1"/>
                </a:moveTo>
                <a:lnTo>
                  <a:pt x="532" y="302"/>
                </a:lnTo>
                <a:lnTo>
                  <a:pt x="262" y="302"/>
                </a:lnTo>
                <a:cubicBezTo>
                  <a:pt x="135" y="302"/>
                  <a:pt x="32" y="397"/>
                  <a:pt x="1" y="500"/>
                </a:cubicBezTo>
                <a:lnTo>
                  <a:pt x="1" y="564"/>
                </a:lnTo>
                <a:lnTo>
                  <a:pt x="1752" y="564"/>
                </a:lnTo>
                <a:lnTo>
                  <a:pt x="1752" y="500"/>
                </a:lnTo>
                <a:cubicBezTo>
                  <a:pt x="1721" y="397"/>
                  <a:pt x="1618" y="302"/>
                  <a:pt x="1483" y="302"/>
                </a:cubicBezTo>
                <a:lnTo>
                  <a:pt x="1221" y="302"/>
                </a:lnTo>
                <a:lnTo>
                  <a:pt x="1221" y="1"/>
                </a:lnTo>
                <a:close/>
              </a:path>
            </a:pathLst>
          </a:cu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" name="Google Shape;2772;p44">
            <a:extLst>
              <a:ext uri="{FF2B5EF4-FFF2-40B4-BE49-F238E27FC236}">
                <a16:creationId xmlns:a16="http://schemas.microsoft.com/office/drawing/2014/main" id="{782C5EF0-0841-42FD-BE7E-D49F7AF466B7}"/>
              </a:ext>
            </a:extLst>
          </p:cNvPr>
          <p:cNvSpPr/>
          <p:nvPr/>
        </p:nvSpPr>
        <p:spPr>
          <a:xfrm>
            <a:off x="4543425" y="844550"/>
            <a:ext cx="277813" cy="112713"/>
          </a:xfrm>
          <a:custGeom>
            <a:avLst/>
            <a:gdLst/>
            <a:ahLst/>
            <a:cxnLst/>
            <a:rect l="l" t="t" r="r" b="b"/>
            <a:pathLst>
              <a:path w="2014" h="858" extrusionOk="0">
                <a:moveTo>
                  <a:pt x="1918" y="1"/>
                </a:moveTo>
                <a:lnTo>
                  <a:pt x="1189" y="532"/>
                </a:lnTo>
                <a:lnTo>
                  <a:pt x="595" y="231"/>
                </a:lnTo>
                <a:lnTo>
                  <a:pt x="0" y="762"/>
                </a:lnTo>
                <a:lnTo>
                  <a:pt x="103" y="857"/>
                </a:lnTo>
                <a:lnTo>
                  <a:pt x="595" y="397"/>
                </a:lnTo>
                <a:lnTo>
                  <a:pt x="1221" y="659"/>
                </a:lnTo>
                <a:lnTo>
                  <a:pt x="2014" y="96"/>
                </a:lnTo>
                <a:lnTo>
                  <a:pt x="1918" y="1"/>
                </a:lnTo>
                <a:close/>
              </a:path>
            </a:pathLst>
          </a:cu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" name="Rectangle 26">
            <a:extLst>
              <a:ext uri="{FF2B5EF4-FFF2-40B4-BE49-F238E27FC236}">
                <a16:creationId xmlns:a16="http://schemas.microsoft.com/office/drawing/2014/main" id="{74E2B2C3-1656-4C43-A212-F09D5AE655D2}"/>
              </a:ext>
            </a:extLst>
          </p:cNvPr>
          <p:cNvSpPr/>
          <p:nvPr/>
        </p:nvSpPr>
        <p:spPr>
          <a:xfrm>
            <a:off x="674688" y="1441450"/>
            <a:ext cx="1982787" cy="1263650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TextBox 27">
            <a:extLst>
              <a:ext uri="{FF2B5EF4-FFF2-40B4-BE49-F238E27FC236}">
                <a16:creationId xmlns:a16="http://schemas.microsoft.com/office/drawing/2014/main" id="{45351250-3DD1-4FD3-A9B6-843F1E4E5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38" y="1435100"/>
            <a:ext cx="27019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800" b="1" dirty="0">
                <a:latin typeface="Barlow Medium"/>
                <a:ea typeface="Noto Sans"/>
                <a:cs typeface="Noto Sans"/>
              </a:rPr>
              <a:t>1er. </a:t>
            </a:r>
            <a:r>
              <a:rPr lang="en-GB" sz="1800" b="1" dirty="0" err="1">
                <a:latin typeface="Barlow Medium"/>
                <a:ea typeface="Noto Sans"/>
                <a:cs typeface="Noto Sans"/>
              </a:rPr>
              <a:t>Trimestre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/>
                <a:cs typeface="Noto Sans"/>
              </a:rPr>
              <a:t>18.277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800" b="1" dirty="0" err="1">
                <a:latin typeface="Barlow Medium"/>
                <a:ea typeface="Noto Sans"/>
                <a:cs typeface="Noto Sans"/>
              </a:rPr>
              <a:t>Contribuyentes</a:t>
            </a:r>
            <a:endParaRPr lang="en-GB" sz="1800" b="1" dirty="0">
              <a:latin typeface="Barlow Medium"/>
              <a:ea typeface="Noto Sans"/>
              <a:cs typeface="Noto Sans"/>
            </a:endParaRPr>
          </a:p>
        </p:txBody>
      </p:sp>
      <p:sp>
        <p:nvSpPr>
          <p:cNvPr id="12" name="Rectangle 41">
            <a:extLst>
              <a:ext uri="{FF2B5EF4-FFF2-40B4-BE49-F238E27FC236}">
                <a16:creationId xmlns:a16="http://schemas.microsoft.com/office/drawing/2014/main" id="{C1D0FFBD-9E0C-4874-8E66-E7DA11959FA9}"/>
              </a:ext>
            </a:extLst>
          </p:cNvPr>
          <p:cNvSpPr/>
          <p:nvPr/>
        </p:nvSpPr>
        <p:spPr>
          <a:xfrm>
            <a:off x="720725" y="1444625"/>
            <a:ext cx="142875" cy="99218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6"/>
              </a:solidFill>
            </a:endParaRPr>
          </a:p>
        </p:txBody>
      </p:sp>
      <p:sp>
        <p:nvSpPr>
          <p:cNvPr id="13" name="TextBox 27">
            <a:extLst>
              <a:ext uri="{FF2B5EF4-FFF2-40B4-BE49-F238E27FC236}">
                <a16:creationId xmlns:a16="http://schemas.microsoft.com/office/drawing/2014/main" id="{E1145376-F096-4A11-82B5-0FB262305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38" y="2811463"/>
            <a:ext cx="27019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800" b="1" dirty="0">
                <a:latin typeface="Barlow Medium"/>
                <a:ea typeface="Noto Sans"/>
                <a:cs typeface="Noto Sans"/>
              </a:rPr>
              <a:t>2do. </a:t>
            </a:r>
            <a:r>
              <a:rPr lang="en-GB" sz="1800" b="1" dirty="0" err="1">
                <a:latin typeface="Barlow Medium"/>
                <a:ea typeface="Noto Sans"/>
                <a:cs typeface="Noto Sans"/>
              </a:rPr>
              <a:t>Trimestre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/>
                <a:cs typeface="Noto Sans"/>
              </a:rPr>
              <a:t>6.922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800" b="1" dirty="0" err="1">
                <a:latin typeface="Barlow Medium"/>
                <a:ea typeface="Noto Sans"/>
                <a:cs typeface="Noto Sans"/>
              </a:rPr>
              <a:t>Contribuyentes</a:t>
            </a:r>
            <a:endParaRPr lang="en-GB" sz="1800" b="1" dirty="0">
              <a:latin typeface="Barlow Medium"/>
              <a:ea typeface="Noto Sans"/>
              <a:cs typeface="Noto Sans"/>
            </a:endParaRPr>
          </a:p>
        </p:txBody>
      </p:sp>
      <p:sp>
        <p:nvSpPr>
          <p:cNvPr id="14" name="Rectangle 41">
            <a:extLst>
              <a:ext uri="{FF2B5EF4-FFF2-40B4-BE49-F238E27FC236}">
                <a16:creationId xmlns:a16="http://schemas.microsoft.com/office/drawing/2014/main" id="{881CE237-1E3C-4EBD-B466-1D105617ABD1}"/>
              </a:ext>
            </a:extLst>
          </p:cNvPr>
          <p:cNvSpPr/>
          <p:nvPr/>
        </p:nvSpPr>
        <p:spPr>
          <a:xfrm>
            <a:off x="720725" y="2820988"/>
            <a:ext cx="142875" cy="89058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TextBox 27">
            <a:extLst>
              <a:ext uri="{FF2B5EF4-FFF2-40B4-BE49-F238E27FC236}">
                <a16:creationId xmlns:a16="http://schemas.microsoft.com/office/drawing/2014/main" id="{56093242-B6EA-41F1-A43C-F4B490A59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588" y="4195763"/>
            <a:ext cx="27019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800" b="1" dirty="0">
                <a:latin typeface="Barlow Medium"/>
                <a:ea typeface="Noto Sans"/>
                <a:cs typeface="Noto Sans"/>
              </a:rPr>
              <a:t>3er. </a:t>
            </a:r>
            <a:r>
              <a:rPr lang="en-GB" sz="1800" b="1" dirty="0" err="1">
                <a:latin typeface="Barlow Medium"/>
                <a:ea typeface="Noto Sans"/>
                <a:cs typeface="Noto Sans"/>
              </a:rPr>
              <a:t>Trimestre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/>
                <a:cs typeface="Noto Sans"/>
              </a:rPr>
              <a:t>5.898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800" b="1" dirty="0" err="1">
                <a:latin typeface="Barlow Medium"/>
                <a:ea typeface="Noto Sans"/>
                <a:cs typeface="Noto Sans"/>
              </a:rPr>
              <a:t>Contribuyentes</a:t>
            </a:r>
            <a:endParaRPr lang="en-GB" sz="1800" b="1" dirty="0">
              <a:latin typeface="Barlow Medium"/>
              <a:ea typeface="Noto Sans"/>
              <a:cs typeface="Noto Sans"/>
            </a:endParaRPr>
          </a:p>
        </p:txBody>
      </p:sp>
      <p:sp>
        <p:nvSpPr>
          <p:cNvPr id="16" name="Rectangle 41">
            <a:extLst>
              <a:ext uri="{FF2B5EF4-FFF2-40B4-BE49-F238E27FC236}">
                <a16:creationId xmlns:a16="http://schemas.microsoft.com/office/drawing/2014/main" id="{CECA2BC0-46D0-41D5-B529-A6C4715AA908}"/>
              </a:ext>
            </a:extLst>
          </p:cNvPr>
          <p:cNvSpPr/>
          <p:nvPr/>
        </p:nvSpPr>
        <p:spPr>
          <a:xfrm>
            <a:off x="739775" y="4205288"/>
            <a:ext cx="141288" cy="10064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Rectangle 26">
            <a:extLst>
              <a:ext uri="{FF2B5EF4-FFF2-40B4-BE49-F238E27FC236}">
                <a16:creationId xmlns:a16="http://schemas.microsoft.com/office/drawing/2014/main" id="{3E2B58FD-F807-4891-9FAF-EA17ACE2310D}"/>
              </a:ext>
            </a:extLst>
          </p:cNvPr>
          <p:cNvSpPr/>
          <p:nvPr/>
        </p:nvSpPr>
        <p:spPr>
          <a:xfrm>
            <a:off x="4408488" y="2703513"/>
            <a:ext cx="1982787" cy="1263650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3336B729-89A7-4736-92B3-5F8D4B5336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7863" y="2339975"/>
            <a:ext cx="27019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800" b="1" dirty="0">
                <a:latin typeface="Barlow Medium"/>
                <a:ea typeface="Noto Sans"/>
                <a:cs typeface="Noto Sans"/>
              </a:rPr>
              <a:t>4to. </a:t>
            </a:r>
            <a:r>
              <a:rPr lang="en-GB" sz="1800" b="1" dirty="0" err="1">
                <a:latin typeface="Barlow Medium"/>
                <a:ea typeface="Noto Sans"/>
                <a:cs typeface="Noto Sans"/>
              </a:rPr>
              <a:t>Trimestre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/>
                <a:cs typeface="Noto Sans"/>
              </a:rPr>
              <a:t>5.077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800" b="1" dirty="0" err="1">
                <a:latin typeface="Barlow Medium"/>
                <a:ea typeface="Noto Sans"/>
                <a:cs typeface="Noto Sans"/>
              </a:rPr>
              <a:t>Contribuyentes</a:t>
            </a:r>
            <a:endParaRPr lang="en-GB" sz="1800" b="1" dirty="0">
              <a:latin typeface="Barlow Medium"/>
              <a:ea typeface="Noto Sans"/>
              <a:cs typeface="Noto Sans"/>
            </a:endParaRPr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F7A7F6A0-2C52-4EB2-927E-529AE52AE4AD}"/>
              </a:ext>
            </a:extLst>
          </p:cNvPr>
          <p:cNvSpPr/>
          <p:nvPr/>
        </p:nvSpPr>
        <p:spPr>
          <a:xfrm>
            <a:off x="4591050" y="2349500"/>
            <a:ext cx="141288" cy="99218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6"/>
              </a:solidFill>
            </a:endParaRPr>
          </a:p>
        </p:txBody>
      </p:sp>
      <p:pic>
        <p:nvPicPr>
          <p:cNvPr id="47121" name="Gráfico 54" descr="Centro de llamadas">
            <a:extLst>
              <a:ext uri="{FF2B5EF4-FFF2-40B4-BE49-F238E27FC236}">
                <a16:creationId xmlns:a16="http://schemas.microsoft.com/office/drawing/2014/main" id="{FF91200F-FF9B-4C71-939C-4EBAD2DFEC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0" y="3609975"/>
            <a:ext cx="11906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be 5">
            <a:extLst>
              <a:ext uri="{FF2B5EF4-FFF2-40B4-BE49-F238E27FC236}">
                <a16:creationId xmlns:a16="http://schemas.microsoft.com/office/drawing/2014/main" id="{4FA0CA99-F273-4A30-9F08-96D19F86BC31}"/>
              </a:ext>
            </a:extLst>
          </p:cNvPr>
          <p:cNvSpPr/>
          <p:nvPr/>
        </p:nvSpPr>
        <p:spPr>
          <a:xfrm>
            <a:off x="8343900" y="4618038"/>
            <a:ext cx="2716213" cy="784225"/>
          </a:xfrm>
          <a:prstGeom prst="cube">
            <a:avLst>
              <a:gd name="adj" fmla="val 61957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22" name="Group 12">
            <a:extLst>
              <a:ext uri="{FF2B5EF4-FFF2-40B4-BE49-F238E27FC236}">
                <a16:creationId xmlns:a16="http://schemas.microsoft.com/office/drawing/2014/main" id="{ED45A85B-D858-4166-BCF2-64DBFE50D089}"/>
              </a:ext>
            </a:extLst>
          </p:cNvPr>
          <p:cNvGrpSpPr/>
          <p:nvPr/>
        </p:nvGrpSpPr>
        <p:grpSpPr>
          <a:xfrm>
            <a:off x="9257286" y="3072272"/>
            <a:ext cx="972985" cy="1788229"/>
            <a:chOff x="6375630" y="4237822"/>
            <a:chExt cx="695859" cy="1844204"/>
          </a:xfrm>
          <a:solidFill>
            <a:schemeClr val="tx1"/>
          </a:solidFill>
        </p:grpSpPr>
        <p:sp>
          <p:nvSpPr>
            <p:cNvPr id="23" name="Freeform 98">
              <a:extLst>
                <a:ext uri="{FF2B5EF4-FFF2-40B4-BE49-F238E27FC236}">
                  <a16:creationId xmlns:a16="http://schemas.microsoft.com/office/drawing/2014/main" id="{BD6331FA-136F-4598-83F0-F9F32E7967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5630" y="4547519"/>
              <a:ext cx="673410" cy="1534507"/>
            </a:xfrm>
            <a:custGeom>
              <a:avLst/>
              <a:gdLst>
                <a:gd name="T0" fmla="*/ 276 w 340"/>
                <a:gd name="T1" fmla="*/ 100 h 746"/>
                <a:gd name="T2" fmla="*/ 261 w 340"/>
                <a:gd name="T3" fmla="*/ 113 h 746"/>
                <a:gd name="T4" fmla="*/ 261 w 340"/>
                <a:gd name="T5" fmla="*/ 351 h 746"/>
                <a:gd name="T6" fmla="*/ 261 w 340"/>
                <a:gd name="T7" fmla="*/ 687 h 746"/>
                <a:gd name="T8" fmla="*/ 243 w 340"/>
                <a:gd name="T9" fmla="*/ 730 h 746"/>
                <a:gd name="T10" fmla="*/ 181 w 340"/>
                <a:gd name="T11" fmla="*/ 703 h 746"/>
                <a:gd name="T12" fmla="*/ 180 w 340"/>
                <a:gd name="T13" fmla="*/ 655 h 746"/>
                <a:gd name="T14" fmla="*/ 180 w 340"/>
                <a:gd name="T15" fmla="*/ 412 h 746"/>
                <a:gd name="T16" fmla="*/ 179 w 340"/>
                <a:gd name="T17" fmla="*/ 398 h 746"/>
                <a:gd name="T18" fmla="*/ 170 w 340"/>
                <a:gd name="T19" fmla="*/ 391 h 746"/>
                <a:gd name="T20" fmla="*/ 161 w 340"/>
                <a:gd name="T21" fmla="*/ 399 h 746"/>
                <a:gd name="T22" fmla="*/ 160 w 340"/>
                <a:gd name="T23" fmla="*/ 414 h 746"/>
                <a:gd name="T24" fmla="*/ 160 w 340"/>
                <a:gd name="T25" fmla="*/ 687 h 746"/>
                <a:gd name="T26" fmla="*/ 132 w 340"/>
                <a:gd name="T27" fmla="*/ 735 h 746"/>
                <a:gd name="T28" fmla="*/ 79 w 340"/>
                <a:gd name="T29" fmla="*/ 702 h 746"/>
                <a:gd name="T30" fmla="*/ 79 w 340"/>
                <a:gd name="T31" fmla="*/ 680 h 746"/>
                <a:gd name="T32" fmla="*/ 79 w 340"/>
                <a:gd name="T33" fmla="*/ 119 h 746"/>
                <a:gd name="T34" fmla="*/ 78 w 340"/>
                <a:gd name="T35" fmla="*/ 105 h 746"/>
                <a:gd name="T36" fmla="*/ 71 w 340"/>
                <a:gd name="T37" fmla="*/ 99 h 746"/>
                <a:gd name="T38" fmla="*/ 63 w 340"/>
                <a:gd name="T39" fmla="*/ 104 h 746"/>
                <a:gd name="T40" fmla="*/ 62 w 340"/>
                <a:gd name="T41" fmla="*/ 116 h 746"/>
                <a:gd name="T42" fmla="*/ 62 w 340"/>
                <a:gd name="T43" fmla="*/ 326 h 746"/>
                <a:gd name="T44" fmla="*/ 61 w 340"/>
                <a:gd name="T45" fmla="*/ 348 h 746"/>
                <a:gd name="T46" fmla="*/ 35 w 340"/>
                <a:gd name="T47" fmla="*/ 371 h 746"/>
                <a:gd name="T48" fmla="*/ 5 w 340"/>
                <a:gd name="T49" fmla="*/ 355 h 746"/>
                <a:gd name="T50" fmla="*/ 0 w 340"/>
                <a:gd name="T51" fmla="*/ 329 h 746"/>
                <a:gd name="T52" fmla="*/ 0 w 340"/>
                <a:gd name="T53" fmla="*/ 83 h 746"/>
                <a:gd name="T54" fmla="*/ 82 w 340"/>
                <a:gd name="T55" fmla="*/ 0 h 746"/>
                <a:gd name="T56" fmla="*/ 258 w 340"/>
                <a:gd name="T57" fmla="*/ 0 h 746"/>
                <a:gd name="T58" fmla="*/ 340 w 340"/>
                <a:gd name="T59" fmla="*/ 83 h 746"/>
                <a:gd name="T60" fmla="*/ 340 w 340"/>
                <a:gd name="T61" fmla="*/ 335 h 746"/>
                <a:gd name="T62" fmla="*/ 297 w 340"/>
                <a:gd name="T63" fmla="*/ 369 h 746"/>
                <a:gd name="T64" fmla="*/ 276 w 340"/>
                <a:gd name="T65" fmla="*/ 332 h 746"/>
                <a:gd name="T66" fmla="*/ 276 w 340"/>
                <a:gd name="T67" fmla="*/ 118 h 746"/>
                <a:gd name="T68" fmla="*/ 276 w 340"/>
                <a:gd name="T69" fmla="*/ 100 h 746"/>
                <a:gd name="T70" fmla="*/ 170 w 340"/>
                <a:gd name="T71" fmla="*/ 202 h 746"/>
                <a:gd name="T72" fmla="*/ 188 w 340"/>
                <a:gd name="T73" fmla="*/ 164 h 746"/>
                <a:gd name="T74" fmla="*/ 181 w 340"/>
                <a:gd name="T75" fmla="*/ 106 h 746"/>
                <a:gd name="T76" fmla="*/ 172 w 340"/>
                <a:gd name="T77" fmla="*/ 40 h 746"/>
                <a:gd name="T78" fmla="*/ 168 w 340"/>
                <a:gd name="T79" fmla="*/ 40 h 746"/>
                <a:gd name="T80" fmla="*/ 164 w 340"/>
                <a:gd name="T81" fmla="*/ 56 h 746"/>
                <a:gd name="T82" fmla="*/ 153 w 340"/>
                <a:gd name="T83" fmla="*/ 165 h 746"/>
                <a:gd name="T84" fmla="*/ 170 w 340"/>
                <a:gd name="T85" fmla="*/ 202 h 746"/>
                <a:gd name="T86" fmla="*/ 169 w 340"/>
                <a:gd name="T87" fmla="*/ 0 h 746"/>
                <a:gd name="T88" fmla="*/ 158 w 340"/>
                <a:gd name="T89" fmla="*/ 19 h 746"/>
                <a:gd name="T90" fmla="*/ 170 w 340"/>
                <a:gd name="T91" fmla="*/ 31 h 746"/>
                <a:gd name="T92" fmla="*/ 181 w 340"/>
                <a:gd name="T93" fmla="*/ 18 h 746"/>
                <a:gd name="T94" fmla="*/ 169 w 340"/>
                <a:gd name="T95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746">
                  <a:moveTo>
                    <a:pt x="276" y="100"/>
                  </a:moveTo>
                  <a:cubicBezTo>
                    <a:pt x="261" y="95"/>
                    <a:pt x="261" y="104"/>
                    <a:pt x="261" y="113"/>
                  </a:cubicBezTo>
                  <a:cubicBezTo>
                    <a:pt x="261" y="192"/>
                    <a:pt x="261" y="272"/>
                    <a:pt x="261" y="351"/>
                  </a:cubicBezTo>
                  <a:cubicBezTo>
                    <a:pt x="261" y="463"/>
                    <a:pt x="261" y="575"/>
                    <a:pt x="261" y="687"/>
                  </a:cubicBezTo>
                  <a:cubicBezTo>
                    <a:pt x="261" y="704"/>
                    <a:pt x="259" y="720"/>
                    <a:pt x="243" y="730"/>
                  </a:cubicBezTo>
                  <a:cubicBezTo>
                    <a:pt x="217" y="746"/>
                    <a:pt x="185" y="733"/>
                    <a:pt x="181" y="703"/>
                  </a:cubicBezTo>
                  <a:cubicBezTo>
                    <a:pt x="179" y="687"/>
                    <a:pt x="180" y="671"/>
                    <a:pt x="180" y="655"/>
                  </a:cubicBezTo>
                  <a:cubicBezTo>
                    <a:pt x="180" y="574"/>
                    <a:pt x="180" y="493"/>
                    <a:pt x="180" y="412"/>
                  </a:cubicBezTo>
                  <a:cubicBezTo>
                    <a:pt x="180" y="407"/>
                    <a:pt x="181" y="402"/>
                    <a:pt x="179" y="398"/>
                  </a:cubicBezTo>
                  <a:cubicBezTo>
                    <a:pt x="178" y="395"/>
                    <a:pt x="173" y="391"/>
                    <a:pt x="170" y="391"/>
                  </a:cubicBezTo>
                  <a:cubicBezTo>
                    <a:pt x="167" y="392"/>
                    <a:pt x="162" y="396"/>
                    <a:pt x="161" y="399"/>
                  </a:cubicBezTo>
                  <a:cubicBezTo>
                    <a:pt x="159" y="404"/>
                    <a:pt x="160" y="409"/>
                    <a:pt x="160" y="414"/>
                  </a:cubicBezTo>
                  <a:cubicBezTo>
                    <a:pt x="160" y="505"/>
                    <a:pt x="160" y="596"/>
                    <a:pt x="160" y="687"/>
                  </a:cubicBezTo>
                  <a:cubicBezTo>
                    <a:pt x="160" y="713"/>
                    <a:pt x="151" y="728"/>
                    <a:pt x="132" y="735"/>
                  </a:cubicBezTo>
                  <a:cubicBezTo>
                    <a:pt x="109" y="743"/>
                    <a:pt x="82" y="726"/>
                    <a:pt x="79" y="702"/>
                  </a:cubicBezTo>
                  <a:cubicBezTo>
                    <a:pt x="79" y="695"/>
                    <a:pt x="79" y="687"/>
                    <a:pt x="79" y="680"/>
                  </a:cubicBezTo>
                  <a:cubicBezTo>
                    <a:pt x="79" y="493"/>
                    <a:pt x="79" y="306"/>
                    <a:pt x="79" y="119"/>
                  </a:cubicBezTo>
                  <a:cubicBezTo>
                    <a:pt x="79" y="114"/>
                    <a:pt x="80" y="109"/>
                    <a:pt x="78" y="105"/>
                  </a:cubicBezTo>
                  <a:cubicBezTo>
                    <a:pt x="78" y="102"/>
                    <a:pt x="74" y="99"/>
                    <a:pt x="71" y="99"/>
                  </a:cubicBezTo>
                  <a:cubicBezTo>
                    <a:pt x="69" y="99"/>
                    <a:pt x="64" y="101"/>
                    <a:pt x="63" y="104"/>
                  </a:cubicBezTo>
                  <a:cubicBezTo>
                    <a:pt x="62" y="108"/>
                    <a:pt x="62" y="112"/>
                    <a:pt x="62" y="116"/>
                  </a:cubicBezTo>
                  <a:cubicBezTo>
                    <a:pt x="62" y="186"/>
                    <a:pt x="62" y="256"/>
                    <a:pt x="62" y="326"/>
                  </a:cubicBezTo>
                  <a:cubicBezTo>
                    <a:pt x="62" y="333"/>
                    <a:pt x="62" y="341"/>
                    <a:pt x="61" y="348"/>
                  </a:cubicBezTo>
                  <a:cubicBezTo>
                    <a:pt x="58" y="362"/>
                    <a:pt x="49" y="369"/>
                    <a:pt x="35" y="371"/>
                  </a:cubicBezTo>
                  <a:cubicBezTo>
                    <a:pt x="22" y="372"/>
                    <a:pt x="10" y="367"/>
                    <a:pt x="5" y="355"/>
                  </a:cubicBezTo>
                  <a:cubicBezTo>
                    <a:pt x="2" y="347"/>
                    <a:pt x="0" y="338"/>
                    <a:pt x="0" y="329"/>
                  </a:cubicBezTo>
                  <a:cubicBezTo>
                    <a:pt x="0" y="247"/>
                    <a:pt x="0" y="165"/>
                    <a:pt x="0" y="83"/>
                  </a:cubicBezTo>
                  <a:cubicBezTo>
                    <a:pt x="0" y="34"/>
                    <a:pt x="32" y="1"/>
                    <a:pt x="82" y="0"/>
                  </a:cubicBezTo>
                  <a:cubicBezTo>
                    <a:pt x="141" y="0"/>
                    <a:pt x="199" y="0"/>
                    <a:pt x="258" y="0"/>
                  </a:cubicBezTo>
                  <a:cubicBezTo>
                    <a:pt x="307" y="0"/>
                    <a:pt x="340" y="34"/>
                    <a:pt x="340" y="83"/>
                  </a:cubicBezTo>
                  <a:cubicBezTo>
                    <a:pt x="340" y="167"/>
                    <a:pt x="340" y="251"/>
                    <a:pt x="340" y="335"/>
                  </a:cubicBezTo>
                  <a:cubicBezTo>
                    <a:pt x="340" y="361"/>
                    <a:pt x="320" y="377"/>
                    <a:pt x="297" y="369"/>
                  </a:cubicBezTo>
                  <a:cubicBezTo>
                    <a:pt x="284" y="365"/>
                    <a:pt x="276" y="350"/>
                    <a:pt x="276" y="332"/>
                  </a:cubicBezTo>
                  <a:cubicBezTo>
                    <a:pt x="276" y="261"/>
                    <a:pt x="276" y="189"/>
                    <a:pt x="276" y="118"/>
                  </a:cubicBezTo>
                  <a:cubicBezTo>
                    <a:pt x="276" y="112"/>
                    <a:pt x="276" y="106"/>
                    <a:pt x="276" y="100"/>
                  </a:cubicBezTo>
                  <a:close/>
                  <a:moveTo>
                    <a:pt x="170" y="202"/>
                  </a:moveTo>
                  <a:cubicBezTo>
                    <a:pt x="182" y="192"/>
                    <a:pt x="191" y="182"/>
                    <a:pt x="188" y="164"/>
                  </a:cubicBezTo>
                  <a:cubicBezTo>
                    <a:pt x="184" y="145"/>
                    <a:pt x="184" y="125"/>
                    <a:pt x="181" y="106"/>
                  </a:cubicBezTo>
                  <a:cubicBezTo>
                    <a:pt x="178" y="84"/>
                    <a:pt x="175" y="62"/>
                    <a:pt x="172" y="40"/>
                  </a:cubicBezTo>
                  <a:cubicBezTo>
                    <a:pt x="171" y="40"/>
                    <a:pt x="169" y="40"/>
                    <a:pt x="168" y="40"/>
                  </a:cubicBezTo>
                  <a:cubicBezTo>
                    <a:pt x="167" y="45"/>
                    <a:pt x="165" y="50"/>
                    <a:pt x="164" y="56"/>
                  </a:cubicBezTo>
                  <a:cubicBezTo>
                    <a:pt x="160" y="92"/>
                    <a:pt x="158" y="129"/>
                    <a:pt x="153" y="165"/>
                  </a:cubicBezTo>
                  <a:cubicBezTo>
                    <a:pt x="150" y="182"/>
                    <a:pt x="157" y="192"/>
                    <a:pt x="170" y="202"/>
                  </a:cubicBezTo>
                  <a:close/>
                  <a:moveTo>
                    <a:pt x="169" y="0"/>
                  </a:moveTo>
                  <a:cubicBezTo>
                    <a:pt x="164" y="9"/>
                    <a:pt x="158" y="14"/>
                    <a:pt x="158" y="19"/>
                  </a:cubicBezTo>
                  <a:cubicBezTo>
                    <a:pt x="159" y="23"/>
                    <a:pt x="166" y="27"/>
                    <a:pt x="170" y="31"/>
                  </a:cubicBezTo>
                  <a:cubicBezTo>
                    <a:pt x="174" y="27"/>
                    <a:pt x="181" y="23"/>
                    <a:pt x="181" y="18"/>
                  </a:cubicBezTo>
                  <a:cubicBezTo>
                    <a:pt x="182" y="14"/>
                    <a:pt x="175" y="9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4" name="Freeform 128">
              <a:extLst>
                <a:ext uri="{FF2B5EF4-FFF2-40B4-BE49-F238E27FC236}">
                  <a16:creationId xmlns:a16="http://schemas.microsoft.com/office/drawing/2014/main" id="{AB70A21B-D020-46C8-95A9-6F6EC4C0E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122" y="4237822"/>
              <a:ext cx="246918" cy="263125"/>
            </a:xfrm>
            <a:custGeom>
              <a:avLst/>
              <a:gdLst>
                <a:gd name="T0" fmla="*/ 62 w 126"/>
                <a:gd name="T1" fmla="*/ 128 h 128"/>
                <a:gd name="T2" fmla="*/ 0 w 126"/>
                <a:gd name="T3" fmla="*/ 62 h 128"/>
                <a:gd name="T4" fmla="*/ 67 w 126"/>
                <a:gd name="T5" fmla="*/ 1 h 128"/>
                <a:gd name="T6" fmla="*/ 126 w 126"/>
                <a:gd name="T7" fmla="*/ 66 h 128"/>
                <a:gd name="T8" fmla="*/ 62 w 126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8">
                  <a:moveTo>
                    <a:pt x="62" y="128"/>
                  </a:moveTo>
                  <a:cubicBezTo>
                    <a:pt x="27" y="127"/>
                    <a:pt x="0" y="98"/>
                    <a:pt x="0" y="62"/>
                  </a:cubicBezTo>
                  <a:cubicBezTo>
                    <a:pt x="1" y="31"/>
                    <a:pt x="33" y="0"/>
                    <a:pt x="67" y="1"/>
                  </a:cubicBezTo>
                  <a:cubicBezTo>
                    <a:pt x="98" y="3"/>
                    <a:pt x="126" y="30"/>
                    <a:pt x="126" y="66"/>
                  </a:cubicBezTo>
                  <a:cubicBezTo>
                    <a:pt x="126" y="100"/>
                    <a:pt x="97" y="128"/>
                    <a:pt x="62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5" name="Freeform 135">
              <a:extLst>
                <a:ext uri="{FF2B5EF4-FFF2-40B4-BE49-F238E27FC236}">
                  <a16:creationId xmlns:a16="http://schemas.microsoft.com/office/drawing/2014/main" id="{3E84EB07-FAA7-4483-ACAD-AA2368BBC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0274" y="5390449"/>
              <a:ext cx="121215" cy="407495"/>
            </a:xfrm>
            <a:custGeom>
              <a:avLst/>
              <a:gdLst>
                <a:gd name="T0" fmla="*/ 62 w 62"/>
                <a:gd name="T1" fmla="*/ 198 h 198"/>
                <a:gd name="T2" fmla="*/ 2 w 62"/>
                <a:gd name="T3" fmla="*/ 198 h 198"/>
                <a:gd name="T4" fmla="*/ 1 w 62"/>
                <a:gd name="T5" fmla="*/ 185 h 198"/>
                <a:gd name="T6" fmla="*/ 0 w 62"/>
                <a:gd name="T7" fmla="*/ 30 h 198"/>
                <a:gd name="T8" fmla="*/ 19 w 62"/>
                <a:gd name="T9" fmla="*/ 1 h 198"/>
                <a:gd name="T10" fmla="*/ 42 w 62"/>
                <a:gd name="T11" fmla="*/ 29 h 198"/>
                <a:gd name="T12" fmla="*/ 58 w 62"/>
                <a:gd name="T13" fmla="*/ 161 h 198"/>
                <a:gd name="T14" fmla="*/ 62 w 62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98">
                  <a:moveTo>
                    <a:pt x="62" y="198"/>
                  </a:moveTo>
                  <a:cubicBezTo>
                    <a:pt x="40" y="198"/>
                    <a:pt x="22" y="198"/>
                    <a:pt x="2" y="198"/>
                  </a:cubicBezTo>
                  <a:cubicBezTo>
                    <a:pt x="1" y="194"/>
                    <a:pt x="1" y="190"/>
                    <a:pt x="1" y="185"/>
                  </a:cubicBezTo>
                  <a:cubicBezTo>
                    <a:pt x="0" y="133"/>
                    <a:pt x="0" y="81"/>
                    <a:pt x="0" y="30"/>
                  </a:cubicBezTo>
                  <a:cubicBezTo>
                    <a:pt x="0" y="11"/>
                    <a:pt x="6" y="2"/>
                    <a:pt x="19" y="1"/>
                  </a:cubicBezTo>
                  <a:cubicBezTo>
                    <a:pt x="33" y="0"/>
                    <a:pt x="40" y="10"/>
                    <a:pt x="42" y="29"/>
                  </a:cubicBezTo>
                  <a:cubicBezTo>
                    <a:pt x="47" y="73"/>
                    <a:pt x="53" y="117"/>
                    <a:pt x="58" y="161"/>
                  </a:cubicBezTo>
                  <a:cubicBezTo>
                    <a:pt x="60" y="173"/>
                    <a:pt x="61" y="185"/>
                    <a:pt x="62" y="1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6" name="Oval 169">
              <a:extLst>
                <a:ext uri="{FF2B5EF4-FFF2-40B4-BE49-F238E27FC236}">
                  <a16:creationId xmlns:a16="http://schemas.microsoft.com/office/drawing/2014/main" id="{5DB6F78D-F21F-41CE-A8D8-C12D1D6AD2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3740" y="5332235"/>
              <a:ext cx="40406" cy="39586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sp>
        <p:nvSpPr>
          <p:cNvPr id="47124" name="CuadroTexto 15">
            <a:extLst>
              <a:ext uri="{FF2B5EF4-FFF2-40B4-BE49-F238E27FC236}">
                <a16:creationId xmlns:a16="http://schemas.microsoft.com/office/drawing/2014/main" id="{B711AE2C-4E6D-4DD5-96C8-D63D14D3C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0888" y="5126038"/>
            <a:ext cx="2063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DICIEMBRE 31 2021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7722B3F-B8A5-4E91-B084-EC6A405DB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5438" y="1171575"/>
            <a:ext cx="37274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2400" dirty="0">
                <a:latin typeface="Barlow Medium"/>
                <a:ea typeface="Noto Sans"/>
                <a:cs typeface="Noto Sans"/>
              </a:rPr>
              <a:t>ACUMULADO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/>
                <a:cs typeface="Noto Sans"/>
              </a:rPr>
              <a:t>36.174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800" b="1" dirty="0" err="1">
                <a:latin typeface="Barlow Medium"/>
                <a:ea typeface="Noto Sans"/>
                <a:cs typeface="Noto Sans"/>
              </a:rPr>
              <a:t>Contribuyentes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</a:t>
            </a:r>
            <a:r>
              <a:rPr lang="en-GB" sz="1800" b="1" dirty="0" err="1">
                <a:latin typeface="Barlow Medium"/>
                <a:ea typeface="Noto Sans"/>
                <a:cs typeface="Noto Sans"/>
              </a:rPr>
              <a:t>atendidos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</a:t>
            </a:r>
            <a:r>
              <a:rPr lang="en-GB" sz="1800" b="1" dirty="0" err="1">
                <a:latin typeface="Barlow Medium"/>
                <a:ea typeface="Noto Sans"/>
                <a:cs typeface="Noto Sans"/>
              </a:rPr>
              <a:t>por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el area de </a:t>
            </a:r>
            <a:r>
              <a:rPr lang="en-GB" sz="1800" b="1" dirty="0" err="1">
                <a:latin typeface="Barlow Medium"/>
                <a:ea typeface="Noto Sans"/>
                <a:cs typeface="Noto Sans"/>
              </a:rPr>
              <a:t>Impuestos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</a:t>
            </a:r>
            <a:r>
              <a:rPr lang="en-GB" sz="1800" b="1" dirty="0" err="1">
                <a:latin typeface="Barlow Medium"/>
                <a:ea typeface="Noto Sans"/>
                <a:cs typeface="Noto Sans"/>
              </a:rPr>
              <a:t>Muncipales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en el </a:t>
            </a:r>
            <a:r>
              <a:rPr lang="en-GB" sz="1800" b="1" dirty="0" err="1">
                <a:latin typeface="Barlow Medium"/>
                <a:ea typeface="Noto Sans"/>
                <a:cs typeface="Noto Sans"/>
              </a:rPr>
              <a:t>año</a:t>
            </a:r>
            <a:r>
              <a:rPr lang="en-GB" sz="1800" b="1" dirty="0">
                <a:latin typeface="Barlow Medium"/>
                <a:ea typeface="Noto Sans"/>
                <a:cs typeface="Noto Sans"/>
              </a:rPr>
              <a:t> 2021 </a:t>
            </a:r>
          </a:p>
        </p:txBody>
      </p:sp>
      <p:sp>
        <p:nvSpPr>
          <p:cNvPr id="29" name="Rectangle 41">
            <a:extLst>
              <a:ext uri="{FF2B5EF4-FFF2-40B4-BE49-F238E27FC236}">
                <a16:creationId xmlns:a16="http://schemas.microsoft.com/office/drawing/2014/main" id="{97D7997B-DE8B-4ADD-B30F-FDF28AA1502E}"/>
              </a:ext>
            </a:extLst>
          </p:cNvPr>
          <p:cNvSpPr/>
          <p:nvPr/>
        </p:nvSpPr>
        <p:spPr>
          <a:xfrm>
            <a:off x="7875588" y="1171575"/>
            <a:ext cx="69850" cy="147002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68C2EBAC-727A-4FD2-8068-CAB0AA341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A920EB-988A-46CD-8EB7-9A3CAA18F592}"/>
              </a:ext>
            </a:extLst>
          </p:cNvPr>
          <p:cNvSpPr txBox="1"/>
          <p:nvPr/>
        </p:nvSpPr>
        <p:spPr>
          <a:xfrm>
            <a:off x="111125" y="0"/>
            <a:ext cx="104775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IMPUESTO DE INDUSTRIA Y COMERCIO</a:t>
            </a:r>
          </a:p>
          <a:p>
            <a:pPr>
              <a:defRPr/>
            </a:pPr>
            <a:r>
              <a:rPr lang="es-CO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DECLARACIONES ICA 2021 – CUARTO TRIMESTRE </a:t>
            </a:r>
          </a:p>
        </p:txBody>
      </p:sp>
      <p:sp>
        <p:nvSpPr>
          <p:cNvPr id="6" name="Rectangle 51">
            <a:extLst>
              <a:ext uri="{FF2B5EF4-FFF2-40B4-BE49-F238E27FC236}">
                <a16:creationId xmlns:a16="http://schemas.microsoft.com/office/drawing/2014/main" id="{CF6C361B-AD7A-40E1-9DE1-50516C492F40}"/>
              </a:ext>
            </a:extLst>
          </p:cNvPr>
          <p:cNvSpPr/>
          <p:nvPr/>
        </p:nvSpPr>
        <p:spPr>
          <a:xfrm>
            <a:off x="7370763" y="908050"/>
            <a:ext cx="2081212" cy="663575"/>
          </a:xfrm>
          <a:prstGeom prst="rect">
            <a:avLst/>
          </a:prstGeom>
          <a:solidFill>
            <a:srgbClr val="006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7" name="Rectangle 49">
            <a:extLst>
              <a:ext uri="{FF2B5EF4-FFF2-40B4-BE49-F238E27FC236}">
                <a16:creationId xmlns:a16="http://schemas.microsoft.com/office/drawing/2014/main" id="{FAB8CE32-EC2A-45A8-9A97-4C9BE89D3D33}"/>
              </a:ext>
            </a:extLst>
          </p:cNvPr>
          <p:cNvSpPr/>
          <p:nvPr/>
        </p:nvSpPr>
        <p:spPr>
          <a:xfrm>
            <a:off x="4911725" y="908050"/>
            <a:ext cx="2187575" cy="663575"/>
          </a:xfrm>
          <a:prstGeom prst="rect">
            <a:avLst/>
          </a:prstGeom>
          <a:solidFill>
            <a:srgbClr val="FF6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8" name="Rectangle 47">
            <a:extLst>
              <a:ext uri="{FF2B5EF4-FFF2-40B4-BE49-F238E27FC236}">
                <a16:creationId xmlns:a16="http://schemas.microsoft.com/office/drawing/2014/main" id="{3A474A28-B8A5-4CFB-941D-B7F6C082F1A4}"/>
              </a:ext>
            </a:extLst>
          </p:cNvPr>
          <p:cNvSpPr/>
          <p:nvPr/>
        </p:nvSpPr>
        <p:spPr>
          <a:xfrm>
            <a:off x="2549525" y="908050"/>
            <a:ext cx="2100263" cy="663575"/>
          </a:xfrm>
          <a:prstGeom prst="rect">
            <a:avLst/>
          </a:prstGeom>
          <a:solidFill>
            <a:srgbClr val="01B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88163092-BBA2-457E-B98B-ADA4840394EB}"/>
              </a:ext>
            </a:extLst>
          </p:cNvPr>
          <p:cNvSpPr/>
          <p:nvPr/>
        </p:nvSpPr>
        <p:spPr>
          <a:xfrm>
            <a:off x="200025" y="925513"/>
            <a:ext cx="2008188" cy="661987"/>
          </a:xfrm>
          <a:prstGeom prst="rect">
            <a:avLst/>
          </a:prstGeom>
          <a:solidFill>
            <a:srgbClr val="BDD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0" name="Google Shape;396;p20">
            <a:extLst>
              <a:ext uri="{FF2B5EF4-FFF2-40B4-BE49-F238E27FC236}">
                <a16:creationId xmlns:a16="http://schemas.microsoft.com/office/drawing/2014/main" id="{EA4BC5F3-4AFE-46EC-AF5F-5A527BC90B67}"/>
              </a:ext>
            </a:extLst>
          </p:cNvPr>
          <p:cNvSpPr txBox="1">
            <a:spLocks/>
          </p:cNvSpPr>
          <p:nvPr/>
        </p:nvSpPr>
        <p:spPr>
          <a:xfrm>
            <a:off x="223838" y="971550"/>
            <a:ext cx="1974850" cy="522288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Declaraciones Año Gravable 2020</a:t>
            </a:r>
            <a:endParaRPr lang="es-ES" sz="1400" b="1" dirty="0">
              <a:latin typeface="Barlow Medium"/>
            </a:endParaRPr>
          </a:p>
        </p:txBody>
      </p:sp>
      <p:sp>
        <p:nvSpPr>
          <p:cNvPr id="11" name="Google Shape;396;p20">
            <a:extLst>
              <a:ext uri="{FF2B5EF4-FFF2-40B4-BE49-F238E27FC236}">
                <a16:creationId xmlns:a16="http://schemas.microsoft.com/office/drawing/2014/main" id="{D5608029-13CA-43DD-A6CC-6BD96BB79473}"/>
              </a:ext>
            </a:extLst>
          </p:cNvPr>
          <p:cNvSpPr txBox="1">
            <a:spLocks/>
          </p:cNvSpPr>
          <p:nvPr/>
        </p:nvSpPr>
        <p:spPr>
          <a:xfrm>
            <a:off x="2705100" y="1077913"/>
            <a:ext cx="1882775" cy="33337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Declaraciones 2019 y Anteriores </a:t>
            </a:r>
            <a:endParaRPr lang="es-ES" sz="1400" b="1" dirty="0">
              <a:latin typeface="Barlow Medium"/>
            </a:endParaRPr>
          </a:p>
        </p:txBody>
      </p:sp>
      <p:sp>
        <p:nvSpPr>
          <p:cNvPr id="48138" name="Google Shape;396;p20">
            <a:extLst>
              <a:ext uri="{FF2B5EF4-FFF2-40B4-BE49-F238E27FC236}">
                <a16:creationId xmlns:a16="http://schemas.microsoft.com/office/drawing/2014/main" id="{7372EC90-8B25-4ED0-9373-4860A70C6168}"/>
              </a:ext>
            </a:extLst>
          </p:cNvPr>
          <p:cNvSpPr txBox="1">
            <a:spLocks/>
          </p:cNvSpPr>
          <p:nvPr/>
        </p:nvSpPr>
        <p:spPr bwMode="auto">
          <a:xfrm>
            <a:off x="4941888" y="990600"/>
            <a:ext cx="21812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2400"/>
              <a:buFont typeface="Fira Sans"/>
              <a:buNone/>
            </a:pPr>
            <a:r>
              <a:rPr lang="es-ES" altLang="en-US" sz="1400" b="1">
                <a:solidFill>
                  <a:schemeClr val="bg1"/>
                </a:solidFill>
                <a:latin typeface="Barlow Medium" pitchFamily="2" charset="0"/>
                <a:ea typeface="Fira Sans"/>
                <a:cs typeface="Fira Sans"/>
                <a:sym typeface="Fira Sans"/>
              </a:rPr>
              <a:t>Declaraciones Corrección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2400"/>
              <a:buFont typeface="Fira Sans"/>
              <a:buNone/>
            </a:pPr>
            <a:r>
              <a:rPr lang="es-ES" altLang="en-US" sz="1400" b="1">
                <a:solidFill>
                  <a:schemeClr val="bg1"/>
                </a:solidFill>
                <a:latin typeface="Barlow Medium" pitchFamily="2" charset="0"/>
                <a:ea typeface="Fira Sans"/>
                <a:cs typeface="Fira Sans"/>
                <a:sym typeface="Fira Sans"/>
              </a:rPr>
              <a:t> Año Gravable 2020</a:t>
            </a:r>
          </a:p>
        </p:txBody>
      </p:sp>
      <p:sp>
        <p:nvSpPr>
          <p:cNvPr id="13" name="Google Shape;396;p20">
            <a:extLst>
              <a:ext uri="{FF2B5EF4-FFF2-40B4-BE49-F238E27FC236}">
                <a16:creationId xmlns:a16="http://schemas.microsoft.com/office/drawing/2014/main" id="{1365B7A1-13F7-4B75-B658-518DF35AF846}"/>
              </a:ext>
            </a:extLst>
          </p:cNvPr>
          <p:cNvSpPr txBox="1">
            <a:spLocks/>
          </p:cNvSpPr>
          <p:nvPr/>
        </p:nvSpPr>
        <p:spPr>
          <a:xfrm>
            <a:off x="2344738" y="1920875"/>
            <a:ext cx="2597150" cy="782638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sz="1400" b="1" dirty="0">
                <a:solidFill>
                  <a:srgbClr val="01BCD7"/>
                </a:solidFill>
                <a:latin typeface="Barlow Medium"/>
              </a:rPr>
              <a:t>1.815 Declaraciones</a:t>
            </a:r>
          </a:p>
          <a:p>
            <a:pPr>
              <a:defRPr/>
            </a:pPr>
            <a:r>
              <a:rPr lang="es-ES" sz="1400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 </a:t>
            </a: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Valor Declarado  </a:t>
            </a:r>
          </a:p>
          <a:p>
            <a:pPr>
              <a:defRPr/>
            </a:pPr>
            <a:r>
              <a:rPr lang="es-ES" sz="1400" b="1" dirty="0">
                <a:solidFill>
                  <a:srgbClr val="01BCD7"/>
                </a:solidFill>
                <a:latin typeface="Barlow Medium"/>
              </a:rPr>
              <a:t>$ 2.624.397.086</a:t>
            </a:r>
          </a:p>
        </p:txBody>
      </p:sp>
      <p:sp>
        <p:nvSpPr>
          <p:cNvPr id="14" name="Google Shape;396;p20">
            <a:extLst>
              <a:ext uri="{FF2B5EF4-FFF2-40B4-BE49-F238E27FC236}">
                <a16:creationId xmlns:a16="http://schemas.microsoft.com/office/drawing/2014/main" id="{FA305B86-5E1C-49DA-8497-484E4A858561}"/>
              </a:ext>
            </a:extLst>
          </p:cNvPr>
          <p:cNvSpPr txBox="1">
            <a:spLocks/>
          </p:cNvSpPr>
          <p:nvPr/>
        </p:nvSpPr>
        <p:spPr>
          <a:xfrm>
            <a:off x="5048250" y="1958975"/>
            <a:ext cx="2141538" cy="78422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sz="1400" b="1" dirty="0">
                <a:solidFill>
                  <a:srgbClr val="FF6501"/>
                </a:solidFill>
                <a:latin typeface="Barlow Medium"/>
              </a:rPr>
              <a:t>104 Declaraciones</a:t>
            </a:r>
          </a:p>
          <a:p>
            <a:pPr>
              <a:defRPr/>
            </a:pP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Valor Declarado </a:t>
            </a:r>
          </a:p>
          <a:p>
            <a:pPr>
              <a:defRPr/>
            </a:pPr>
            <a:r>
              <a:rPr lang="es-ES" sz="1400" b="1" dirty="0">
                <a:solidFill>
                  <a:srgbClr val="FF6501"/>
                </a:solidFill>
                <a:latin typeface="Barlow Medium"/>
              </a:rPr>
              <a:t>$ 425.784.000</a:t>
            </a:r>
          </a:p>
        </p:txBody>
      </p:sp>
      <p:sp>
        <p:nvSpPr>
          <p:cNvPr id="15" name="Google Shape;396;p20">
            <a:extLst>
              <a:ext uri="{FF2B5EF4-FFF2-40B4-BE49-F238E27FC236}">
                <a16:creationId xmlns:a16="http://schemas.microsoft.com/office/drawing/2014/main" id="{05FFAA1B-C307-415D-969E-B4B3419CB913}"/>
              </a:ext>
            </a:extLst>
          </p:cNvPr>
          <p:cNvSpPr txBox="1">
            <a:spLocks/>
          </p:cNvSpPr>
          <p:nvPr/>
        </p:nvSpPr>
        <p:spPr>
          <a:xfrm>
            <a:off x="7370763" y="1943100"/>
            <a:ext cx="2081212" cy="78422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sz="1400" b="1" dirty="0">
                <a:solidFill>
                  <a:srgbClr val="0068FF"/>
                </a:solidFill>
                <a:latin typeface="Barlow Medium"/>
              </a:rPr>
              <a:t>380 Declaraciones</a:t>
            </a:r>
          </a:p>
          <a:p>
            <a:pPr>
              <a:defRPr/>
            </a:pP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Valor Declarado</a:t>
            </a:r>
          </a:p>
          <a:p>
            <a:pPr>
              <a:defRPr/>
            </a:pPr>
            <a:r>
              <a:rPr lang="es-ES" sz="1400" b="1" dirty="0">
                <a:solidFill>
                  <a:srgbClr val="0068FF"/>
                </a:solidFill>
                <a:latin typeface="Barlow Medium"/>
              </a:rPr>
              <a:t>$ 1.389.868.212</a:t>
            </a:r>
          </a:p>
        </p:txBody>
      </p:sp>
      <p:cxnSp>
        <p:nvCxnSpPr>
          <p:cNvPr id="16" name="Straight Arrow Connector 4">
            <a:extLst>
              <a:ext uri="{FF2B5EF4-FFF2-40B4-BE49-F238E27FC236}">
                <a16:creationId xmlns:a16="http://schemas.microsoft.com/office/drawing/2014/main" id="{A61AF177-01D3-40B1-B39E-16B17B4001FA}"/>
              </a:ext>
            </a:extLst>
          </p:cNvPr>
          <p:cNvCxnSpPr>
            <a:cxnSpLocks/>
          </p:cNvCxnSpPr>
          <p:nvPr/>
        </p:nvCxnSpPr>
        <p:spPr>
          <a:xfrm flipV="1">
            <a:off x="1211263" y="1517650"/>
            <a:ext cx="0" cy="425450"/>
          </a:xfrm>
          <a:prstGeom prst="straightConnector1">
            <a:avLst/>
          </a:prstGeom>
          <a:ln>
            <a:solidFill>
              <a:srgbClr val="BDDE3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42">
            <a:extLst>
              <a:ext uri="{FF2B5EF4-FFF2-40B4-BE49-F238E27FC236}">
                <a16:creationId xmlns:a16="http://schemas.microsoft.com/office/drawing/2014/main" id="{49FF06EB-3E6B-45AE-B372-8807905C1FAC}"/>
              </a:ext>
            </a:extLst>
          </p:cNvPr>
          <p:cNvCxnSpPr>
            <a:cxnSpLocks/>
          </p:cNvCxnSpPr>
          <p:nvPr/>
        </p:nvCxnSpPr>
        <p:spPr>
          <a:xfrm flipH="1" flipV="1">
            <a:off x="3598863" y="1481138"/>
            <a:ext cx="1587" cy="381000"/>
          </a:xfrm>
          <a:prstGeom prst="straightConnector1">
            <a:avLst/>
          </a:prstGeom>
          <a:ln>
            <a:solidFill>
              <a:srgbClr val="01BCD7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43">
            <a:extLst>
              <a:ext uri="{FF2B5EF4-FFF2-40B4-BE49-F238E27FC236}">
                <a16:creationId xmlns:a16="http://schemas.microsoft.com/office/drawing/2014/main" id="{13CF990C-8B2C-423C-AB7F-F8897B665257}"/>
              </a:ext>
            </a:extLst>
          </p:cNvPr>
          <p:cNvCxnSpPr>
            <a:cxnSpLocks/>
          </p:cNvCxnSpPr>
          <p:nvPr/>
        </p:nvCxnSpPr>
        <p:spPr>
          <a:xfrm flipH="1" flipV="1">
            <a:off x="5992813" y="1476375"/>
            <a:ext cx="12700" cy="385763"/>
          </a:xfrm>
          <a:prstGeom prst="straightConnector1">
            <a:avLst/>
          </a:prstGeom>
          <a:ln>
            <a:solidFill>
              <a:srgbClr val="FF650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44">
            <a:extLst>
              <a:ext uri="{FF2B5EF4-FFF2-40B4-BE49-F238E27FC236}">
                <a16:creationId xmlns:a16="http://schemas.microsoft.com/office/drawing/2014/main" id="{7200D8C9-3787-4B10-8F4A-395BA9D7D777}"/>
              </a:ext>
            </a:extLst>
          </p:cNvPr>
          <p:cNvCxnSpPr>
            <a:cxnSpLocks/>
          </p:cNvCxnSpPr>
          <p:nvPr/>
        </p:nvCxnSpPr>
        <p:spPr>
          <a:xfrm flipH="1" flipV="1">
            <a:off x="8359775" y="1506538"/>
            <a:ext cx="19050" cy="333375"/>
          </a:xfrm>
          <a:prstGeom prst="straightConnector1">
            <a:avLst/>
          </a:prstGeom>
          <a:ln>
            <a:solidFill>
              <a:srgbClr val="0068FF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46" name="Google Shape;396;p20">
            <a:extLst>
              <a:ext uri="{FF2B5EF4-FFF2-40B4-BE49-F238E27FC236}">
                <a16:creationId xmlns:a16="http://schemas.microsoft.com/office/drawing/2014/main" id="{FF233675-92ED-489A-8D94-6C7158F24876}"/>
              </a:ext>
            </a:extLst>
          </p:cNvPr>
          <p:cNvSpPr txBox="1">
            <a:spLocks/>
          </p:cNvSpPr>
          <p:nvPr/>
        </p:nvSpPr>
        <p:spPr bwMode="auto">
          <a:xfrm>
            <a:off x="7259638" y="971550"/>
            <a:ext cx="2192337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2400"/>
              <a:buFont typeface="Fira Sans"/>
              <a:buNone/>
            </a:pPr>
            <a:r>
              <a:rPr lang="es-ES" altLang="en-US" sz="1400" b="1">
                <a:solidFill>
                  <a:schemeClr val="bg1"/>
                </a:solidFill>
                <a:latin typeface="Barlow Medium" pitchFamily="2" charset="0"/>
                <a:ea typeface="Fira Sans"/>
                <a:cs typeface="Fira Sans"/>
                <a:sym typeface="Fira Sans"/>
              </a:rPr>
              <a:t>Corrección Año Gravable 2019 y Anteriores </a:t>
            </a:r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DB6B5519-64D6-4ECF-BF3E-A8F677811885}"/>
              </a:ext>
            </a:extLst>
          </p:cNvPr>
          <p:cNvSpPr/>
          <p:nvPr/>
        </p:nvSpPr>
        <p:spPr>
          <a:xfrm>
            <a:off x="9698038" y="908050"/>
            <a:ext cx="2120900" cy="6635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2" name="Google Shape;396;p20">
            <a:extLst>
              <a:ext uri="{FF2B5EF4-FFF2-40B4-BE49-F238E27FC236}">
                <a16:creationId xmlns:a16="http://schemas.microsoft.com/office/drawing/2014/main" id="{A34A87AD-B5FB-4CC0-9826-8ECC59B64888}"/>
              </a:ext>
            </a:extLst>
          </p:cNvPr>
          <p:cNvSpPr txBox="1">
            <a:spLocks/>
          </p:cNvSpPr>
          <p:nvPr/>
        </p:nvSpPr>
        <p:spPr>
          <a:xfrm>
            <a:off x="9766300" y="992188"/>
            <a:ext cx="1952625" cy="49530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sz="1400" b="1" dirty="0">
                <a:solidFill>
                  <a:schemeClr val="accent6">
                    <a:lumMod val="75000"/>
                  </a:schemeClr>
                </a:solidFill>
                <a:latin typeface="Barlow Medium"/>
              </a:rPr>
              <a:t>Declaraciones De Adicción 2020</a:t>
            </a:r>
          </a:p>
        </p:txBody>
      </p:sp>
      <p:sp>
        <p:nvSpPr>
          <p:cNvPr id="23" name="Google Shape;396;p20">
            <a:extLst>
              <a:ext uri="{FF2B5EF4-FFF2-40B4-BE49-F238E27FC236}">
                <a16:creationId xmlns:a16="http://schemas.microsoft.com/office/drawing/2014/main" id="{4FFF491C-8269-4924-8FD2-3FF7921EFCEE}"/>
              </a:ext>
            </a:extLst>
          </p:cNvPr>
          <p:cNvSpPr txBox="1">
            <a:spLocks/>
          </p:cNvSpPr>
          <p:nvPr/>
        </p:nvSpPr>
        <p:spPr>
          <a:xfrm>
            <a:off x="9291638" y="1976438"/>
            <a:ext cx="2900362" cy="782637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sz="1400" b="1" dirty="0">
                <a:solidFill>
                  <a:srgbClr val="92D050"/>
                </a:solidFill>
                <a:latin typeface="Barlow Medium"/>
              </a:rPr>
              <a:t>4 Declaraciones </a:t>
            </a:r>
          </a:p>
          <a:p>
            <a:pPr>
              <a:defRPr/>
            </a:pPr>
            <a:r>
              <a:rPr lang="es-ES" sz="1400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 </a:t>
            </a: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Valor Declarado</a:t>
            </a:r>
          </a:p>
          <a:p>
            <a:pPr>
              <a:defRPr/>
            </a:pPr>
            <a:r>
              <a:rPr lang="es-ES" sz="1400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 </a:t>
            </a:r>
            <a:r>
              <a:rPr lang="es-ES" sz="1400" b="1" dirty="0">
                <a:solidFill>
                  <a:srgbClr val="92D050"/>
                </a:solidFill>
                <a:latin typeface="Barlow Medium"/>
              </a:rPr>
              <a:t>$ 4.347.000</a:t>
            </a:r>
          </a:p>
        </p:txBody>
      </p:sp>
      <p:cxnSp>
        <p:nvCxnSpPr>
          <p:cNvPr id="24" name="Straight Arrow Connector 4">
            <a:extLst>
              <a:ext uri="{FF2B5EF4-FFF2-40B4-BE49-F238E27FC236}">
                <a16:creationId xmlns:a16="http://schemas.microsoft.com/office/drawing/2014/main" id="{E063F3AF-21DE-4CF2-9A18-9AF342BEC9C7}"/>
              </a:ext>
            </a:extLst>
          </p:cNvPr>
          <p:cNvCxnSpPr>
            <a:cxnSpLocks/>
          </p:cNvCxnSpPr>
          <p:nvPr/>
        </p:nvCxnSpPr>
        <p:spPr>
          <a:xfrm flipV="1">
            <a:off x="10758488" y="1541463"/>
            <a:ext cx="0" cy="268287"/>
          </a:xfrm>
          <a:prstGeom prst="straightConnector1">
            <a:avLst/>
          </a:prstGeom>
          <a:ln>
            <a:solidFill>
              <a:srgbClr val="BDDE3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Google Shape;396;p20">
            <a:extLst>
              <a:ext uri="{FF2B5EF4-FFF2-40B4-BE49-F238E27FC236}">
                <a16:creationId xmlns:a16="http://schemas.microsoft.com/office/drawing/2014/main" id="{33E9B044-BBAD-4CA1-B9FB-AA771D97E913}"/>
              </a:ext>
            </a:extLst>
          </p:cNvPr>
          <p:cNvSpPr txBox="1">
            <a:spLocks/>
          </p:cNvSpPr>
          <p:nvPr/>
        </p:nvSpPr>
        <p:spPr>
          <a:xfrm>
            <a:off x="7129463" y="3470275"/>
            <a:ext cx="3811587" cy="1665288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b="1" dirty="0">
                <a:solidFill>
                  <a:srgbClr val="01BCD7"/>
                </a:solidFill>
                <a:latin typeface="Barlow Medium"/>
              </a:rPr>
              <a:t>49.799</a:t>
            </a:r>
            <a:r>
              <a:rPr lang="es-ES" b="1" dirty="0">
                <a:solidFill>
                  <a:srgbClr val="FF0000"/>
                </a:solidFill>
                <a:latin typeface="Barlow Medium"/>
              </a:rPr>
              <a:t> </a:t>
            </a:r>
            <a:r>
              <a:rPr lang="es-ES" sz="1600" b="1" dirty="0">
                <a:solidFill>
                  <a:srgbClr val="01BCD7"/>
                </a:solidFill>
                <a:latin typeface="Barlow Medium"/>
              </a:rPr>
              <a:t>Declaraciones A DIC. 31 de 2021</a:t>
            </a:r>
          </a:p>
          <a:p>
            <a:pPr>
              <a:defRPr/>
            </a:pPr>
            <a:endParaRPr lang="es-ES" sz="1600" b="1" dirty="0">
              <a:solidFill>
                <a:srgbClr val="01BCD7"/>
              </a:solidFill>
              <a:latin typeface="Barlow Medium"/>
            </a:endParaRPr>
          </a:p>
          <a:p>
            <a:pPr>
              <a:defRPr/>
            </a:pPr>
            <a:r>
              <a:rPr lang="es-ES" sz="1600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 </a:t>
            </a:r>
            <a:r>
              <a:rPr lang="es-ES" sz="16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Valor Declarado A Diciembre 31 de 2021  </a:t>
            </a:r>
          </a:p>
          <a:p>
            <a:pPr>
              <a:defRPr/>
            </a:pPr>
            <a:endParaRPr lang="es-ES" sz="1600" b="1" dirty="0">
              <a:solidFill>
                <a:schemeClr val="accent6">
                  <a:lumMod val="50000"/>
                </a:schemeClr>
              </a:solidFill>
              <a:latin typeface="Barlow Medium"/>
            </a:endParaRPr>
          </a:p>
          <a:p>
            <a:pPr>
              <a:defRPr/>
            </a:pPr>
            <a:r>
              <a:rPr lang="es-ES" sz="28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$ 123.028.523.056</a:t>
            </a:r>
          </a:p>
        </p:txBody>
      </p:sp>
      <p:sp>
        <p:nvSpPr>
          <p:cNvPr id="27" name="Google Shape;396;p20">
            <a:extLst>
              <a:ext uri="{FF2B5EF4-FFF2-40B4-BE49-F238E27FC236}">
                <a16:creationId xmlns:a16="http://schemas.microsoft.com/office/drawing/2014/main" id="{C7CF4222-0B47-4CCE-A7D9-4DA7CEF92D8C}"/>
              </a:ext>
            </a:extLst>
          </p:cNvPr>
          <p:cNvSpPr txBox="1">
            <a:spLocks/>
          </p:cNvSpPr>
          <p:nvPr/>
        </p:nvSpPr>
        <p:spPr>
          <a:xfrm>
            <a:off x="-195263" y="1930400"/>
            <a:ext cx="2900363" cy="78422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sz="1400" b="1" dirty="0">
                <a:solidFill>
                  <a:srgbClr val="92D050"/>
                </a:solidFill>
                <a:latin typeface="Barlow Medium"/>
              </a:rPr>
              <a:t>1.835 Declaraciones </a:t>
            </a:r>
          </a:p>
          <a:p>
            <a:pPr>
              <a:defRPr/>
            </a:pPr>
            <a:r>
              <a:rPr lang="es-ES" sz="1400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 </a:t>
            </a: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Valor Declarado</a:t>
            </a:r>
          </a:p>
          <a:p>
            <a:pPr>
              <a:defRPr/>
            </a:pPr>
            <a:r>
              <a:rPr lang="es-ES" sz="1400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 </a:t>
            </a:r>
            <a:r>
              <a:rPr lang="es-ES" sz="1400" b="1" dirty="0">
                <a:solidFill>
                  <a:srgbClr val="92D050"/>
                </a:solidFill>
                <a:latin typeface="Barlow Medium"/>
              </a:rPr>
              <a:t>$ 610.723.000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40C2DC96-8273-4048-8B38-0AE1DE797EDD}"/>
              </a:ext>
            </a:extLst>
          </p:cNvPr>
          <p:cNvSpPr/>
          <p:nvPr/>
        </p:nvSpPr>
        <p:spPr>
          <a:xfrm>
            <a:off x="1274763" y="3341688"/>
            <a:ext cx="3636962" cy="1847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400" b="1" dirty="0">
                <a:solidFill>
                  <a:srgbClr val="01BCD7"/>
                </a:solidFill>
                <a:latin typeface="Barlow Medium"/>
              </a:rPr>
              <a:t>4.138  </a:t>
            </a:r>
            <a:r>
              <a:rPr lang="es-ES" sz="1600" b="1" dirty="0">
                <a:solidFill>
                  <a:srgbClr val="01BCD7"/>
                </a:solidFill>
                <a:latin typeface="Barlow Medium"/>
              </a:rPr>
              <a:t>Declaraciones Cuarto Trimestre 2021 (Octubre – Noviembre – Diciembre)</a:t>
            </a:r>
          </a:p>
          <a:p>
            <a:pPr algn="ctr">
              <a:defRPr/>
            </a:pPr>
            <a:endParaRPr lang="es-ES" sz="1600" b="1" dirty="0">
              <a:solidFill>
                <a:srgbClr val="01BCD7"/>
              </a:solidFill>
              <a:latin typeface="Barlow Medium"/>
            </a:endParaRPr>
          </a:p>
          <a:p>
            <a:pPr algn="ctr">
              <a:defRPr/>
            </a:pPr>
            <a:r>
              <a:rPr lang="es-ES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 </a:t>
            </a:r>
            <a:r>
              <a:rPr lang="es-ES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Valor Declarado </a:t>
            </a:r>
          </a:p>
          <a:p>
            <a:pPr algn="ctr">
              <a:defRPr/>
            </a:pPr>
            <a:r>
              <a:rPr lang="es-ES" sz="24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$5.055.119.298 </a:t>
            </a:r>
          </a:p>
        </p:txBody>
      </p:sp>
      <p:sp>
        <p:nvSpPr>
          <p:cNvPr id="28" name="Flecha derecha 27">
            <a:extLst>
              <a:ext uri="{FF2B5EF4-FFF2-40B4-BE49-F238E27FC236}">
                <a16:creationId xmlns:a16="http://schemas.microsoft.com/office/drawing/2014/main" id="{BD70ACD7-BFF5-41CB-833C-5458F4C42CD5}"/>
              </a:ext>
            </a:extLst>
          </p:cNvPr>
          <p:cNvSpPr/>
          <p:nvPr/>
        </p:nvSpPr>
        <p:spPr>
          <a:xfrm>
            <a:off x="5520026" y="3767971"/>
            <a:ext cx="945573" cy="893619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1A72227D-2B8B-444A-97C2-728A4CA6E3C2}"/>
              </a:ext>
            </a:extLst>
          </p:cNvPr>
          <p:cNvSpPr/>
          <p:nvPr/>
        </p:nvSpPr>
        <p:spPr>
          <a:xfrm>
            <a:off x="166688" y="2408238"/>
            <a:ext cx="3490912" cy="776287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pic>
        <p:nvPicPr>
          <p:cNvPr id="49155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D6830CE2-C60C-4E1C-8B68-C16F56D63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68027D5-B30B-43B5-B03B-1B30ACA43B25}"/>
              </a:ext>
            </a:extLst>
          </p:cNvPr>
          <p:cNvSpPr txBox="1"/>
          <p:nvPr/>
        </p:nvSpPr>
        <p:spPr>
          <a:xfrm>
            <a:off x="414338" y="17463"/>
            <a:ext cx="46355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</a:rPr>
              <a:t>CONTROL DE OMISOS </a:t>
            </a:r>
          </a:p>
        </p:txBody>
      </p:sp>
      <p:pic>
        <p:nvPicPr>
          <p:cNvPr id="49157" name="Gráfico 70" descr="Orador">
            <a:extLst>
              <a:ext uri="{FF2B5EF4-FFF2-40B4-BE49-F238E27FC236}">
                <a16:creationId xmlns:a16="http://schemas.microsoft.com/office/drawing/2014/main" id="{AA43BDAD-C431-492A-82CE-EB442B0697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9188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6">
            <a:extLst>
              <a:ext uri="{FF2B5EF4-FFF2-40B4-BE49-F238E27FC236}">
                <a16:creationId xmlns:a16="http://schemas.microsoft.com/office/drawing/2014/main" id="{F5CCBC36-7B45-49A9-9CFD-24B3EBD758CA}"/>
              </a:ext>
            </a:extLst>
          </p:cNvPr>
          <p:cNvSpPr/>
          <p:nvPr/>
        </p:nvSpPr>
        <p:spPr>
          <a:xfrm>
            <a:off x="623888" y="1258888"/>
            <a:ext cx="1982787" cy="1263650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175" name="TextBox 27">
            <a:extLst>
              <a:ext uri="{FF2B5EF4-FFF2-40B4-BE49-F238E27FC236}">
                <a16:creationId xmlns:a16="http://schemas.microsoft.com/office/drawing/2014/main" id="{E2B943C2-B562-4DD0-824E-E7F831B25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222375"/>
            <a:ext cx="27019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2000" b="1" dirty="0">
                <a:latin typeface="Barlow Medium"/>
                <a:ea typeface="Noto Sans"/>
                <a:cs typeface="Noto Sans"/>
              </a:rPr>
              <a:t>6.691</a:t>
            </a:r>
            <a:r>
              <a:rPr lang="en-GB" sz="1600" b="1" dirty="0">
                <a:latin typeface="Barlow Medium"/>
                <a:ea typeface="Noto Sans"/>
                <a:cs typeface="Noto Sans"/>
              </a:rPr>
              <a:t> </a:t>
            </a:r>
            <a:r>
              <a:rPr lang="en-GB" sz="1600" dirty="0">
                <a:latin typeface="Barlow Medium"/>
                <a:ea typeface="Noto Sans"/>
                <a:cs typeface="Noto Sans"/>
              </a:rPr>
              <a:t> </a:t>
            </a:r>
            <a:r>
              <a:rPr lang="en-GB" sz="1600" dirty="0" err="1">
                <a:latin typeface="Barlow Medium"/>
                <a:ea typeface="Noto Sans"/>
                <a:cs typeface="Noto Sans"/>
              </a:rPr>
              <a:t>Nuevos</a:t>
            </a:r>
            <a:r>
              <a:rPr lang="en-GB" sz="1600" dirty="0">
                <a:latin typeface="Barlow Medium"/>
                <a:ea typeface="Noto Sans"/>
                <a:cs typeface="Noto Sans"/>
              </a:rPr>
              <a:t> </a:t>
            </a:r>
            <a:r>
              <a:rPr lang="en-GB" sz="1600" dirty="0" err="1">
                <a:latin typeface="Barlow Medium"/>
                <a:ea typeface="Noto Sans"/>
                <a:cs typeface="Noto Sans"/>
              </a:rPr>
              <a:t>Contribuyentes</a:t>
            </a:r>
            <a:endParaRPr lang="en-GB" sz="1600" dirty="0">
              <a:latin typeface="Barlow Medium"/>
              <a:ea typeface="Noto Sans"/>
              <a:cs typeface="Noto Sans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GB" sz="1600" dirty="0">
              <a:latin typeface="Barlow Medium"/>
              <a:ea typeface="Noto Sans"/>
              <a:cs typeface="Noto Sans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1600" dirty="0">
                <a:latin typeface="Barlow Medium"/>
                <a:ea typeface="Noto Sans"/>
                <a:cs typeface="Noto Sans"/>
              </a:rPr>
              <a:t>Total </a:t>
            </a:r>
            <a:r>
              <a:rPr lang="en-GB" sz="1600" dirty="0" err="1">
                <a:latin typeface="Barlow Medium"/>
                <a:ea typeface="Noto Sans"/>
                <a:cs typeface="Noto Sans"/>
              </a:rPr>
              <a:t>Declararado</a:t>
            </a:r>
            <a:endParaRPr lang="en-GB" sz="1600" dirty="0">
              <a:latin typeface="Barlow Medium"/>
              <a:ea typeface="Noto Sans"/>
              <a:cs typeface="Noto Sans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GB" sz="1600" dirty="0">
              <a:latin typeface="Barlow Medium"/>
              <a:ea typeface="Noto Sans"/>
              <a:cs typeface="Noto Sans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GB" sz="2400" b="1" dirty="0">
                <a:latin typeface="Barlow Medium"/>
                <a:ea typeface="Noto Sans"/>
                <a:cs typeface="Noto Sans"/>
              </a:rPr>
              <a:t>$ 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/>
                <a:cs typeface="Noto Sans"/>
              </a:rPr>
              <a:t>1.835.513.444</a:t>
            </a:r>
            <a:r>
              <a:rPr lang="en-GB" sz="2400" b="1" dirty="0">
                <a:latin typeface="Barlow Medium"/>
                <a:ea typeface="Noto Sans"/>
                <a:cs typeface="Noto Sans"/>
              </a:rPr>
              <a:t> </a:t>
            </a:r>
          </a:p>
        </p:txBody>
      </p:sp>
      <p:sp>
        <p:nvSpPr>
          <p:cNvPr id="9" name="Rectangle 41">
            <a:extLst>
              <a:ext uri="{FF2B5EF4-FFF2-40B4-BE49-F238E27FC236}">
                <a16:creationId xmlns:a16="http://schemas.microsoft.com/office/drawing/2014/main" id="{CC2746C4-9BC6-4896-8A66-245BAEA1A274}"/>
              </a:ext>
            </a:extLst>
          </p:cNvPr>
          <p:cNvSpPr/>
          <p:nvPr/>
        </p:nvSpPr>
        <p:spPr>
          <a:xfrm>
            <a:off x="555625" y="1262063"/>
            <a:ext cx="68263" cy="1498600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Cube 5">
            <a:extLst>
              <a:ext uri="{FF2B5EF4-FFF2-40B4-BE49-F238E27FC236}">
                <a16:creationId xmlns:a16="http://schemas.microsoft.com/office/drawing/2014/main" id="{876E43DC-6570-457A-B1D9-3385AB42334B}"/>
              </a:ext>
            </a:extLst>
          </p:cNvPr>
          <p:cNvSpPr/>
          <p:nvPr/>
        </p:nvSpPr>
        <p:spPr>
          <a:xfrm>
            <a:off x="930275" y="4675188"/>
            <a:ext cx="2052638" cy="844550"/>
          </a:xfrm>
          <a:prstGeom prst="cube">
            <a:avLst>
              <a:gd name="adj" fmla="val 61957"/>
            </a:avLst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1" name="Group 12">
            <a:extLst>
              <a:ext uri="{FF2B5EF4-FFF2-40B4-BE49-F238E27FC236}">
                <a16:creationId xmlns:a16="http://schemas.microsoft.com/office/drawing/2014/main" id="{28152BDC-57C4-4A43-83A6-5072B41645B0}"/>
              </a:ext>
            </a:extLst>
          </p:cNvPr>
          <p:cNvGrpSpPr/>
          <p:nvPr/>
        </p:nvGrpSpPr>
        <p:grpSpPr>
          <a:xfrm>
            <a:off x="1627579" y="3338627"/>
            <a:ext cx="774977" cy="1606323"/>
            <a:chOff x="6375630" y="4237822"/>
            <a:chExt cx="695859" cy="1844204"/>
          </a:xfrm>
          <a:solidFill>
            <a:schemeClr val="tx1"/>
          </a:solidFill>
        </p:grpSpPr>
        <p:sp>
          <p:nvSpPr>
            <p:cNvPr id="12" name="Freeform 98">
              <a:extLst>
                <a:ext uri="{FF2B5EF4-FFF2-40B4-BE49-F238E27FC236}">
                  <a16:creationId xmlns:a16="http://schemas.microsoft.com/office/drawing/2014/main" id="{CA3FBDCA-32A1-4CB7-AF9B-0DB6AA57F3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5630" y="4547519"/>
              <a:ext cx="673410" cy="1534507"/>
            </a:xfrm>
            <a:custGeom>
              <a:avLst/>
              <a:gdLst>
                <a:gd name="T0" fmla="*/ 276 w 340"/>
                <a:gd name="T1" fmla="*/ 100 h 746"/>
                <a:gd name="T2" fmla="*/ 261 w 340"/>
                <a:gd name="T3" fmla="*/ 113 h 746"/>
                <a:gd name="T4" fmla="*/ 261 w 340"/>
                <a:gd name="T5" fmla="*/ 351 h 746"/>
                <a:gd name="T6" fmla="*/ 261 w 340"/>
                <a:gd name="T7" fmla="*/ 687 h 746"/>
                <a:gd name="T8" fmla="*/ 243 w 340"/>
                <a:gd name="T9" fmla="*/ 730 h 746"/>
                <a:gd name="T10" fmla="*/ 181 w 340"/>
                <a:gd name="T11" fmla="*/ 703 h 746"/>
                <a:gd name="T12" fmla="*/ 180 w 340"/>
                <a:gd name="T13" fmla="*/ 655 h 746"/>
                <a:gd name="T14" fmla="*/ 180 w 340"/>
                <a:gd name="T15" fmla="*/ 412 h 746"/>
                <a:gd name="T16" fmla="*/ 179 w 340"/>
                <a:gd name="T17" fmla="*/ 398 h 746"/>
                <a:gd name="T18" fmla="*/ 170 w 340"/>
                <a:gd name="T19" fmla="*/ 391 h 746"/>
                <a:gd name="T20" fmla="*/ 161 w 340"/>
                <a:gd name="T21" fmla="*/ 399 h 746"/>
                <a:gd name="T22" fmla="*/ 160 w 340"/>
                <a:gd name="T23" fmla="*/ 414 h 746"/>
                <a:gd name="T24" fmla="*/ 160 w 340"/>
                <a:gd name="T25" fmla="*/ 687 h 746"/>
                <a:gd name="T26" fmla="*/ 132 w 340"/>
                <a:gd name="T27" fmla="*/ 735 h 746"/>
                <a:gd name="T28" fmla="*/ 79 w 340"/>
                <a:gd name="T29" fmla="*/ 702 h 746"/>
                <a:gd name="T30" fmla="*/ 79 w 340"/>
                <a:gd name="T31" fmla="*/ 680 h 746"/>
                <a:gd name="T32" fmla="*/ 79 w 340"/>
                <a:gd name="T33" fmla="*/ 119 h 746"/>
                <a:gd name="T34" fmla="*/ 78 w 340"/>
                <a:gd name="T35" fmla="*/ 105 h 746"/>
                <a:gd name="T36" fmla="*/ 71 w 340"/>
                <a:gd name="T37" fmla="*/ 99 h 746"/>
                <a:gd name="T38" fmla="*/ 63 w 340"/>
                <a:gd name="T39" fmla="*/ 104 h 746"/>
                <a:gd name="T40" fmla="*/ 62 w 340"/>
                <a:gd name="T41" fmla="*/ 116 h 746"/>
                <a:gd name="T42" fmla="*/ 62 w 340"/>
                <a:gd name="T43" fmla="*/ 326 h 746"/>
                <a:gd name="T44" fmla="*/ 61 w 340"/>
                <a:gd name="T45" fmla="*/ 348 h 746"/>
                <a:gd name="T46" fmla="*/ 35 w 340"/>
                <a:gd name="T47" fmla="*/ 371 h 746"/>
                <a:gd name="T48" fmla="*/ 5 w 340"/>
                <a:gd name="T49" fmla="*/ 355 h 746"/>
                <a:gd name="T50" fmla="*/ 0 w 340"/>
                <a:gd name="T51" fmla="*/ 329 h 746"/>
                <a:gd name="T52" fmla="*/ 0 w 340"/>
                <a:gd name="T53" fmla="*/ 83 h 746"/>
                <a:gd name="T54" fmla="*/ 82 w 340"/>
                <a:gd name="T55" fmla="*/ 0 h 746"/>
                <a:gd name="T56" fmla="*/ 258 w 340"/>
                <a:gd name="T57" fmla="*/ 0 h 746"/>
                <a:gd name="T58" fmla="*/ 340 w 340"/>
                <a:gd name="T59" fmla="*/ 83 h 746"/>
                <a:gd name="T60" fmla="*/ 340 w 340"/>
                <a:gd name="T61" fmla="*/ 335 h 746"/>
                <a:gd name="T62" fmla="*/ 297 w 340"/>
                <a:gd name="T63" fmla="*/ 369 h 746"/>
                <a:gd name="T64" fmla="*/ 276 w 340"/>
                <a:gd name="T65" fmla="*/ 332 h 746"/>
                <a:gd name="T66" fmla="*/ 276 w 340"/>
                <a:gd name="T67" fmla="*/ 118 h 746"/>
                <a:gd name="T68" fmla="*/ 276 w 340"/>
                <a:gd name="T69" fmla="*/ 100 h 746"/>
                <a:gd name="T70" fmla="*/ 170 w 340"/>
                <a:gd name="T71" fmla="*/ 202 h 746"/>
                <a:gd name="T72" fmla="*/ 188 w 340"/>
                <a:gd name="T73" fmla="*/ 164 h 746"/>
                <a:gd name="T74" fmla="*/ 181 w 340"/>
                <a:gd name="T75" fmla="*/ 106 h 746"/>
                <a:gd name="T76" fmla="*/ 172 w 340"/>
                <a:gd name="T77" fmla="*/ 40 h 746"/>
                <a:gd name="T78" fmla="*/ 168 w 340"/>
                <a:gd name="T79" fmla="*/ 40 h 746"/>
                <a:gd name="T80" fmla="*/ 164 w 340"/>
                <a:gd name="T81" fmla="*/ 56 h 746"/>
                <a:gd name="T82" fmla="*/ 153 w 340"/>
                <a:gd name="T83" fmla="*/ 165 h 746"/>
                <a:gd name="T84" fmla="*/ 170 w 340"/>
                <a:gd name="T85" fmla="*/ 202 h 746"/>
                <a:gd name="T86" fmla="*/ 169 w 340"/>
                <a:gd name="T87" fmla="*/ 0 h 746"/>
                <a:gd name="T88" fmla="*/ 158 w 340"/>
                <a:gd name="T89" fmla="*/ 19 h 746"/>
                <a:gd name="T90" fmla="*/ 170 w 340"/>
                <a:gd name="T91" fmla="*/ 31 h 746"/>
                <a:gd name="T92" fmla="*/ 181 w 340"/>
                <a:gd name="T93" fmla="*/ 18 h 746"/>
                <a:gd name="T94" fmla="*/ 169 w 340"/>
                <a:gd name="T95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746">
                  <a:moveTo>
                    <a:pt x="276" y="100"/>
                  </a:moveTo>
                  <a:cubicBezTo>
                    <a:pt x="261" y="95"/>
                    <a:pt x="261" y="104"/>
                    <a:pt x="261" y="113"/>
                  </a:cubicBezTo>
                  <a:cubicBezTo>
                    <a:pt x="261" y="192"/>
                    <a:pt x="261" y="272"/>
                    <a:pt x="261" y="351"/>
                  </a:cubicBezTo>
                  <a:cubicBezTo>
                    <a:pt x="261" y="463"/>
                    <a:pt x="261" y="575"/>
                    <a:pt x="261" y="687"/>
                  </a:cubicBezTo>
                  <a:cubicBezTo>
                    <a:pt x="261" y="704"/>
                    <a:pt x="259" y="720"/>
                    <a:pt x="243" y="730"/>
                  </a:cubicBezTo>
                  <a:cubicBezTo>
                    <a:pt x="217" y="746"/>
                    <a:pt x="185" y="733"/>
                    <a:pt x="181" y="703"/>
                  </a:cubicBezTo>
                  <a:cubicBezTo>
                    <a:pt x="179" y="687"/>
                    <a:pt x="180" y="671"/>
                    <a:pt x="180" y="655"/>
                  </a:cubicBezTo>
                  <a:cubicBezTo>
                    <a:pt x="180" y="574"/>
                    <a:pt x="180" y="493"/>
                    <a:pt x="180" y="412"/>
                  </a:cubicBezTo>
                  <a:cubicBezTo>
                    <a:pt x="180" y="407"/>
                    <a:pt x="181" y="402"/>
                    <a:pt x="179" y="398"/>
                  </a:cubicBezTo>
                  <a:cubicBezTo>
                    <a:pt x="178" y="395"/>
                    <a:pt x="173" y="391"/>
                    <a:pt x="170" y="391"/>
                  </a:cubicBezTo>
                  <a:cubicBezTo>
                    <a:pt x="167" y="392"/>
                    <a:pt x="162" y="396"/>
                    <a:pt x="161" y="399"/>
                  </a:cubicBezTo>
                  <a:cubicBezTo>
                    <a:pt x="159" y="404"/>
                    <a:pt x="160" y="409"/>
                    <a:pt x="160" y="414"/>
                  </a:cubicBezTo>
                  <a:cubicBezTo>
                    <a:pt x="160" y="505"/>
                    <a:pt x="160" y="596"/>
                    <a:pt x="160" y="687"/>
                  </a:cubicBezTo>
                  <a:cubicBezTo>
                    <a:pt x="160" y="713"/>
                    <a:pt x="151" y="728"/>
                    <a:pt x="132" y="735"/>
                  </a:cubicBezTo>
                  <a:cubicBezTo>
                    <a:pt x="109" y="743"/>
                    <a:pt x="82" y="726"/>
                    <a:pt x="79" y="702"/>
                  </a:cubicBezTo>
                  <a:cubicBezTo>
                    <a:pt x="79" y="695"/>
                    <a:pt x="79" y="687"/>
                    <a:pt x="79" y="680"/>
                  </a:cubicBezTo>
                  <a:cubicBezTo>
                    <a:pt x="79" y="493"/>
                    <a:pt x="79" y="306"/>
                    <a:pt x="79" y="119"/>
                  </a:cubicBezTo>
                  <a:cubicBezTo>
                    <a:pt x="79" y="114"/>
                    <a:pt x="80" y="109"/>
                    <a:pt x="78" y="105"/>
                  </a:cubicBezTo>
                  <a:cubicBezTo>
                    <a:pt x="78" y="102"/>
                    <a:pt x="74" y="99"/>
                    <a:pt x="71" y="99"/>
                  </a:cubicBezTo>
                  <a:cubicBezTo>
                    <a:pt x="69" y="99"/>
                    <a:pt x="64" y="101"/>
                    <a:pt x="63" y="104"/>
                  </a:cubicBezTo>
                  <a:cubicBezTo>
                    <a:pt x="62" y="108"/>
                    <a:pt x="62" y="112"/>
                    <a:pt x="62" y="116"/>
                  </a:cubicBezTo>
                  <a:cubicBezTo>
                    <a:pt x="62" y="186"/>
                    <a:pt x="62" y="256"/>
                    <a:pt x="62" y="326"/>
                  </a:cubicBezTo>
                  <a:cubicBezTo>
                    <a:pt x="62" y="333"/>
                    <a:pt x="62" y="341"/>
                    <a:pt x="61" y="348"/>
                  </a:cubicBezTo>
                  <a:cubicBezTo>
                    <a:pt x="58" y="362"/>
                    <a:pt x="49" y="369"/>
                    <a:pt x="35" y="371"/>
                  </a:cubicBezTo>
                  <a:cubicBezTo>
                    <a:pt x="22" y="372"/>
                    <a:pt x="10" y="367"/>
                    <a:pt x="5" y="355"/>
                  </a:cubicBezTo>
                  <a:cubicBezTo>
                    <a:pt x="2" y="347"/>
                    <a:pt x="0" y="338"/>
                    <a:pt x="0" y="329"/>
                  </a:cubicBezTo>
                  <a:cubicBezTo>
                    <a:pt x="0" y="247"/>
                    <a:pt x="0" y="165"/>
                    <a:pt x="0" y="83"/>
                  </a:cubicBezTo>
                  <a:cubicBezTo>
                    <a:pt x="0" y="34"/>
                    <a:pt x="32" y="1"/>
                    <a:pt x="82" y="0"/>
                  </a:cubicBezTo>
                  <a:cubicBezTo>
                    <a:pt x="141" y="0"/>
                    <a:pt x="199" y="0"/>
                    <a:pt x="258" y="0"/>
                  </a:cubicBezTo>
                  <a:cubicBezTo>
                    <a:pt x="307" y="0"/>
                    <a:pt x="340" y="34"/>
                    <a:pt x="340" y="83"/>
                  </a:cubicBezTo>
                  <a:cubicBezTo>
                    <a:pt x="340" y="167"/>
                    <a:pt x="340" y="251"/>
                    <a:pt x="340" y="335"/>
                  </a:cubicBezTo>
                  <a:cubicBezTo>
                    <a:pt x="340" y="361"/>
                    <a:pt x="320" y="377"/>
                    <a:pt x="297" y="369"/>
                  </a:cubicBezTo>
                  <a:cubicBezTo>
                    <a:pt x="284" y="365"/>
                    <a:pt x="276" y="350"/>
                    <a:pt x="276" y="332"/>
                  </a:cubicBezTo>
                  <a:cubicBezTo>
                    <a:pt x="276" y="261"/>
                    <a:pt x="276" y="189"/>
                    <a:pt x="276" y="118"/>
                  </a:cubicBezTo>
                  <a:cubicBezTo>
                    <a:pt x="276" y="112"/>
                    <a:pt x="276" y="106"/>
                    <a:pt x="276" y="100"/>
                  </a:cubicBezTo>
                  <a:close/>
                  <a:moveTo>
                    <a:pt x="170" y="202"/>
                  </a:moveTo>
                  <a:cubicBezTo>
                    <a:pt x="182" y="192"/>
                    <a:pt x="191" y="182"/>
                    <a:pt x="188" y="164"/>
                  </a:cubicBezTo>
                  <a:cubicBezTo>
                    <a:pt x="184" y="145"/>
                    <a:pt x="184" y="125"/>
                    <a:pt x="181" y="106"/>
                  </a:cubicBezTo>
                  <a:cubicBezTo>
                    <a:pt x="178" y="84"/>
                    <a:pt x="175" y="62"/>
                    <a:pt x="172" y="40"/>
                  </a:cubicBezTo>
                  <a:cubicBezTo>
                    <a:pt x="171" y="40"/>
                    <a:pt x="169" y="40"/>
                    <a:pt x="168" y="40"/>
                  </a:cubicBezTo>
                  <a:cubicBezTo>
                    <a:pt x="167" y="45"/>
                    <a:pt x="165" y="50"/>
                    <a:pt x="164" y="56"/>
                  </a:cubicBezTo>
                  <a:cubicBezTo>
                    <a:pt x="160" y="92"/>
                    <a:pt x="158" y="129"/>
                    <a:pt x="153" y="165"/>
                  </a:cubicBezTo>
                  <a:cubicBezTo>
                    <a:pt x="150" y="182"/>
                    <a:pt x="157" y="192"/>
                    <a:pt x="170" y="202"/>
                  </a:cubicBezTo>
                  <a:close/>
                  <a:moveTo>
                    <a:pt x="169" y="0"/>
                  </a:moveTo>
                  <a:cubicBezTo>
                    <a:pt x="164" y="9"/>
                    <a:pt x="158" y="14"/>
                    <a:pt x="158" y="19"/>
                  </a:cubicBezTo>
                  <a:cubicBezTo>
                    <a:pt x="159" y="23"/>
                    <a:pt x="166" y="27"/>
                    <a:pt x="170" y="31"/>
                  </a:cubicBezTo>
                  <a:cubicBezTo>
                    <a:pt x="174" y="27"/>
                    <a:pt x="181" y="23"/>
                    <a:pt x="181" y="18"/>
                  </a:cubicBezTo>
                  <a:cubicBezTo>
                    <a:pt x="182" y="14"/>
                    <a:pt x="175" y="9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3" name="Freeform 128">
              <a:extLst>
                <a:ext uri="{FF2B5EF4-FFF2-40B4-BE49-F238E27FC236}">
                  <a16:creationId xmlns:a16="http://schemas.microsoft.com/office/drawing/2014/main" id="{E9F6EC72-E2F2-4206-B4F5-1709AF073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122" y="4237822"/>
              <a:ext cx="246918" cy="263125"/>
            </a:xfrm>
            <a:custGeom>
              <a:avLst/>
              <a:gdLst>
                <a:gd name="T0" fmla="*/ 62 w 126"/>
                <a:gd name="T1" fmla="*/ 128 h 128"/>
                <a:gd name="T2" fmla="*/ 0 w 126"/>
                <a:gd name="T3" fmla="*/ 62 h 128"/>
                <a:gd name="T4" fmla="*/ 67 w 126"/>
                <a:gd name="T5" fmla="*/ 1 h 128"/>
                <a:gd name="T6" fmla="*/ 126 w 126"/>
                <a:gd name="T7" fmla="*/ 66 h 128"/>
                <a:gd name="T8" fmla="*/ 62 w 126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8">
                  <a:moveTo>
                    <a:pt x="62" y="128"/>
                  </a:moveTo>
                  <a:cubicBezTo>
                    <a:pt x="27" y="127"/>
                    <a:pt x="0" y="98"/>
                    <a:pt x="0" y="62"/>
                  </a:cubicBezTo>
                  <a:cubicBezTo>
                    <a:pt x="1" y="31"/>
                    <a:pt x="33" y="0"/>
                    <a:pt x="67" y="1"/>
                  </a:cubicBezTo>
                  <a:cubicBezTo>
                    <a:pt x="98" y="3"/>
                    <a:pt x="126" y="30"/>
                    <a:pt x="126" y="66"/>
                  </a:cubicBezTo>
                  <a:cubicBezTo>
                    <a:pt x="126" y="100"/>
                    <a:pt x="97" y="128"/>
                    <a:pt x="62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4" name="Freeform 135">
              <a:extLst>
                <a:ext uri="{FF2B5EF4-FFF2-40B4-BE49-F238E27FC236}">
                  <a16:creationId xmlns:a16="http://schemas.microsoft.com/office/drawing/2014/main" id="{057C97F0-2C27-461E-AD01-343D70309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0274" y="5390449"/>
              <a:ext cx="121215" cy="407495"/>
            </a:xfrm>
            <a:custGeom>
              <a:avLst/>
              <a:gdLst>
                <a:gd name="T0" fmla="*/ 62 w 62"/>
                <a:gd name="T1" fmla="*/ 198 h 198"/>
                <a:gd name="T2" fmla="*/ 2 w 62"/>
                <a:gd name="T3" fmla="*/ 198 h 198"/>
                <a:gd name="T4" fmla="*/ 1 w 62"/>
                <a:gd name="T5" fmla="*/ 185 h 198"/>
                <a:gd name="T6" fmla="*/ 0 w 62"/>
                <a:gd name="T7" fmla="*/ 30 h 198"/>
                <a:gd name="T8" fmla="*/ 19 w 62"/>
                <a:gd name="T9" fmla="*/ 1 h 198"/>
                <a:gd name="T10" fmla="*/ 42 w 62"/>
                <a:gd name="T11" fmla="*/ 29 h 198"/>
                <a:gd name="T12" fmla="*/ 58 w 62"/>
                <a:gd name="T13" fmla="*/ 161 h 198"/>
                <a:gd name="T14" fmla="*/ 62 w 62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98">
                  <a:moveTo>
                    <a:pt x="62" y="198"/>
                  </a:moveTo>
                  <a:cubicBezTo>
                    <a:pt x="40" y="198"/>
                    <a:pt x="22" y="198"/>
                    <a:pt x="2" y="198"/>
                  </a:cubicBezTo>
                  <a:cubicBezTo>
                    <a:pt x="1" y="194"/>
                    <a:pt x="1" y="190"/>
                    <a:pt x="1" y="185"/>
                  </a:cubicBezTo>
                  <a:cubicBezTo>
                    <a:pt x="0" y="133"/>
                    <a:pt x="0" y="81"/>
                    <a:pt x="0" y="30"/>
                  </a:cubicBezTo>
                  <a:cubicBezTo>
                    <a:pt x="0" y="11"/>
                    <a:pt x="6" y="2"/>
                    <a:pt x="19" y="1"/>
                  </a:cubicBezTo>
                  <a:cubicBezTo>
                    <a:pt x="33" y="0"/>
                    <a:pt x="40" y="10"/>
                    <a:pt x="42" y="29"/>
                  </a:cubicBezTo>
                  <a:cubicBezTo>
                    <a:pt x="47" y="73"/>
                    <a:pt x="53" y="117"/>
                    <a:pt x="58" y="161"/>
                  </a:cubicBezTo>
                  <a:cubicBezTo>
                    <a:pt x="60" y="173"/>
                    <a:pt x="61" y="185"/>
                    <a:pt x="62" y="1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5" name="Oval 169">
              <a:extLst>
                <a:ext uri="{FF2B5EF4-FFF2-40B4-BE49-F238E27FC236}">
                  <a16:creationId xmlns:a16="http://schemas.microsoft.com/office/drawing/2014/main" id="{F4617757-3EE4-410B-BEA5-1C63D0497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3740" y="5332235"/>
              <a:ext cx="40406" cy="39586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sp>
        <p:nvSpPr>
          <p:cNvPr id="49163" name="CuadroTexto 15">
            <a:extLst>
              <a:ext uri="{FF2B5EF4-FFF2-40B4-BE49-F238E27FC236}">
                <a16:creationId xmlns:a16="http://schemas.microsoft.com/office/drawing/2014/main" id="{68431C1E-A579-44D6-8B8F-B13093888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350" y="5240338"/>
            <a:ext cx="1855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A Dic 31 DE 2021 </a:t>
            </a:r>
          </a:p>
        </p:txBody>
      </p:sp>
      <p:sp>
        <p:nvSpPr>
          <p:cNvPr id="18" name="Rectangle 26">
            <a:extLst>
              <a:ext uri="{FF2B5EF4-FFF2-40B4-BE49-F238E27FC236}">
                <a16:creationId xmlns:a16="http://schemas.microsoft.com/office/drawing/2014/main" id="{AB3112FC-E627-49B1-855B-E02025B5271B}"/>
              </a:ext>
            </a:extLst>
          </p:cNvPr>
          <p:cNvSpPr/>
          <p:nvPr/>
        </p:nvSpPr>
        <p:spPr>
          <a:xfrm>
            <a:off x="4395788" y="479425"/>
            <a:ext cx="1982787" cy="1009650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TextBox 27">
            <a:extLst>
              <a:ext uri="{FF2B5EF4-FFF2-40B4-BE49-F238E27FC236}">
                <a16:creationId xmlns:a16="http://schemas.microsoft.com/office/drawing/2014/main" id="{2BF4166A-83F5-4982-A813-30D2BD5DA318}"/>
              </a:ext>
            </a:extLst>
          </p:cNvPr>
          <p:cNvSpPr txBox="1"/>
          <p:nvPr/>
        </p:nvSpPr>
        <p:spPr>
          <a:xfrm>
            <a:off x="4313238" y="506413"/>
            <a:ext cx="227806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Primer Trimestre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1.872</a:t>
            </a: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 Contribuyentes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Total Declarado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$384.031.596</a:t>
            </a:r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B7691E49-F564-4582-945F-40B25C93EB54}"/>
              </a:ext>
            </a:extLst>
          </p:cNvPr>
          <p:cNvSpPr/>
          <p:nvPr/>
        </p:nvSpPr>
        <p:spPr>
          <a:xfrm>
            <a:off x="4398963" y="485775"/>
            <a:ext cx="44450" cy="1003300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Rectangle 26">
            <a:extLst>
              <a:ext uri="{FF2B5EF4-FFF2-40B4-BE49-F238E27FC236}">
                <a16:creationId xmlns:a16="http://schemas.microsoft.com/office/drawing/2014/main" id="{6694E713-D442-4EAC-8817-EDA9F4836789}"/>
              </a:ext>
            </a:extLst>
          </p:cNvPr>
          <p:cNvSpPr/>
          <p:nvPr/>
        </p:nvSpPr>
        <p:spPr>
          <a:xfrm>
            <a:off x="4465638" y="1746250"/>
            <a:ext cx="1924050" cy="1055688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22" name="Rectangle 41">
            <a:extLst>
              <a:ext uri="{FF2B5EF4-FFF2-40B4-BE49-F238E27FC236}">
                <a16:creationId xmlns:a16="http://schemas.microsoft.com/office/drawing/2014/main" id="{120275AA-3FE1-42CB-B64A-A44D941A3E84}"/>
              </a:ext>
            </a:extLst>
          </p:cNvPr>
          <p:cNvSpPr/>
          <p:nvPr/>
        </p:nvSpPr>
        <p:spPr>
          <a:xfrm>
            <a:off x="4395788" y="1749425"/>
            <a:ext cx="69850" cy="1052513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id="{253834E3-CE4F-4989-B331-8FFC59388A94}"/>
              </a:ext>
            </a:extLst>
          </p:cNvPr>
          <p:cNvSpPr/>
          <p:nvPr/>
        </p:nvSpPr>
        <p:spPr>
          <a:xfrm>
            <a:off x="4451350" y="3135313"/>
            <a:ext cx="1982788" cy="1003300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4" name="TextBox 27">
            <a:extLst>
              <a:ext uri="{FF2B5EF4-FFF2-40B4-BE49-F238E27FC236}">
                <a16:creationId xmlns:a16="http://schemas.microsoft.com/office/drawing/2014/main" id="{D9053645-DC65-4859-8F0D-346B7956A10E}"/>
              </a:ext>
            </a:extLst>
          </p:cNvPr>
          <p:cNvSpPr txBox="1"/>
          <p:nvPr/>
        </p:nvSpPr>
        <p:spPr>
          <a:xfrm>
            <a:off x="4351338" y="3184525"/>
            <a:ext cx="227647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Tercer Trimestre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1.547</a:t>
            </a: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 Contribuyentes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Total Declarado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$113.755.795</a:t>
            </a:r>
          </a:p>
        </p:txBody>
      </p:sp>
      <p:sp>
        <p:nvSpPr>
          <p:cNvPr id="25" name="TextBox 27">
            <a:extLst>
              <a:ext uri="{FF2B5EF4-FFF2-40B4-BE49-F238E27FC236}">
                <a16:creationId xmlns:a16="http://schemas.microsoft.com/office/drawing/2014/main" id="{891E2A3D-D08A-4814-BC5C-B8F2648F0659}"/>
              </a:ext>
            </a:extLst>
          </p:cNvPr>
          <p:cNvSpPr txBox="1"/>
          <p:nvPr/>
        </p:nvSpPr>
        <p:spPr>
          <a:xfrm>
            <a:off x="4349750" y="1852613"/>
            <a:ext cx="2278063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Segundo Trimestre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1.815</a:t>
            </a: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 Contribuyentes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Total Declarado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$353.244.490</a:t>
            </a:r>
          </a:p>
        </p:txBody>
      </p:sp>
      <p:sp>
        <p:nvSpPr>
          <p:cNvPr id="26" name="Rectangle 41">
            <a:extLst>
              <a:ext uri="{FF2B5EF4-FFF2-40B4-BE49-F238E27FC236}">
                <a16:creationId xmlns:a16="http://schemas.microsoft.com/office/drawing/2014/main" id="{5AA23ABB-5C4A-405E-9C47-F767C800E8CA}"/>
              </a:ext>
            </a:extLst>
          </p:cNvPr>
          <p:cNvSpPr/>
          <p:nvPr/>
        </p:nvSpPr>
        <p:spPr>
          <a:xfrm>
            <a:off x="4395788" y="3087688"/>
            <a:ext cx="69850" cy="1050925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AC5F38D-FF1D-4048-B56C-00D757BC300D}"/>
              </a:ext>
            </a:extLst>
          </p:cNvPr>
          <p:cNvSpPr/>
          <p:nvPr/>
        </p:nvSpPr>
        <p:spPr>
          <a:xfrm>
            <a:off x="4543425" y="4467225"/>
            <a:ext cx="1982788" cy="1004888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225F526-94C9-4456-BE5F-E2041A61EB6A}"/>
              </a:ext>
            </a:extLst>
          </p:cNvPr>
          <p:cNvSpPr txBox="1"/>
          <p:nvPr/>
        </p:nvSpPr>
        <p:spPr>
          <a:xfrm>
            <a:off x="4443413" y="4516438"/>
            <a:ext cx="22764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Cuarto Trimestre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1.457</a:t>
            </a: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 Contribuyentes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Total Declarado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$</a:t>
            </a: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984.481.563</a:t>
            </a:r>
          </a:p>
        </p:txBody>
      </p:sp>
      <p:sp>
        <p:nvSpPr>
          <p:cNvPr id="29" name="Rectangle 41">
            <a:extLst>
              <a:ext uri="{FF2B5EF4-FFF2-40B4-BE49-F238E27FC236}">
                <a16:creationId xmlns:a16="http://schemas.microsoft.com/office/drawing/2014/main" id="{AC82689B-7E41-46BD-AB49-A9B69483B06E}"/>
              </a:ext>
            </a:extLst>
          </p:cNvPr>
          <p:cNvSpPr/>
          <p:nvPr/>
        </p:nvSpPr>
        <p:spPr>
          <a:xfrm>
            <a:off x="4381500" y="4467225"/>
            <a:ext cx="69850" cy="1052513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graphicFrame>
        <p:nvGraphicFramePr>
          <p:cNvPr id="31" name="Gráfico 30">
            <a:extLst>
              <a:ext uri="{FF2B5EF4-FFF2-40B4-BE49-F238E27FC236}">
                <a16:creationId xmlns:a16="http://schemas.microsoft.com/office/drawing/2014/main" id="{9A6FA477-A424-4B77-8C49-6AFB7E9EBBE2}"/>
              </a:ext>
            </a:extLst>
          </p:cNvPr>
          <p:cNvGraphicFramePr>
            <a:graphicFrameLocks/>
          </p:cNvGraphicFramePr>
          <p:nvPr/>
        </p:nvGraphicFramePr>
        <p:xfrm>
          <a:off x="7103919" y="1489509"/>
          <a:ext cx="4700154" cy="3503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A2AB149D-1D01-4E39-B47E-EA6926BA4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-30163"/>
            <a:ext cx="12188825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Google Shape;2743;p44">
            <a:extLst>
              <a:ext uri="{FF2B5EF4-FFF2-40B4-BE49-F238E27FC236}">
                <a16:creationId xmlns:a16="http://schemas.microsoft.com/office/drawing/2014/main" id="{E218A7E1-C82A-4A15-B999-318DCE71724C}"/>
              </a:ext>
            </a:extLst>
          </p:cNvPr>
          <p:cNvSpPr>
            <a:spLocks/>
          </p:cNvSpPr>
          <p:nvPr/>
        </p:nvSpPr>
        <p:spPr bwMode="auto">
          <a:xfrm>
            <a:off x="3343275" y="2735263"/>
            <a:ext cx="2930525" cy="528637"/>
          </a:xfrm>
          <a:custGeom>
            <a:avLst/>
            <a:gdLst>
              <a:gd name="T0" fmla="*/ 2147483646 w 25566"/>
              <a:gd name="T1" fmla="*/ 0 h 6343"/>
              <a:gd name="T2" fmla="*/ 2147483646 w 25566"/>
              <a:gd name="T3" fmla="*/ 2147483646 h 6343"/>
              <a:gd name="T4" fmla="*/ 2147483646 w 25566"/>
              <a:gd name="T5" fmla="*/ 2147483646 h 6343"/>
              <a:gd name="T6" fmla="*/ 2147483646 w 25566"/>
              <a:gd name="T7" fmla="*/ 2147483646 h 6343"/>
              <a:gd name="T8" fmla="*/ 2147483646 w 25566"/>
              <a:gd name="T9" fmla="*/ 2147483646 h 6343"/>
              <a:gd name="T10" fmla="*/ 2147483646 w 25566"/>
              <a:gd name="T11" fmla="*/ 0 h 6343"/>
              <a:gd name="T12" fmla="*/ 2147483646 w 25566"/>
              <a:gd name="T13" fmla="*/ 0 h 63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566" h="6343" extrusionOk="0">
                <a:moveTo>
                  <a:pt x="1" y="0"/>
                </a:moveTo>
                <a:lnTo>
                  <a:pt x="1055" y="3171"/>
                </a:lnTo>
                <a:lnTo>
                  <a:pt x="1" y="6342"/>
                </a:lnTo>
                <a:lnTo>
                  <a:pt x="24512" y="6342"/>
                </a:lnTo>
                <a:lnTo>
                  <a:pt x="25566" y="3171"/>
                </a:lnTo>
                <a:lnTo>
                  <a:pt x="24512" y="0"/>
                </a:lnTo>
                <a:lnTo>
                  <a:pt x="1" y="0"/>
                </a:lnTo>
                <a:close/>
              </a:path>
            </a:pathLst>
          </a:custGeom>
          <a:solidFill>
            <a:srgbClr val="54A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0C1C0E1-9E74-4593-B51A-9A23A63AD8AC}"/>
              </a:ext>
            </a:extLst>
          </p:cNvPr>
          <p:cNvSpPr txBox="1"/>
          <p:nvPr/>
        </p:nvSpPr>
        <p:spPr>
          <a:xfrm>
            <a:off x="9525" y="106363"/>
            <a:ext cx="89201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</a:rPr>
              <a:t>PROCESOS DE FISCALIZACIÓN IMPUESTO DE INDUSTRIA Y COMERCIO</a:t>
            </a:r>
          </a:p>
        </p:txBody>
      </p:sp>
      <p:sp>
        <p:nvSpPr>
          <p:cNvPr id="50181" name="CuadroTexto 5">
            <a:extLst>
              <a:ext uri="{FF2B5EF4-FFF2-40B4-BE49-F238E27FC236}">
                <a16:creationId xmlns:a16="http://schemas.microsoft.com/office/drawing/2014/main" id="{7AAB8247-F1C1-4173-89B9-7929F65D7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9100"/>
            <a:ext cx="8559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600" b="1">
                <a:latin typeface="Barlow" pitchFamily="2" charset="0"/>
              </a:rPr>
              <a:t>Procesos de Fiscalización Acumulados durante el Año 2021 </a:t>
            </a:r>
          </a:p>
        </p:txBody>
      </p:sp>
      <p:sp>
        <p:nvSpPr>
          <p:cNvPr id="7" name="Google Shape;2733;p44">
            <a:extLst>
              <a:ext uri="{FF2B5EF4-FFF2-40B4-BE49-F238E27FC236}">
                <a16:creationId xmlns:a16="http://schemas.microsoft.com/office/drawing/2014/main" id="{7E6B79C7-3D60-4DDD-A0D9-1065D872E3D2}"/>
              </a:ext>
            </a:extLst>
          </p:cNvPr>
          <p:cNvSpPr/>
          <p:nvPr/>
        </p:nvSpPr>
        <p:spPr>
          <a:xfrm rot="10800000">
            <a:off x="6238875" y="1525588"/>
            <a:ext cx="2446338" cy="487362"/>
          </a:xfrm>
          <a:custGeom>
            <a:avLst/>
            <a:gdLst/>
            <a:ahLst/>
            <a:cxnLst/>
            <a:rect l="l" t="t" r="r" b="b"/>
            <a:pathLst>
              <a:path w="25566" h="6374" extrusionOk="0">
                <a:moveTo>
                  <a:pt x="1063" y="0"/>
                </a:moveTo>
                <a:lnTo>
                  <a:pt x="1" y="3203"/>
                </a:lnTo>
                <a:lnTo>
                  <a:pt x="1063" y="6373"/>
                </a:lnTo>
                <a:lnTo>
                  <a:pt x="25566" y="6373"/>
                </a:lnTo>
                <a:lnTo>
                  <a:pt x="24511" y="3203"/>
                </a:lnTo>
                <a:lnTo>
                  <a:pt x="25566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Google Shape;2734;p44">
            <a:extLst>
              <a:ext uri="{FF2B5EF4-FFF2-40B4-BE49-F238E27FC236}">
                <a16:creationId xmlns:a16="http://schemas.microsoft.com/office/drawing/2014/main" id="{06CD7573-339E-4777-A074-14E5C2F2FD41}"/>
              </a:ext>
            </a:extLst>
          </p:cNvPr>
          <p:cNvSpPr/>
          <p:nvPr/>
        </p:nvSpPr>
        <p:spPr>
          <a:xfrm>
            <a:off x="569913" y="2039938"/>
            <a:ext cx="2463800" cy="469900"/>
          </a:xfrm>
          <a:custGeom>
            <a:avLst/>
            <a:gdLst/>
            <a:ahLst/>
            <a:cxnLst/>
            <a:rect l="l" t="t" r="r" b="b"/>
            <a:pathLst>
              <a:path w="25566" h="6374" extrusionOk="0">
                <a:moveTo>
                  <a:pt x="1063" y="0"/>
                </a:moveTo>
                <a:lnTo>
                  <a:pt x="1" y="3203"/>
                </a:lnTo>
                <a:lnTo>
                  <a:pt x="1063" y="6373"/>
                </a:lnTo>
                <a:lnTo>
                  <a:pt x="25566" y="6373"/>
                </a:lnTo>
                <a:lnTo>
                  <a:pt x="24511" y="3203"/>
                </a:lnTo>
                <a:lnTo>
                  <a:pt x="25566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" name="Google Shape;2735;p44">
            <a:extLst>
              <a:ext uri="{FF2B5EF4-FFF2-40B4-BE49-F238E27FC236}">
                <a16:creationId xmlns:a16="http://schemas.microsoft.com/office/drawing/2014/main" id="{B7A37121-5D51-42D0-83B2-CCDCB3080FD2}"/>
              </a:ext>
            </a:extLst>
          </p:cNvPr>
          <p:cNvSpPr/>
          <p:nvPr/>
        </p:nvSpPr>
        <p:spPr>
          <a:xfrm>
            <a:off x="247650" y="995363"/>
            <a:ext cx="2463800" cy="425450"/>
          </a:xfrm>
          <a:custGeom>
            <a:avLst/>
            <a:gdLst/>
            <a:ahLst/>
            <a:cxnLst/>
            <a:rect l="l" t="t" r="r" b="b"/>
            <a:pathLst>
              <a:path w="25566" h="6374" extrusionOk="0">
                <a:moveTo>
                  <a:pt x="1063" y="0"/>
                </a:moveTo>
                <a:lnTo>
                  <a:pt x="1" y="3203"/>
                </a:lnTo>
                <a:lnTo>
                  <a:pt x="1063" y="6373"/>
                </a:lnTo>
                <a:lnTo>
                  <a:pt x="25566" y="6373"/>
                </a:lnTo>
                <a:lnTo>
                  <a:pt x="24511" y="3203"/>
                </a:lnTo>
                <a:lnTo>
                  <a:pt x="25566" y="0"/>
                </a:lnTo>
                <a:close/>
              </a:path>
            </a:pathLst>
          </a:cu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sz="1600">
              <a:latin typeface="Barlow" panose="020B0604020202020204"/>
            </a:endParaRPr>
          </a:p>
        </p:txBody>
      </p:sp>
      <p:grpSp>
        <p:nvGrpSpPr>
          <p:cNvPr id="50185" name="Google Shape;2741;p44">
            <a:extLst>
              <a:ext uri="{FF2B5EF4-FFF2-40B4-BE49-F238E27FC236}">
                <a16:creationId xmlns:a16="http://schemas.microsoft.com/office/drawing/2014/main" id="{80490763-63B7-4FDF-8435-7ED534A3B8C9}"/>
              </a:ext>
            </a:extLst>
          </p:cNvPr>
          <p:cNvGrpSpPr>
            <a:grpSpLocks/>
          </p:cNvGrpSpPr>
          <p:nvPr/>
        </p:nvGrpSpPr>
        <p:grpSpPr bwMode="auto">
          <a:xfrm>
            <a:off x="2865438" y="925513"/>
            <a:ext cx="3408362" cy="2400300"/>
            <a:chOff x="2848049" y="1472156"/>
            <a:chExt cx="3362379" cy="2945903"/>
          </a:xfrm>
        </p:grpSpPr>
        <p:sp>
          <p:nvSpPr>
            <p:cNvPr id="50215" name="Google Shape;2742;p44">
              <a:extLst>
                <a:ext uri="{FF2B5EF4-FFF2-40B4-BE49-F238E27FC236}">
                  <a16:creationId xmlns:a16="http://schemas.microsoft.com/office/drawing/2014/main" id="{657BDD20-40C6-47B3-A2B1-1F052A813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049" y="1472156"/>
              <a:ext cx="3006477" cy="669636"/>
            </a:xfrm>
            <a:custGeom>
              <a:avLst/>
              <a:gdLst>
                <a:gd name="T0" fmla="*/ 2147483646 w 25566"/>
                <a:gd name="T1" fmla="*/ 0 h 6374"/>
                <a:gd name="T2" fmla="*/ 2147483646 w 25566"/>
                <a:gd name="T3" fmla="*/ 2147483646 h 6374"/>
                <a:gd name="T4" fmla="*/ 2147483646 w 25566"/>
                <a:gd name="T5" fmla="*/ 2147483646 h 6374"/>
                <a:gd name="T6" fmla="*/ 2147483646 w 25566"/>
                <a:gd name="T7" fmla="*/ 2147483646 h 6374"/>
                <a:gd name="T8" fmla="*/ 2147483646 w 25566"/>
                <a:gd name="T9" fmla="*/ 2147483646 h 6374"/>
                <a:gd name="T10" fmla="*/ 2147483646 w 25566"/>
                <a:gd name="T11" fmla="*/ 0 h 6374"/>
                <a:gd name="T12" fmla="*/ 2147483646 w 25566"/>
                <a:gd name="T13" fmla="*/ 0 h 63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566" h="6374" extrusionOk="0">
                  <a:moveTo>
                    <a:pt x="1063" y="0"/>
                  </a:moveTo>
                  <a:lnTo>
                    <a:pt x="1" y="3203"/>
                  </a:lnTo>
                  <a:lnTo>
                    <a:pt x="1063" y="6373"/>
                  </a:lnTo>
                  <a:lnTo>
                    <a:pt x="25566" y="6373"/>
                  </a:lnTo>
                  <a:lnTo>
                    <a:pt x="24511" y="3203"/>
                  </a:lnTo>
                  <a:lnTo>
                    <a:pt x="25566" y="0"/>
                  </a:lnTo>
                  <a:lnTo>
                    <a:pt x="1063" y="0"/>
                  </a:lnTo>
                  <a:close/>
                </a:path>
              </a:pathLst>
            </a:custGeom>
            <a:solidFill>
              <a:srgbClr val="149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16" name="Google Shape;2743;p44">
              <a:extLst>
                <a:ext uri="{FF2B5EF4-FFF2-40B4-BE49-F238E27FC236}">
                  <a16:creationId xmlns:a16="http://schemas.microsoft.com/office/drawing/2014/main" id="{9886A06F-3BC4-4C74-A800-82F627CC6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481" y="2151769"/>
              <a:ext cx="2949947" cy="698234"/>
            </a:xfrm>
            <a:custGeom>
              <a:avLst/>
              <a:gdLst>
                <a:gd name="T0" fmla="*/ 2147483646 w 25566"/>
                <a:gd name="T1" fmla="*/ 0 h 6343"/>
                <a:gd name="T2" fmla="*/ 2147483646 w 25566"/>
                <a:gd name="T3" fmla="*/ 2147483646 h 6343"/>
                <a:gd name="T4" fmla="*/ 2147483646 w 25566"/>
                <a:gd name="T5" fmla="*/ 2147483646 h 6343"/>
                <a:gd name="T6" fmla="*/ 2147483646 w 25566"/>
                <a:gd name="T7" fmla="*/ 2147483646 h 6343"/>
                <a:gd name="T8" fmla="*/ 2147483646 w 25566"/>
                <a:gd name="T9" fmla="*/ 2147483646 h 6343"/>
                <a:gd name="T10" fmla="*/ 2147483646 w 25566"/>
                <a:gd name="T11" fmla="*/ 0 h 6343"/>
                <a:gd name="T12" fmla="*/ 2147483646 w 25566"/>
                <a:gd name="T13" fmla="*/ 0 h 63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566" h="6343" extrusionOk="0">
                  <a:moveTo>
                    <a:pt x="1" y="0"/>
                  </a:moveTo>
                  <a:lnTo>
                    <a:pt x="1055" y="3171"/>
                  </a:lnTo>
                  <a:lnTo>
                    <a:pt x="1" y="6342"/>
                  </a:lnTo>
                  <a:lnTo>
                    <a:pt x="24512" y="6342"/>
                  </a:lnTo>
                  <a:lnTo>
                    <a:pt x="25566" y="3171"/>
                  </a:lnTo>
                  <a:lnTo>
                    <a:pt x="2451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4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17" name="Google Shape;2744;p44">
              <a:extLst>
                <a:ext uri="{FF2B5EF4-FFF2-40B4-BE49-F238E27FC236}">
                  <a16:creationId xmlns:a16="http://schemas.microsoft.com/office/drawing/2014/main" id="{8DEF972C-B7B4-44EA-85C7-8F6DE3927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482" y="2151767"/>
              <a:ext cx="2615875" cy="112718"/>
            </a:xfrm>
            <a:custGeom>
              <a:avLst/>
              <a:gdLst>
                <a:gd name="T0" fmla="*/ 2147483646 w 23022"/>
                <a:gd name="T1" fmla="*/ 0 h 992"/>
                <a:gd name="T2" fmla="*/ 2147483646 w 23022"/>
                <a:gd name="T3" fmla="*/ 2147483646 h 992"/>
                <a:gd name="T4" fmla="*/ 2147483646 w 23022"/>
                <a:gd name="T5" fmla="*/ 0 h 992"/>
                <a:gd name="T6" fmla="*/ 2147483646 w 23022"/>
                <a:gd name="T7" fmla="*/ 0 h 9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022" h="992" extrusionOk="0">
                  <a:moveTo>
                    <a:pt x="1" y="0"/>
                  </a:moveTo>
                  <a:lnTo>
                    <a:pt x="334" y="991"/>
                  </a:lnTo>
                  <a:lnTo>
                    <a:pt x="2302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7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18" name="Google Shape;2745;p44">
              <a:extLst>
                <a:ext uri="{FF2B5EF4-FFF2-40B4-BE49-F238E27FC236}">
                  <a16:creationId xmlns:a16="http://schemas.microsoft.com/office/drawing/2014/main" id="{FC187D48-ECDD-421C-B4FB-87C512BE7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776" y="2917398"/>
              <a:ext cx="3066739" cy="747497"/>
            </a:xfrm>
            <a:custGeom>
              <a:avLst/>
              <a:gdLst>
                <a:gd name="T0" fmla="*/ 2147483646 w 25566"/>
                <a:gd name="T1" fmla="*/ 0 h 6342"/>
                <a:gd name="T2" fmla="*/ 2147483646 w 25566"/>
                <a:gd name="T3" fmla="*/ 2147483646 h 6342"/>
                <a:gd name="T4" fmla="*/ 2147483646 w 25566"/>
                <a:gd name="T5" fmla="*/ 2147483646 h 6342"/>
                <a:gd name="T6" fmla="*/ 2147483646 w 25566"/>
                <a:gd name="T7" fmla="*/ 2147483646 h 6342"/>
                <a:gd name="T8" fmla="*/ 2147483646 w 25566"/>
                <a:gd name="T9" fmla="*/ 2147483646 h 6342"/>
                <a:gd name="T10" fmla="*/ 2147483646 w 25566"/>
                <a:gd name="T11" fmla="*/ 0 h 6342"/>
                <a:gd name="T12" fmla="*/ 2147483646 w 25566"/>
                <a:gd name="T13" fmla="*/ 0 h 63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566" h="6342" extrusionOk="0">
                  <a:moveTo>
                    <a:pt x="1063" y="0"/>
                  </a:moveTo>
                  <a:lnTo>
                    <a:pt x="1" y="3171"/>
                  </a:lnTo>
                  <a:lnTo>
                    <a:pt x="1063" y="6342"/>
                  </a:lnTo>
                  <a:lnTo>
                    <a:pt x="25566" y="6342"/>
                  </a:lnTo>
                  <a:lnTo>
                    <a:pt x="24511" y="3171"/>
                  </a:lnTo>
                  <a:lnTo>
                    <a:pt x="25566" y="0"/>
                  </a:lnTo>
                  <a:lnTo>
                    <a:pt x="1063" y="0"/>
                  </a:lnTo>
                  <a:close/>
                </a:path>
              </a:pathLst>
            </a:custGeom>
            <a:solidFill>
              <a:srgbClr val="0C3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19" name="Google Shape;2746;p44">
              <a:extLst>
                <a:ext uri="{FF2B5EF4-FFF2-40B4-BE49-F238E27FC236}">
                  <a16:creationId xmlns:a16="http://schemas.microsoft.com/office/drawing/2014/main" id="{B1F8258F-3374-448B-A289-69569E7E6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122" y="2872386"/>
              <a:ext cx="2698594" cy="116241"/>
            </a:xfrm>
            <a:custGeom>
              <a:avLst/>
              <a:gdLst>
                <a:gd name="T0" fmla="*/ 0 w 23750"/>
                <a:gd name="T1" fmla="*/ 0 h 1023"/>
                <a:gd name="T2" fmla="*/ 2147483646 w 23750"/>
                <a:gd name="T3" fmla="*/ 2147483646 h 1023"/>
                <a:gd name="T4" fmla="*/ 2147483646 w 23750"/>
                <a:gd name="T5" fmla="*/ 0 h 1023"/>
                <a:gd name="T6" fmla="*/ 0 w 23750"/>
                <a:gd name="T7" fmla="*/ 0 h 10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750" h="1023" extrusionOk="0">
                  <a:moveTo>
                    <a:pt x="0" y="0"/>
                  </a:moveTo>
                  <a:lnTo>
                    <a:pt x="23385" y="1023"/>
                  </a:lnTo>
                  <a:lnTo>
                    <a:pt x="237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20" name="Google Shape;2749;p44">
              <a:extLst>
                <a:ext uri="{FF2B5EF4-FFF2-40B4-BE49-F238E27FC236}">
                  <a16:creationId xmlns:a16="http://schemas.microsoft.com/office/drawing/2014/main" id="{DCD508E3-AB5C-43BA-818A-E800ECC14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605" y="1558182"/>
              <a:ext cx="15339" cy="503597"/>
            </a:xfrm>
            <a:custGeom>
              <a:avLst/>
              <a:gdLst>
                <a:gd name="T0" fmla="*/ 0 w 135"/>
                <a:gd name="T1" fmla="*/ 2147483646 h 4432"/>
                <a:gd name="T2" fmla="*/ 0 w 135"/>
                <a:gd name="T3" fmla="*/ 2147483646 h 4432"/>
                <a:gd name="T4" fmla="*/ 2147483646 w 135"/>
                <a:gd name="T5" fmla="*/ 2147483646 h 4432"/>
                <a:gd name="T6" fmla="*/ 2147483646 w 135"/>
                <a:gd name="T7" fmla="*/ 2147483646 h 4432"/>
                <a:gd name="T8" fmla="*/ 0 w 135"/>
                <a:gd name="T9" fmla="*/ 2147483646 h 4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5" h="4432" extrusionOk="0">
                  <a:moveTo>
                    <a:pt x="0" y="1"/>
                  </a:moveTo>
                  <a:lnTo>
                    <a:pt x="0" y="4432"/>
                  </a:lnTo>
                  <a:lnTo>
                    <a:pt x="135" y="4432"/>
                  </a:lnTo>
                  <a:lnTo>
                    <a:pt x="13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21" name="Google Shape;2750;p44">
              <a:extLst>
                <a:ext uri="{FF2B5EF4-FFF2-40B4-BE49-F238E27FC236}">
                  <a16:creationId xmlns:a16="http://schemas.microsoft.com/office/drawing/2014/main" id="{3FFE4703-A7EC-4886-80C2-B963A4E3D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605" y="2981354"/>
              <a:ext cx="15339" cy="502688"/>
            </a:xfrm>
            <a:custGeom>
              <a:avLst/>
              <a:gdLst>
                <a:gd name="T0" fmla="*/ 0 w 135"/>
                <a:gd name="T1" fmla="*/ 0 h 4424"/>
                <a:gd name="T2" fmla="*/ 0 w 135"/>
                <a:gd name="T3" fmla="*/ 2147483646 h 4424"/>
                <a:gd name="T4" fmla="*/ 2147483646 w 135"/>
                <a:gd name="T5" fmla="*/ 2147483646 h 4424"/>
                <a:gd name="T6" fmla="*/ 2147483646 w 135"/>
                <a:gd name="T7" fmla="*/ 0 h 4424"/>
                <a:gd name="T8" fmla="*/ 0 w 135"/>
                <a:gd name="T9" fmla="*/ 0 h 44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5" h="4424" extrusionOk="0">
                  <a:moveTo>
                    <a:pt x="0" y="0"/>
                  </a:moveTo>
                  <a:lnTo>
                    <a:pt x="0" y="4424"/>
                  </a:lnTo>
                  <a:lnTo>
                    <a:pt x="135" y="4424"/>
                  </a:lnTo>
                  <a:lnTo>
                    <a:pt x="1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22" name="Google Shape;2751;p44">
              <a:extLst>
                <a:ext uri="{FF2B5EF4-FFF2-40B4-BE49-F238E27FC236}">
                  <a16:creationId xmlns:a16="http://schemas.microsoft.com/office/drawing/2014/main" id="{0D3C6807-A15F-434A-9E33-43C185B1A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286" y="2268007"/>
              <a:ext cx="15453" cy="502688"/>
            </a:xfrm>
            <a:custGeom>
              <a:avLst/>
              <a:gdLst>
                <a:gd name="T0" fmla="*/ 2147483646 w 136"/>
                <a:gd name="T1" fmla="*/ 0 h 4424"/>
                <a:gd name="T2" fmla="*/ 2147483646 w 136"/>
                <a:gd name="T3" fmla="*/ 2147483646 h 4424"/>
                <a:gd name="T4" fmla="*/ 2147483646 w 136"/>
                <a:gd name="T5" fmla="*/ 2147483646 h 4424"/>
                <a:gd name="T6" fmla="*/ 2147483646 w 136"/>
                <a:gd name="T7" fmla="*/ 0 h 4424"/>
                <a:gd name="T8" fmla="*/ 2147483646 w 136"/>
                <a:gd name="T9" fmla="*/ 0 h 44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4424" extrusionOk="0">
                  <a:moveTo>
                    <a:pt x="1" y="0"/>
                  </a:moveTo>
                  <a:lnTo>
                    <a:pt x="1" y="4423"/>
                  </a:lnTo>
                  <a:lnTo>
                    <a:pt x="135" y="4423"/>
                  </a:lnTo>
                  <a:lnTo>
                    <a:pt x="135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23" name="Google Shape;2752;p44">
              <a:extLst>
                <a:ext uri="{FF2B5EF4-FFF2-40B4-BE49-F238E27FC236}">
                  <a16:creationId xmlns:a16="http://schemas.microsoft.com/office/drawing/2014/main" id="{1850C3D1-3D3F-4F2B-A52B-003910AF2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833" y="3915371"/>
              <a:ext cx="15453" cy="502688"/>
            </a:xfrm>
            <a:custGeom>
              <a:avLst/>
              <a:gdLst>
                <a:gd name="T0" fmla="*/ 2147483646 w 136"/>
                <a:gd name="T1" fmla="*/ 0 h 4424"/>
                <a:gd name="T2" fmla="*/ 2147483646 w 136"/>
                <a:gd name="T3" fmla="*/ 2147483646 h 4424"/>
                <a:gd name="T4" fmla="*/ 2147483646 w 136"/>
                <a:gd name="T5" fmla="*/ 2147483646 h 4424"/>
                <a:gd name="T6" fmla="*/ 2147483646 w 136"/>
                <a:gd name="T7" fmla="*/ 0 h 4424"/>
                <a:gd name="T8" fmla="*/ 2147483646 w 136"/>
                <a:gd name="T9" fmla="*/ 0 h 44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4424" extrusionOk="0">
                  <a:moveTo>
                    <a:pt x="1" y="0"/>
                  </a:moveTo>
                  <a:lnTo>
                    <a:pt x="1" y="4423"/>
                  </a:lnTo>
                  <a:lnTo>
                    <a:pt x="135" y="4423"/>
                  </a:lnTo>
                  <a:lnTo>
                    <a:pt x="135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grpSp>
          <p:nvGrpSpPr>
            <p:cNvPr id="50224" name="Google Shape;2753;p44">
              <a:extLst>
                <a:ext uri="{FF2B5EF4-FFF2-40B4-BE49-F238E27FC236}">
                  <a16:creationId xmlns:a16="http://schemas.microsoft.com/office/drawing/2014/main" id="{DD8DAEB3-5A83-4764-AEBE-D9BD5E6E46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51283" y="3779819"/>
              <a:ext cx="327013" cy="318952"/>
              <a:chOff x="5451283" y="3779819"/>
              <a:chExt cx="327013" cy="318952"/>
            </a:xfrm>
          </p:grpSpPr>
          <p:sp>
            <p:nvSpPr>
              <p:cNvPr id="50242" name="Google Shape;2754;p44">
                <a:extLst>
                  <a:ext uri="{FF2B5EF4-FFF2-40B4-BE49-F238E27FC236}">
                    <a16:creationId xmlns:a16="http://schemas.microsoft.com/office/drawing/2014/main" id="{8F6F3182-CE43-4FF2-8DE8-D2C3B9603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1283" y="3779819"/>
                <a:ext cx="327013" cy="318952"/>
              </a:xfrm>
              <a:custGeom>
                <a:avLst/>
                <a:gdLst>
                  <a:gd name="T0" fmla="*/ 2147483646 w 2878"/>
                  <a:gd name="T1" fmla="*/ 2147483646 h 2807"/>
                  <a:gd name="T2" fmla="*/ 2147483646 w 2878"/>
                  <a:gd name="T3" fmla="*/ 2147483646 h 2807"/>
                  <a:gd name="T4" fmla="*/ 2147483646 w 2878"/>
                  <a:gd name="T5" fmla="*/ 2147483646 h 2807"/>
                  <a:gd name="T6" fmla="*/ 2147483646 w 2878"/>
                  <a:gd name="T7" fmla="*/ 2147483646 h 2807"/>
                  <a:gd name="T8" fmla="*/ 2147483646 w 2878"/>
                  <a:gd name="T9" fmla="*/ 2147483646 h 2807"/>
                  <a:gd name="T10" fmla="*/ 2147483646 w 2878"/>
                  <a:gd name="T11" fmla="*/ 0 h 2807"/>
                  <a:gd name="T12" fmla="*/ 0 w 2878"/>
                  <a:gd name="T13" fmla="*/ 2147483646 h 2807"/>
                  <a:gd name="T14" fmla="*/ 2147483646 w 2878"/>
                  <a:gd name="T15" fmla="*/ 2147483646 h 2807"/>
                  <a:gd name="T16" fmla="*/ 2147483646 w 2878"/>
                  <a:gd name="T17" fmla="*/ 2147483646 h 2807"/>
                  <a:gd name="T18" fmla="*/ 2147483646 w 2878"/>
                  <a:gd name="T19" fmla="*/ 0 h 28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78" h="2807" extrusionOk="0">
                    <a:moveTo>
                      <a:pt x="1419" y="104"/>
                    </a:moveTo>
                    <a:cubicBezTo>
                      <a:pt x="2180" y="104"/>
                      <a:pt x="2775" y="698"/>
                      <a:pt x="2775" y="1388"/>
                    </a:cubicBezTo>
                    <a:cubicBezTo>
                      <a:pt x="2775" y="2117"/>
                      <a:pt x="2180" y="2680"/>
                      <a:pt x="1419" y="2680"/>
                    </a:cubicBezTo>
                    <a:cubicBezTo>
                      <a:pt x="698" y="2680"/>
                      <a:pt x="103" y="2117"/>
                      <a:pt x="103" y="1388"/>
                    </a:cubicBezTo>
                    <a:cubicBezTo>
                      <a:pt x="103" y="698"/>
                      <a:pt x="698" y="104"/>
                      <a:pt x="1419" y="104"/>
                    </a:cubicBezTo>
                    <a:close/>
                    <a:moveTo>
                      <a:pt x="1419" y="0"/>
                    </a:moveTo>
                    <a:cubicBezTo>
                      <a:pt x="627" y="0"/>
                      <a:pt x="0" y="627"/>
                      <a:pt x="0" y="1388"/>
                    </a:cubicBezTo>
                    <a:cubicBezTo>
                      <a:pt x="0" y="2180"/>
                      <a:pt x="627" y="2807"/>
                      <a:pt x="1419" y="2807"/>
                    </a:cubicBezTo>
                    <a:cubicBezTo>
                      <a:pt x="2212" y="2807"/>
                      <a:pt x="2878" y="2180"/>
                      <a:pt x="2878" y="1388"/>
                    </a:cubicBezTo>
                    <a:cubicBezTo>
                      <a:pt x="2878" y="627"/>
                      <a:pt x="2212" y="0"/>
                      <a:pt x="1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43" name="Google Shape;2755;p44">
                <a:extLst>
                  <a:ext uri="{FF2B5EF4-FFF2-40B4-BE49-F238E27FC236}">
                    <a16:creationId xmlns:a16="http://schemas.microsoft.com/office/drawing/2014/main" id="{49DF0941-165F-40B9-B7F2-9839EC6AD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2340" y="3847988"/>
                <a:ext cx="143395" cy="187485"/>
              </a:xfrm>
              <a:custGeom>
                <a:avLst/>
                <a:gdLst>
                  <a:gd name="T0" fmla="*/ 2147483646 w 1262"/>
                  <a:gd name="T1" fmla="*/ 0 h 1650"/>
                  <a:gd name="T2" fmla="*/ 2147483646 w 1262"/>
                  <a:gd name="T3" fmla="*/ 2147483646 h 1650"/>
                  <a:gd name="T4" fmla="*/ 2147483646 w 1262"/>
                  <a:gd name="T5" fmla="*/ 2147483646 h 1650"/>
                  <a:gd name="T6" fmla="*/ 2147483646 w 1262"/>
                  <a:gd name="T7" fmla="*/ 2147483646 h 1650"/>
                  <a:gd name="T8" fmla="*/ 2147483646 w 1262"/>
                  <a:gd name="T9" fmla="*/ 2147483646 h 1650"/>
                  <a:gd name="T10" fmla="*/ 2147483646 w 1262"/>
                  <a:gd name="T11" fmla="*/ 2147483646 h 1650"/>
                  <a:gd name="T12" fmla="*/ 2147483646 w 1262"/>
                  <a:gd name="T13" fmla="*/ 2147483646 h 1650"/>
                  <a:gd name="T14" fmla="*/ 2147483646 w 1262"/>
                  <a:gd name="T15" fmla="*/ 2147483646 h 1650"/>
                  <a:gd name="T16" fmla="*/ 2147483646 w 1262"/>
                  <a:gd name="T17" fmla="*/ 2147483646 h 1650"/>
                  <a:gd name="T18" fmla="*/ 2147483646 w 1262"/>
                  <a:gd name="T19" fmla="*/ 2147483646 h 1650"/>
                  <a:gd name="T20" fmla="*/ 2147483646 w 1262"/>
                  <a:gd name="T21" fmla="*/ 2147483646 h 1650"/>
                  <a:gd name="T22" fmla="*/ 2147483646 w 1262"/>
                  <a:gd name="T23" fmla="*/ 2147483646 h 1650"/>
                  <a:gd name="T24" fmla="*/ 2147483646 w 1262"/>
                  <a:gd name="T25" fmla="*/ 2147483646 h 1650"/>
                  <a:gd name="T26" fmla="*/ 2147483646 w 1262"/>
                  <a:gd name="T27" fmla="*/ 2147483646 h 1650"/>
                  <a:gd name="T28" fmla="*/ 2147483646 w 1262"/>
                  <a:gd name="T29" fmla="*/ 2147483646 h 1650"/>
                  <a:gd name="T30" fmla="*/ 2147483646 w 1262"/>
                  <a:gd name="T31" fmla="*/ 2147483646 h 1650"/>
                  <a:gd name="T32" fmla="*/ 2147483646 w 1262"/>
                  <a:gd name="T33" fmla="*/ 2147483646 h 1650"/>
                  <a:gd name="T34" fmla="*/ 2147483646 w 1262"/>
                  <a:gd name="T35" fmla="*/ 2147483646 h 1650"/>
                  <a:gd name="T36" fmla="*/ 2147483646 w 1262"/>
                  <a:gd name="T37" fmla="*/ 2147483646 h 1650"/>
                  <a:gd name="T38" fmla="*/ 2147483646 w 1262"/>
                  <a:gd name="T39" fmla="*/ 2147483646 h 1650"/>
                  <a:gd name="T40" fmla="*/ 2147483646 w 1262"/>
                  <a:gd name="T41" fmla="*/ 2147483646 h 1650"/>
                  <a:gd name="T42" fmla="*/ 2147483646 w 1262"/>
                  <a:gd name="T43" fmla="*/ 2147483646 h 1650"/>
                  <a:gd name="T44" fmla="*/ 2147483646 w 1262"/>
                  <a:gd name="T45" fmla="*/ 2147483646 h 1650"/>
                  <a:gd name="T46" fmla="*/ 2147483646 w 1262"/>
                  <a:gd name="T47" fmla="*/ 2147483646 h 1650"/>
                  <a:gd name="T48" fmla="*/ 2147483646 w 1262"/>
                  <a:gd name="T49" fmla="*/ 2147483646 h 1650"/>
                  <a:gd name="T50" fmla="*/ 2147483646 w 1262"/>
                  <a:gd name="T51" fmla="*/ 2147483646 h 1650"/>
                  <a:gd name="T52" fmla="*/ 2147483646 w 1262"/>
                  <a:gd name="T53" fmla="*/ 2147483646 h 1650"/>
                  <a:gd name="T54" fmla="*/ 2147483646 w 1262"/>
                  <a:gd name="T55" fmla="*/ 2147483646 h 1650"/>
                  <a:gd name="T56" fmla="*/ 2147483646 w 1262"/>
                  <a:gd name="T57" fmla="*/ 2147483646 h 1650"/>
                  <a:gd name="T58" fmla="*/ 2147483646 w 1262"/>
                  <a:gd name="T59" fmla="*/ 2147483646 h 1650"/>
                  <a:gd name="T60" fmla="*/ 2147483646 w 1262"/>
                  <a:gd name="T61" fmla="*/ 2147483646 h 1650"/>
                  <a:gd name="T62" fmla="*/ 2147483646 w 1262"/>
                  <a:gd name="T63" fmla="*/ 2147483646 h 1650"/>
                  <a:gd name="T64" fmla="*/ 2147483646 w 1262"/>
                  <a:gd name="T65" fmla="*/ 2147483646 h 1650"/>
                  <a:gd name="T66" fmla="*/ 2147483646 w 1262"/>
                  <a:gd name="T67" fmla="*/ 2147483646 h 1650"/>
                  <a:gd name="T68" fmla="*/ 2147483646 w 1262"/>
                  <a:gd name="T69" fmla="*/ 2147483646 h 1650"/>
                  <a:gd name="T70" fmla="*/ 2147483646 w 1262"/>
                  <a:gd name="T71" fmla="*/ 2147483646 h 1650"/>
                  <a:gd name="T72" fmla="*/ 2147483646 w 1262"/>
                  <a:gd name="T73" fmla="*/ 2147483646 h 1650"/>
                  <a:gd name="T74" fmla="*/ 2147483646 w 1262"/>
                  <a:gd name="T75" fmla="*/ 2147483646 h 1650"/>
                  <a:gd name="T76" fmla="*/ 2147483646 w 1262"/>
                  <a:gd name="T77" fmla="*/ 2147483646 h 1650"/>
                  <a:gd name="T78" fmla="*/ 2147483646 w 1262"/>
                  <a:gd name="T79" fmla="*/ 0 h 165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262" h="1650" extrusionOk="0">
                    <a:moveTo>
                      <a:pt x="667" y="0"/>
                    </a:moveTo>
                    <a:cubicBezTo>
                      <a:pt x="564" y="0"/>
                      <a:pt x="469" y="0"/>
                      <a:pt x="397" y="32"/>
                    </a:cubicBezTo>
                    <a:cubicBezTo>
                      <a:pt x="334" y="32"/>
                      <a:pt x="270" y="64"/>
                      <a:pt x="231" y="135"/>
                    </a:cubicBezTo>
                    <a:cubicBezTo>
                      <a:pt x="167" y="167"/>
                      <a:pt x="136" y="198"/>
                      <a:pt x="104" y="262"/>
                    </a:cubicBezTo>
                    <a:cubicBezTo>
                      <a:pt x="72" y="333"/>
                      <a:pt x="72" y="397"/>
                      <a:pt x="72" y="460"/>
                    </a:cubicBezTo>
                    <a:cubicBezTo>
                      <a:pt x="72" y="531"/>
                      <a:pt x="72" y="595"/>
                      <a:pt x="104" y="627"/>
                    </a:cubicBezTo>
                    <a:cubicBezTo>
                      <a:pt x="104" y="658"/>
                      <a:pt x="136" y="730"/>
                      <a:pt x="199" y="761"/>
                    </a:cubicBezTo>
                    <a:cubicBezTo>
                      <a:pt x="231" y="793"/>
                      <a:pt x="302" y="793"/>
                      <a:pt x="366" y="825"/>
                    </a:cubicBezTo>
                    <a:cubicBezTo>
                      <a:pt x="429" y="856"/>
                      <a:pt x="500" y="856"/>
                      <a:pt x="595" y="896"/>
                    </a:cubicBezTo>
                    <a:cubicBezTo>
                      <a:pt x="667" y="896"/>
                      <a:pt x="730" y="928"/>
                      <a:pt x="794" y="959"/>
                    </a:cubicBezTo>
                    <a:cubicBezTo>
                      <a:pt x="865" y="959"/>
                      <a:pt x="928" y="991"/>
                      <a:pt x="960" y="991"/>
                    </a:cubicBezTo>
                    <a:lnTo>
                      <a:pt x="1063" y="1094"/>
                    </a:lnTo>
                    <a:cubicBezTo>
                      <a:pt x="1095" y="1126"/>
                      <a:pt x="1095" y="1189"/>
                      <a:pt x="1095" y="1221"/>
                    </a:cubicBezTo>
                    <a:cubicBezTo>
                      <a:pt x="1095" y="1324"/>
                      <a:pt x="1063" y="1388"/>
                      <a:pt x="992" y="1419"/>
                    </a:cubicBezTo>
                    <a:cubicBezTo>
                      <a:pt x="897" y="1491"/>
                      <a:pt x="794" y="1522"/>
                      <a:pt x="667" y="1522"/>
                    </a:cubicBezTo>
                    <a:cubicBezTo>
                      <a:pt x="595" y="1522"/>
                      <a:pt x="532" y="1491"/>
                      <a:pt x="500" y="1491"/>
                    </a:cubicBezTo>
                    <a:cubicBezTo>
                      <a:pt x="429" y="1491"/>
                      <a:pt x="366" y="1451"/>
                      <a:pt x="334" y="1451"/>
                    </a:cubicBezTo>
                    <a:cubicBezTo>
                      <a:pt x="270" y="1419"/>
                      <a:pt x="231" y="1388"/>
                      <a:pt x="167" y="1356"/>
                    </a:cubicBezTo>
                    <a:cubicBezTo>
                      <a:pt x="136" y="1356"/>
                      <a:pt x="104" y="1324"/>
                      <a:pt x="72" y="1292"/>
                    </a:cubicBezTo>
                    <a:lnTo>
                      <a:pt x="1" y="1419"/>
                    </a:lnTo>
                    <a:cubicBezTo>
                      <a:pt x="167" y="1554"/>
                      <a:pt x="397" y="1649"/>
                      <a:pt x="667" y="1649"/>
                    </a:cubicBezTo>
                    <a:cubicBezTo>
                      <a:pt x="762" y="1649"/>
                      <a:pt x="825" y="1649"/>
                      <a:pt x="897" y="1617"/>
                    </a:cubicBezTo>
                    <a:cubicBezTo>
                      <a:pt x="992" y="1617"/>
                      <a:pt x="1023" y="1586"/>
                      <a:pt x="1095" y="1554"/>
                    </a:cubicBezTo>
                    <a:cubicBezTo>
                      <a:pt x="1158" y="1491"/>
                      <a:pt x="1190" y="1451"/>
                      <a:pt x="1222" y="1388"/>
                    </a:cubicBezTo>
                    <a:cubicBezTo>
                      <a:pt x="1261" y="1356"/>
                      <a:pt x="1261" y="1292"/>
                      <a:pt x="1261" y="1221"/>
                    </a:cubicBezTo>
                    <a:cubicBezTo>
                      <a:pt x="1261" y="1126"/>
                      <a:pt x="1261" y="1055"/>
                      <a:pt x="1222" y="1023"/>
                    </a:cubicBezTo>
                    <a:cubicBezTo>
                      <a:pt x="1190" y="991"/>
                      <a:pt x="1158" y="928"/>
                      <a:pt x="1095" y="896"/>
                    </a:cubicBezTo>
                    <a:cubicBezTo>
                      <a:pt x="1063" y="856"/>
                      <a:pt x="992" y="825"/>
                      <a:pt x="928" y="825"/>
                    </a:cubicBezTo>
                    <a:cubicBezTo>
                      <a:pt x="865" y="793"/>
                      <a:pt x="762" y="761"/>
                      <a:pt x="698" y="761"/>
                    </a:cubicBezTo>
                    <a:cubicBezTo>
                      <a:pt x="595" y="730"/>
                      <a:pt x="532" y="730"/>
                      <a:pt x="469" y="698"/>
                    </a:cubicBezTo>
                    <a:cubicBezTo>
                      <a:pt x="429" y="698"/>
                      <a:pt x="366" y="658"/>
                      <a:pt x="334" y="627"/>
                    </a:cubicBezTo>
                    <a:cubicBezTo>
                      <a:pt x="302" y="627"/>
                      <a:pt x="270" y="595"/>
                      <a:pt x="231" y="563"/>
                    </a:cubicBezTo>
                    <a:lnTo>
                      <a:pt x="231" y="428"/>
                    </a:lnTo>
                    <a:cubicBezTo>
                      <a:pt x="231" y="365"/>
                      <a:pt x="270" y="262"/>
                      <a:pt x="334" y="230"/>
                    </a:cubicBezTo>
                    <a:cubicBezTo>
                      <a:pt x="397" y="167"/>
                      <a:pt x="500" y="135"/>
                      <a:pt x="627" y="135"/>
                    </a:cubicBezTo>
                    <a:cubicBezTo>
                      <a:pt x="762" y="135"/>
                      <a:pt x="825" y="167"/>
                      <a:pt x="928" y="198"/>
                    </a:cubicBezTo>
                    <a:cubicBezTo>
                      <a:pt x="992" y="230"/>
                      <a:pt x="1063" y="262"/>
                      <a:pt x="1095" y="302"/>
                    </a:cubicBezTo>
                    <a:lnTo>
                      <a:pt x="1190" y="198"/>
                    </a:lnTo>
                    <a:cubicBezTo>
                      <a:pt x="1127" y="135"/>
                      <a:pt x="1023" y="64"/>
                      <a:pt x="960" y="32"/>
                    </a:cubicBezTo>
                    <a:cubicBezTo>
                      <a:pt x="865" y="0"/>
                      <a:pt x="762" y="0"/>
                      <a:pt x="6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44" name="Google Shape;2756;p44">
                <a:extLst>
                  <a:ext uri="{FF2B5EF4-FFF2-40B4-BE49-F238E27FC236}">
                    <a16:creationId xmlns:a16="http://schemas.microsoft.com/office/drawing/2014/main" id="{B5B8C6B3-A81A-47C4-9D71-2995E6DAF4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1388" y="3801997"/>
                <a:ext cx="11817" cy="221687"/>
              </a:xfrm>
              <a:custGeom>
                <a:avLst/>
                <a:gdLst>
                  <a:gd name="T0" fmla="*/ 2147483646 w 104"/>
                  <a:gd name="T1" fmla="*/ 2147483646 h 1951"/>
                  <a:gd name="T2" fmla="*/ 2147483646 w 104"/>
                  <a:gd name="T3" fmla="*/ 2147483646 h 1951"/>
                  <a:gd name="T4" fmla="*/ 2147483646 w 104"/>
                  <a:gd name="T5" fmla="*/ 2147483646 h 1951"/>
                  <a:gd name="T6" fmla="*/ 2147483646 w 104"/>
                  <a:gd name="T7" fmla="*/ 2147483646 h 1951"/>
                  <a:gd name="T8" fmla="*/ 2147483646 w 104"/>
                  <a:gd name="T9" fmla="*/ 2147483646 h 19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4" h="1951" extrusionOk="0">
                    <a:moveTo>
                      <a:pt x="1" y="1"/>
                    </a:moveTo>
                    <a:lnTo>
                      <a:pt x="1" y="1951"/>
                    </a:lnTo>
                    <a:lnTo>
                      <a:pt x="104" y="1951"/>
                    </a:lnTo>
                    <a:lnTo>
                      <a:pt x="104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</p:grpSp>
        <p:grpSp>
          <p:nvGrpSpPr>
            <p:cNvPr id="50225" name="Google Shape;2757;p44">
              <a:extLst>
                <a:ext uri="{FF2B5EF4-FFF2-40B4-BE49-F238E27FC236}">
                  <a16:creationId xmlns:a16="http://schemas.microsoft.com/office/drawing/2014/main" id="{4D5B4E80-58FA-427B-B5D8-6EFB7D0EC2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75821" y="3082254"/>
              <a:ext cx="337924" cy="308156"/>
              <a:chOff x="3275821" y="3082254"/>
              <a:chExt cx="337924" cy="308156"/>
            </a:xfrm>
          </p:grpSpPr>
          <p:sp>
            <p:nvSpPr>
              <p:cNvPr id="50231" name="Google Shape;2758;p44">
                <a:extLst>
                  <a:ext uri="{FF2B5EF4-FFF2-40B4-BE49-F238E27FC236}">
                    <a16:creationId xmlns:a16="http://schemas.microsoft.com/office/drawing/2014/main" id="{50F77041-C959-4267-B2F0-D8DDADFD7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821" y="3157021"/>
                <a:ext cx="284744" cy="188281"/>
              </a:xfrm>
              <a:custGeom>
                <a:avLst/>
                <a:gdLst>
                  <a:gd name="T0" fmla="*/ 2147483646 w 2506"/>
                  <a:gd name="T1" fmla="*/ 0 h 1657"/>
                  <a:gd name="T2" fmla="*/ 2147483646 w 2506"/>
                  <a:gd name="T3" fmla="*/ 2147483646 h 1657"/>
                  <a:gd name="T4" fmla="*/ 2147483646 w 2506"/>
                  <a:gd name="T5" fmla="*/ 2147483646 h 1657"/>
                  <a:gd name="T6" fmla="*/ 2147483646 w 2506"/>
                  <a:gd name="T7" fmla="*/ 2147483646 h 1657"/>
                  <a:gd name="T8" fmla="*/ 2147483646 w 2506"/>
                  <a:gd name="T9" fmla="*/ 2147483646 h 1657"/>
                  <a:gd name="T10" fmla="*/ 2147483646 w 2506"/>
                  <a:gd name="T11" fmla="*/ 2147483646 h 1657"/>
                  <a:gd name="T12" fmla="*/ 2147483646 w 2506"/>
                  <a:gd name="T13" fmla="*/ 2147483646 h 1657"/>
                  <a:gd name="T14" fmla="*/ 2147483646 w 2506"/>
                  <a:gd name="T15" fmla="*/ 2147483646 h 1657"/>
                  <a:gd name="T16" fmla="*/ 2147483646 w 2506"/>
                  <a:gd name="T17" fmla="*/ 2147483646 h 1657"/>
                  <a:gd name="T18" fmla="*/ 2147483646 w 2506"/>
                  <a:gd name="T19" fmla="*/ 2147483646 h 1657"/>
                  <a:gd name="T20" fmla="*/ 2147483646 w 2506"/>
                  <a:gd name="T21" fmla="*/ 0 h 1657"/>
                  <a:gd name="T22" fmla="*/ 2147483646 w 2506"/>
                  <a:gd name="T23" fmla="*/ 0 h 16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506" h="1657" extrusionOk="0">
                    <a:moveTo>
                      <a:pt x="1" y="0"/>
                    </a:moveTo>
                    <a:lnTo>
                      <a:pt x="1" y="72"/>
                    </a:lnTo>
                    <a:lnTo>
                      <a:pt x="326" y="72"/>
                    </a:lnTo>
                    <a:cubicBezTo>
                      <a:pt x="397" y="72"/>
                      <a:pt x="595" y="103"/>
                      <a:pt x="659" y="468"/>
                    </a:cubicBezTo>
                    <a:cubicBezTo>
                      <a:pt x="722" y="833"/>
                      <a:pt x="952" y="1625"/>
                      <a:pt x="952" y="1625"/>
                    </a:cubicBezTo>
                    <a:lnTo>
                      <a:pt x="952" y="1657"/>
                    </a:lnTo>
                    <a:lnTo>
                      <a:pt x="2506" y="1657"/>
                    </a:lnTo>
                    <a:lnTo>
                      <a:pt x="2506" y="1554"/>
                    </a:lnTo>
                    <a:lnTo>
                      <a:pt x="1023" y="1554"/>
                    </a:lnTo>
                    <a:cubicBezTo>
                      <a:pt x="992" y="1427"/>
                      <a:pt x="825" y="761"/>
                      <a:pt x="754" y="468"/>
                    </a:cubicBezTo>
                    <a:cubicBezTo>
                      <a:pt x="690" y="103"/>
                      <a:pt x="492" y="0"/>
                      <a:pt x="326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32" name="Google Shape;2759;p44">
                <a:extLst>
                  <a:ext uri="{FF2B5EF4-FFF2-40B4-BE49-F238E27FC236}">
                    <a16:creationId xmlns:a16="http://schemas.microsoft.com/office/drawing/2014/main" id="{C9DA8DCE-E9FE-42D5-8C88-AE89E85A0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4223" y="3191222"/>
                <a:ext cx="247816" cy="116241"/>
              </a:xfrm>
              <a:custGeom>
                <a:avLst/>
                <a:gdLst>
                  <a:gd name="T0" fmla="*/ 0 w 2181"/>
                  <a:gd name="T1" fmla="*/ 0 h 1023"/>
                  <a:gd name="T2" fmla="*/ 0 w 2181"/>
                  <a:gd name="T3" fmla="*/ 2147483646 h 1023"/>
                  <a:gd name="T4" fmla="*/ 2147483646 w 2181"/>
                  <a:gd name="T5" fmla="*/ 2147483646 h 1023"/>
                  <a:gd name="T6" fmla="*/ 2147483646 w 2181"/>
                  <a:gd name="T7" fmla="*/ 2147483646 h 1023"/>
                  <a:gd name="T8" fmla="*/ 2147483646 w 2181"/>
                  <a:gd name="T9" fmla="*/ 2147483646 h 1023"/>
                  <a:gd name="T10" fmla="*/ 2147483646 w 2181"/>
                  <a:gd name="T11" fmla="*/ 2147483646 h 1023"/>
                  <a:gd name="T12" fmla="*/ 2147483646 w 2181"/>
                  <a:gd name="T13" fmla="*/ 2147483646 h 1023"/>
                  <a:gd name="T14" fmla="*/ 2147483646 w 2181"/>
                  <a:gd name="T15" fmla="*/ 0 h 1023"/>
                  <a:gd name="T16" fmla="*/ 0 w 2181"/>
                  <a:gd name="T17" fmla="*/ 0 h 102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81" h="1023" extrusionOk="0">
                    <a:moveTo>
                      <a:pt x="0" y="0"/>
                    </a:moveTo>
                    <a:lnTo>
                      <a:pt x="0" y="96"/>
                    </a:lnTo>
                    <a:lnTo>
                      <a:pt x="2085" y="96"/>
                    </a:lnTo>
                    <a:lnTo>
                      <a:pt x="1887" y="928"/>
                    </a:lnTo>
                    <a:lnTo>
                      <a:pt x="230" y="928"/>
                    </a:lnTo>
                    <a:lnTo>
                      <a:pt x="230" y="1023"/>
                    </a:lnTo>
                    <a:lnTo>
                      <a:pt x="1950" y="1023"/>
                    </a:lnTo>
                    <a:lnTo>
                      <a:pt x="21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33" name="Google Shape;2760;p44">
                <a:extLst>
                  <a:ext uri="{FF2B5EF4-FFF2-40B4-BE49-F238E27FC236}">
                    <a16:creationId xmlns:a16="http://schemas.microsoft.com/office/drawing/2014/main" id="{B7B370F6-0E0B-4E72-B0F2-54368D868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5583" y="3341664"/>
                <a:ext cx="52381" cy="48746"/>
              </a:xfrm>
              <a:custGeom>
                <a:avLst/>
                <a:gdLst>
                  <a:gd name="T0" fmla="*/ 2147483646 w 461"/>
                  <a:gd name="T1" fmla="*/ 2147483646 h 429"/>
                  <a:gd name="T2" fmla="*/ 2147483646 w 461"/>
                  <a:gd name="T3" fmla="*/ 2147483646 h 429"/>
                  <a:gd name="T4" fmla="*/ 2147483646 w 461"/>
                  <a:gd name="T5" fmla="*/ 2147483646 h 429"/>
                  <a:gd name="T6" fmla="*/ 2147483646 w 461"/>
                  <a:gd name="T7" fmla="*/ 2147483646 h 429"/>
                  <a:gd name="T8" fmla="*/ 2147483646 w 461"/>
                  <a:gd name="T9" fmla="*/ 2147483646 h 429"/>
                  <a:gd name="T10" fmla="*/ 2147483646 w 461"/>
                  <a:gd name="T11" fmla="*/ 0 h 429"/>
                  <a:gd name="T12" fmla="*/ 2147483646 w 461"/>
                  <a:gd name="T13" fmla="*/ 2147483646 h 429"/>
                  <a:gd name="T14" fmla="*/ 2147483646 w 461"/>
                  <a:gd name="T15" fmla="*/ 2147483646 h 429"/>
                  <a:gd name="T16" fmla="*/ 2147483646 w 461"/>
                  <a:gd name="T17" fmla="*/ 2147483646 h 429"/>
                  <a:gd name="T18" fmla="*/ 2147483646 w 461"/>
                  <a:gd name="T19" fmla="*/ 0 h 4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61" h="429" extrusionOk="0">
                    <a:moveTo>
                      <a:pt x="231" y="95"/>
                    </a:moveTo>
                    <a:cubicBezTo>
                      <a:pt x="294" y="95"/>
                      <a:pt x="366" y="127"/>
                      <a:pt x="366" y="230"/>
                    </a:cubicBezTo>
                    <a:cubicBezTo>
                      <a:pt x="366" y="294"/>
                      <a:pt x="294" y="357"/>
                      <a:pt x="231" y="357"/>
                    </a:cubicBezTo>
                    <a:cubicBezTo>
                      <a:pt x="167" y="357"/>
                      <a:pt x="96" y="294"/>
                      <a:pt x="96" y="230"/>
                    </a:cubicBezTo>
                    <a:cubicBezTo>
                      <a:pt x="96" y="127"/>
                      <a:pt x="167" y="95"/>
                      <a:pt x="231" y="95"/>
                    </a:cubicBezTo>
                    <a:close/>
                    <a:moveTo>
                      <a:pt x="231" y="0"/>
                    </a:moveTo>
                    <a:cubicBezTo>
                      <a:pt x="96" y="0"/>
                      <a:pt x="1" y="95"/>
                      <a:pt x="1" y="230"/>
                    </a:cubicBezTo>
                    <a:cubicBezTo>
                      <a:pt x="1" y="325"/>
                      <a:pt x="96" y="428"/>
                      <a:pt x="231" y="428"/>
                    </a:cubicBezTo>
                    <a:cubicBezTo>
                      <a:pt x="366" y="428"/>
                      <a:pt x="461" y="325"/>
                      <a:pt x="461" y="230"/>
                    </a:cubicBezTo>
                    <a:cubicBezTo>
                      <a:pt x="461" y="95"/>
                      <a:pt x="366" y="0"/>
                      <a:pt x="2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34" name="Google Shape;2761;p44">
                <a:extLst>
                  <a:ext uri="{FF2B5EF4-FFF2-40B4-BE49-F238E27FC236}">
                    <a16:creationId xmlns:a16="http://schemas.microsoft.com/office/drawing/2014/main" id="{A304A3C4-B80A-4FD9-97B2-7FF2559BA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664" y="3341664"/>
                <a:ext cx="52268" cy="48746"/>
              </a:xfrm>
              <a:custGeom>
                <a:avLst/>
                <a:gdLst>
                  <a:gd name="T0" fmla="*/ 2147483646 w 460"/>
                  <a:gd name="T1" fmla="*/ 2147483646 h 429"/>
                  <a:gd name="T2" fmla="*/ 2147483646 w 460"/>
                  <a:gd name="T3" fmla="*/ 2147483646 h 429"/>
                  <a:gd name="T4" fmla="*/ 2147483646 w 460"/>
                  <a:gd name="T5" fmla="*/ 2147483646 h 429"/>
                  <a:gd name="T6" fmla="*/ 2147483646 w 460"/>
                  <a:gd name="T7" fmla="*/ 2147483646 h 429"/>
                  <a:gd name="T8" fmla="*/ 2147483646 w 460"/>
                  <a:gd name="T9" fmla="*/ 2147483646 h 429"/>
                  <a:gd name="T10" fmla="*/ 2147483646 w 460"/>
                  <a:gd name="T11" fmla="*/ 0 h 429"/>
                  <a:gd name="T12" fmla="*/ 0 w 460"/>
                  <a:gd name="T13" fmla="*/ 2147483646 h 429"/>
                  <a:gd name="T14" fmla="*/ 2147483646 w 460"/>
                  <a:gd name="T15" fmla="*/ 2147483646 h 429"/>
                  <a:gd name="T16" fmla="*/ 2147483646 w 460"/>
                  <a:gd name="T17" fmla="*/ 2147483646 h 429"/>
                  <a:gd name="T18" fmla="*/ 2147483646 w 460"/>
                  <a:gd name="T19" fmla="*/ 0 h 4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60" h="429" extrusionOk="0">
                    <a:moveTo>
                      <a:pt x="230" y="95"/>
                    </a:moveTo>
                    <a:cubicBezTo>
                      <a:pt x="293" y="95"/>
                      <a:pt x="365" y="127"/>
                      <a:pt x="365" y="230"/>
                    </a:cubicBezTo>
                    <a:cubicBezTo>
                      <a:pt x="365" y="294"/>
                      <a:pt x="293" y="357"/>
                      <a:pt x="230" y="357"/>
                    </a:cubicBezTo>
                    <a:cubicBezTo>
                      <a:pt x="167" y="357"/>
                      <a:pt x="95" y="294"/>
                      <a:pt x="95" y="230"/>
                    </a:cubicBezTo>
                    <a:cubicBezTo>
                      <a:pt x="95" y="127"/>
                      <a:pt x="167" y="95"/>
                      <a:pt x="230" y="95"/>
                    </a:cubicBezTo>
                    <a:close/>
                    <a:moveTo>
                      <a:pt x="230" y="0"/>
                    </a:moveTo>
                    <a:cubicBezTo>
                      <a:pt x="95" y="0"/>
                      <a:pt x="0" y="95"/>
                      <a:pt x="0" y="230"/>
                    </a:cubicBezTo>
                    <a:cubicBezTo>
                      <a:pt x="0" y="325"/>
                      <a:pt x="95" y="428"/>
                      <a:pt x="230" y="428"/>
                    </a:cubicBezTo>
                    <a:cubicBezTo>
                      <a:pt x="365" y="428"/>
                      <a:pt x="460" y="325"/>
                      <a:pt x="460" y="230"/>
                    </a:cubicBezTo>
                    <a:cubicBezTo>
                      <a:pt x="460" y="95"/>
                      <a:pt x="365" y="0"/>
                      <a:pt x="2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35" name="Google Shape;2762;p44">
                <a:extLst>
                  <a:ext uri="{FF2B5EF4-FFF2-40B4-BE49-F238E27FC236}">
                    <a16:creationId xmlns:a16="http://schemas.microsoft.com/office/drawing/2014/main" id="{325B130A-0618-49AF-B21D-1781C2954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382" y="3224515"/>
                <a:ext cx="225318" cy="11817"/>
              </a:xfrm>
              <a:custGeom>
                <a:avLst/>
                <a:gdLst>
                  <a:gd name="T0" fmla="*/ 2147483646 w 1983"/>
                  <a:gd name="T1" fmla="*/ 2147483646 h 104"/>
                  <a:gd name="T2" fmla="*/ 2147483646 w 1983"/>
                  <a:gd name="T3" fmla="*/ 2147483646 h 104"/>
                  <a:gd name="T4" fmla="*/ 2147483646 w 1983"/>
                  <a:gd name="T5" fmla="*/ 2147483646 h 104"/>
                  <a:gd name="T6" fmla="*/ 2147483646 w 1983"/>
                  <a:gd name="T7" fmla="*/ 2147483646 h 104"/>
                  <a:gd name="T8" fmla="*/ 2147483646 w 1983"/>
                  <a:gd name="T9" fmla="*/ 2147483646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83" h="104" extrusionOk="0">
                    <a:moveTo>
                      <a:pt x="1" y="1"/>
                    </a:moveTo>
                    <a:lnTo>
                      <a:pt x="1" y="104"/>
                    </a:lnTo>
                    <a:lnTo>
                      <a:pt x="1982" y="104"/>
                    </a:lnTo>
                    <a:lnTo>
                      <a:pt x="198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36" name="Google Shape;2763;p44">
                <a:extLst>
                  <a:ext uri="{FF2B5EF4-FFF2-40B4-BE49-F238E27FC236}">
                    <a16:creationId xmlns:a16="http://schemas.microsoft.com/office/drawing/2014/main" id="{1A68341F-0E7A-4A1D-A184-640D88B66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9563" y="3262352"/>
                <a:ext cx="206343" cy="7386"/>
              </a:xfrm>
              <a:custGeom>
                <a:avLst/>
                <a:gdLst>
                  <a:gd name="T0" fmla="*/ 0 w 1816"/>
                  <a:gd name="T1" fmla="*/ 2147483646 h 65"/>
                  <a:gd name="T2" fmla="*/ 0 w 1816"/>
                  <a:gd name="T3" fmla="*/ 2147483646 h 65"/>
                  <a:gd name="T4" fmla="*/ 2147483646 w 1816"/>
                  <a:gd name="T5" fmla="*/ 2147483646 h 65"/>
                  <a:gd name="T6" fmla="*/ 2147483646 w 1816"/>
                  <a:gd name="T7" fmla="*/ 2147483646 h 65"/>
                  <a:gd name="T8" fmla="*/ 0 w 1816"/>
                  <a:gd name="T9" fmla="*/ 2147483646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16" h="65" extrusionOk="0">
                    <a:moveTo>
                      <a:pt x="0" y="1"/>
                    </a:moveTo>
                    <a:lnTo>
                      <a:pt x="0" y="64"/>
                    </a:lnTo>
                    <a:lnTo>
                      <a:pt x="1815" y="64"/>
                    </a:lnTo>
                    <a:lnTo>
                      <a:pt x="1815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37" name="Google Shape;2764;p44">
                <a:extLst>
                  <a:ext uri="{FF2B5EF4-FFF2-40B4-BE49-F238E27FC236}">
                    <a16:creationId xmlns:a16="http://schemas.microsoft.com/office/drawing/2014/main" id="{C14AAA5A-9609-44AC-838F-CB579B88E7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3985" y="3082254"/>
                <a:ext cx="11817" cy="82948"/>
              </a:xfrm>
              <a:custGeom>
                <a:avLst/>
                <a:gdLst>
                  <a:gd name="T0" fmla="*/ 2147483646 w 104"/>
                  <a:gd name="T1" fmla="*/ 0 h 730"/>
                  <a:gd name="T2" fmla="*/ 2147483646 w 104"/>
                  <a:gd name="T3" fmla="*/ 2147483646 h 730"/>
                  <a:gd name="T4" fmla="*/ 2147483646 w 104"/>
                  <a:gd name="T5" fmla="*/ 2147483646 h 730"/>
                  <a:gd name="T6" fmla="*/ 2147483646 w 104"/>
                  <a:gd name="T7" fmla="*/ 0 h 730"/>
                  <a:gd name="T8" fmla="*/ 2147483646 w 104"/>
                  <a:gd name="T9" fmla="*/ 0 h 7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4" h="730" extrusionOk="0">
                    <a:moveTo>
                      <a:pt x="1" y="0"/>
                    </a:moveTo>
                    <a:lnTo>
                      <a:pt x="1" y="730"/>
                    </a:lnTo>
                    <a:lnTo>
                      <a:pt x="104" y="730"/>
                    </a:lnTo>
                    <a:lnTo>
                      <a:pt x="104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38" name="Google Shape;2765;p44">
                <a:extLst>
                  <a:ext uri="{FF2B5EF4-FFF2-40B4-BE49-F238E27FC236}">
                    <a16:creationId xmlns:a16="http://schemas.microsoft.com/office/drawing/2014/main" id="{54693FFF-3702-493B-A770-30FA5D2F1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823" y="3093958"/>
                <a:ext cx="37951" cy="71244"/>
              </a:xfrm>
              <a:custGeom>
                <a:avLst/>
                <a:gdLst>
                  <a:gd name="T0" fmla="*/ 2147483646 w 334"/>
                  <a:gd name="T1" fmla="*/ 0 h 627"/>
                  <a:gd name="T2" fmla="*/ 2147483646 w 334"/>
                  <a:gd name="T3" fmla="*/ 2147483646 h 627"/>
                  <a:gd name="T4" fmla="*/ 2147483646 w 334"/>
                  <a:gd name="T5" fmla="*/ 2147483646 h 627"/>
                  <a:gd name="T6" fmla="*/ 2147483646 w 334"/>
                  <a:gd name="T7" fmla="*/ 2147483646 h 627"/>
                  <a:gd name="T8" fmla="*/ 2147483646 w 334"/>
                  <a:gd name="T9" fmla="*/ 0 h 6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4" h="627" extrusionOk="0">
                    <a:moveTo>
                      <a:pt x="230" y="0"/>
                    </a:moveTo>
                    <a:lnTo>
                      <a:pt x="1" y="595"/>
                    </a:lnTo>
                    <a:lnTo>
                      <a:pt x="64" y="627"/>
                    </a:lnTo>
                    <a:lnTo>
                      <a:pt x="333" y="32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39" name="Google Shape;2766;p44">
                <a:extLst>
                  <a:ext uri="{FF2B5EF4-FFF2-40B4-BE49-F238E27FC236}">
                    <a16:creationId xmlns:a16="http://schemas.microsoft.com/office/drawing/2014/main" id="{159A76EB-D1EE-4691-9AE6-5FB088D4E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0455" y="3111911"/>
                <a:ext cx="53290" cy="56927"/>
              </a:xfrm>
              <a:custGeom>
                <a:avLst/>
                <a:gdLst>
                  <a:gd name="T0" fmla="*/ 2147483646 w 469"/>
                  <a:gd name="T1" fmla="*/ 2147483646 h 501"/>
                  <a:gd name="T2" fmla="*/ 2147483646 w 469"/>
                  <a:gd name="T3" fmla="*/ 2147483646 h 501"/>
                  <a:gd name="T4" fmla="*/ 2147483646 w 469"/>
                  <a:gd name="T5" fmla="*/ 2147483646 h 501"/>
                  <a:gd name="T6" fmla="*/ 2147483646 w 469"/>
                  <a:gd name="T7" fmla="*/ 2147483646 h 501"/>
                  <a:gd name="T8" fmla="*/ 2147483646 w 469"/>
                  <a:gd name="T9" fmla="*/ 2147483646 h 5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9" h="501" extrusionOk="0">
                    <a:moveTo>
                      <a:pt x="397" y="1"/>
                    </a:moveTo>
                    <a:lnTo>
                      <a:pt x="1" y="437"/>
                    </a:lnTo>
                    <a:lnTo>
                      <a:pt x="72" y="500"/>
                    </a:lnTo>
                    <a:lnTo>
                      <a:pt x="468" y="40"/>
                    </a:lnTo>
                    <a:lnTo>
                      <a:pt x="397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40" name="Google Shape;2767;p44">
                <a:extLst>
                  <a:ext uri="{FF2B5EF4-FFF2-40B4-BE49-F238E27FC236}">
                    <a16:creationId xmlns:a16="http://schemas.microsoft.com/office/drawing/2014/main" id="{0FF29C6F-8EC9-4788-AB98-B4BBEAD54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923" y="3093958"/>
                <a:ext cx="37042" cy="71244"/>
              </a:xfrm>
              <a:custGeom>
                <a:avLst/>
                <a:gdLst>
                  <a:gd name="T0" fmla="*/ 2147483646 w 326"/>
                  <a:gd name="T1" fmla="*/ 0 h 627"/>
                  <a:gd name="T2" fmla="*/ 2147483646 w 326"/>
                  <a:gd name="T3" fmla="*/ 2147483646 h 627"/>
                  <a:gd name="T4" fmla="*/ 2147483646 w 326"/>
                  <a:gd name="T5" fmla="*/ 2147483646 h 627"/>
                  <a:gd name="T6" fmla="*/ 2147483646 w 326"/>
                  <a:gd name="T7" fmla="*/ 2147483646 h 627"/>
                  <a:gd name="T8" fmla="*/ 2147483646 w 326"/>
                  <a:gd name="T9" fmla="*/ 0 h 6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6" h="627" extrusionOk="0">
                    <a:moveTo>
                      <a:pt x="64" y="0"/>
                    </a:moveTo>
                    <a:lnTo>
                      <a:pt x="1" y="32"/>
                    </a:lnTo>
                    <a:lnTo>
                      <a:pt x="262" y="627"/>
                    </a:lnTo>
                    <a:lnTo>
                      <a:pt x="326" y="595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41" name="Google Shape;2768;p44">
                <a:extLst>
                  <a:ext uri="{FF2B5EF4-FFF2-40B4-BE49-F238E27FC236}">
                    <a16:creationId xmlns:a16="http://schemas.microsoft.com/office/drawing/2014/main" id="{00390231-9BC0-48B7-8297-D2354E504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3429" y="3111911"/>
                <a:ext cx="55904" cy="56927"/>
              </a:xfrm>
              <a:custGeom>
                <a:avLst/>
                <a:gdLst>
                  <a:gd name="T0" fmla="*/ 2147483646 w 492"/>
                  <a:gd name="T1" fmla="*/ 2147483646 h 501"/>
                  <a:gd name="T2" fmla="*/ 0 w 492"/>
                  <a:gd name="T3" fmla="*/ 2147483646 h 501"/>
                  <a:gd name="T4" fmla="*/ 2147483646 w 492"/>
                  <a:gd name="T5" fmla="*/ 2147483646 h 501"/>
                  <a:gd name="T6" fmla="*/ 2147483646 w 492"/>
                  <a:gd name="T7" fmla="*/ 2147483646 h 501"/>
                  <a:gd name="T8" fmla="*/ 2147483646 w 492"/>
                  <a:gd name="T9" fmla="*/ 2147483646 h 5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2" h="501" extrusionOk="0">
                    <a:moveTo>
                      <a:pt x="95" y="1"/>
                    </a:moveTo>
                    <a:lnTo>
                      <a:pt x="0" y="40"/>
                    </a:lnTo>
                    <a:lnTo>
                      <a:pt x="428" y="500"/>
                    </a:lnTo>
                    <a:lnTo>
                      <a:pt x="492" y="437"/>
                    </a:lnTo>
                    <a:lnTo>
                      <a:pt x="95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</p:grpSp>
        <p:grpSp>
          <p:nvGrpSpPr>
            <p:cNvPr id="50226" name="Google Shape;2769;p44">
              <a:extLst>
                <a:ext uri="{FF2B5EF4-FFF2-40B4-BE49-F238E27FC236}">
                  <a16:creationId xmlns:a16="http://schemas.microsoft.com/office/drawing/2014/main" id="{36D07AC6-AC52-471B-B061-BBCEE8C9CF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98319" y="1678853"/>
              <a:ext cx="303720" cy="273954"/>
              <a:chOff x="3298319" y="1678853"/>
              <a:chExt cx="303720" cy="273954"/>
            </a:xfrm>
          </p:grpSpPr>
          <p:sp>
            <p:nvSpPr>
              <p:cNvPr id="50228" name="Google Shape;2770;p44">
                <a:extLst>
                  <a:ext uri="{FF2B5EF4-FFF2-40B4-BE49-F238E27FC236}">
                    <a16:creationId xmlns:a16="http://schemas.microsoft.com/office/drawing/2014/main" id="{1E06747F-C91C-456E-9A06-CFF3E18BB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319" y="1678853"/>
                <a:ext cx="303720" cy="221687"/>
              </a:xfrm>
              <a:custGeom>
                <a:avLst/>
                <a:gdLst>
                  <a:gd name="T0" fmla="*/ 2147483646 w 2673"/>
                  <a:gd name="T1" fmla="*/ 2147483646 h 1951"/>
                  <a:gd name="T2" fmla="*/ 2147483646 w 2673"/>
                  <a:gd name="T3" fmla="*/ 2147483646 h 1951"/>
                  <a:gd name="T4" fmla="*/ 2147483646 w 2673"/>
                  <a:gd name="T5" fmla="*/ 2147483646 h 1951"/>
                  <a:gd name="T6" fmla="*/ 2147483646 w 2673"/>
                  <a:gd name="T7" fmla="*/ 2147483646 h 1951"/>
                  <a:gd name="T8" fmla="*/ 2147483646 w 2673"/>
                  <a:gd name="T9" fmla="*/ 2147483646 h 1951"/>
                  <a:gd name="T10" fmla="*/ 2147483646 w 2673"/>
                  <a:gd name="T11" fmla="*/ 2147483646 h 1951"/>
                  <a:gd name="T12" fmla="*/ 2147483646 w 2673"/>
                  <a:gd name="T13" fmla="*/ 2147483646 h 1951"/>
                  <a:gd name="T14" fmla="*/ 2147483646 w 2673"/>
                  <a:gd name="T15" fmla="*/ 2147483646 h 1951"/>
                  <a:gd name="T16" fmla="*/ 2147483646 w 2673"/>
                  <a:gd name="T17" fmla="*/ 2147483646 h 1951"/>
                  <a:gd name="T18" fmla="*/ 2147483646 w 2673"/>
                  <a:gd name="T19" fmla="*/ 2147483646 h 195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73" h="1951" extrusionOk="0">
                    <a:moveTo>
                      <a:pt x="2537" y="128"/>
                    </a:moveTo>
                    <a:lnTo>
                      <a:pt x="2537" y="1848"/>
                    </a:lnTo>
                    <a:lnTo>
                      <a:pt x="96" y="1848"/>
                    </a:lnTo>
                    <a:lnTo>
                      <a:pt x="96" y="128"/>
                    </a:lnTo>
                    <a:lnTo>
                      <a:pt x="2537" y="128"/>
                    </a:lnTo>
                    <a:close/>
                    <a:moveTo>
                      <a:pt x="1" y="1"/>
                    </a:moveTo>
                    <a:lnTo>
                      <a:pt x="1" y="1951"/>
                    </a:lnTo>
                    <a:lnTo>
                      <a:pt x="2672" y="1951"/>
                    </a:lnTo>
                    <a:lnTo>
                      <a:pt x="267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29" name="Google Shape;2771;p44">
                <a:extLst>
                  <a:ext uri="{FF2B5EF4-FFF2-40B4-BE49-F238E27FC236}">
                    <a16:creationId xmlns:a16="http://schemas.microsoft.com/office/drawing/2014/main" id="{2CA0DF84-EB73-4662-8827-1B0B79F30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587" y="1888721"/>
                <a:ext cx="199185" cy="64086"/>
              </a:xfrm>
              <a:custGeom>
                <a:avLst/>
                <a:gdLst>
                  <a:gd name="T0" fmla="*/ 2147483646 w 1753"/>
                  <a:gd name="T1" fmla="*/ 2147483646 h 564"/>
                  <a:gd name="T2" fmla="*/ 2147483646 w 1753"/>
                  <a:gd name="T3" fmla="*/ 2147483646 h 564"/>
                  <a:gd name="T4" fmla="*/ 2147483646 w 1753"/>
                  <a:gd name="T5" fmla="*/ 2147483646 h 564"/>
                  <a:gd name="T6" fmla="*/ 2147483646 w 1753"/>
                  <a:gd name="T7" fmla="*/ 2147483646 h 564"/>
                  <a:gd name="T8" fmla="*/ 2147483646 w 1753"/>
                  <a:gd name="T9" fmla="*/ 2147483646 h 564"/>
                  <a:gd name="T10" fmla="*/ 2147483646 w 1753"/>
                  <a:gd name="T11" fmla="*/ 2147483646 h 564"/>
                  <a:gd name="T12" fmla="*/ 2147483646 w 1753"/>
                  <a:gd name="T13" fmla="*/ 2147483646 h 564"/>
                  <a:gd name="T14" fmla="*/ 2147483646 w 1753"/>
                  <a:gd name="T15" fmla="*/ 2147483646 h 564"/>
                  <a:gd name="T16" fmla="*/ 2147483646 w 1753"/>
                  <a:gd name="T17" fmla="*/ 2147483646 h 564"/>
                  <a:gd name="T18" fmla="*/ 2147483646 w 1753"/>
                  <a:gd name="T19" fmla="*/ 2147483646 h 564"/>
                  <a:gd name="T20" fmla="*/ 2147483646 w 1753"/>
                  <a:gd name="T21" fmla="*/ 2147483646 h 564"/>
                  <a:gd name="T22" fmla="*/ 2147483646 w 1753"/>
                  <a:gd name="T23" fmla="*/ 2147483646 h 564"/>
                  <a:gd name="T24" fmla="*/ 2147483646 w 1753"/>
                  <a:gd name="T25" fmla="*/ 2147483646 h 564"/>
                  <a:gd name="T26" fmla="*/ 2147483646 w 1753"/>
                  <a:gd name="T27" fmla="*/ 2147483646 h 564"/>
                  <a:gd name="T28" fmla="*/ 2147483646 w 1753"/>
                  <a:gd name="T29" fmla="*/ 2147483646 h 564"/>
                  <a:gd name="T30" fmla="*/ 2147483646 w 1753"/>
                  <a:gd name="T31" fmla="*/ 2147483646 h 564"/>
                  <a:gd name="T32" fmla="*/ 2147483646 w 1753"/>
                  <a:gd name="T33" fmla="*/ 2147483646 h 564"/>
                  <a:gd name="T34" fmla="*/ 2147483646 w 1753"/>
                  <a:gd name="T35" fmla="*/ 2147483646 h 564"/>
                  <a:gd name="T36" fmla="*/ 2147483646 w 1753"/>
                  <a:gd name="T37" fmla="*/ 2147483646 h 564"/>
                  <a:gd name="T38" fmla="*/ 2147483646 w 1753"/>
                  <a:gd name="T39" fmla="*/ 2147483646 h 56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53" h="564" extrusionOk="0">
                    <a:moveTo>
                      <a:pt x="1087" y="104"/>
                    </a:moveTo>
                    <a:lnTo>
                      <a:pt x="1087" y="397"/>
                    </a:lnTo>
                    <a:lnTo>
                      <a:pt x="1483" y="397"/>
                    </a:lnTo>
                    <a:cubicBezTo>
                      <a:pt x="1523" y="397"/>
                      <a:pt x="1554" y="429"/>
                      <a:pt x="1554" y="429"/>
                    </a:cubicBezTo>
                    <a:lnTo>
                      <a:pt x="167" y="429"/>
                    </a:lnTo>
                    <a:cubicBezTo>
                      <a:pt x="199" y="429"/>
                      <a:pt x="230" y="397"/>
                      <a:pt x="262" y="397"/>
                    </a:cubicBezTo>
                    <a:lnTo>
                      <a:pt x="659" y="397"/>
                    </a:lnTo>
                    <a:lnTo>
                      <a:pt x="659" y="104"/>
                    </a:lnTo>
                    <a:lnTo>
                      <a:pt x="1087" y="104"/>
                    </a:lnTo>
                    <a:close/>
                    <a:moveTo>
                      <a:pt x="532" y="1"/>
                    </a:moveTo>
                    <a:lnTo>
                      <a:pt x="532" y="302"/>
                    </a:lnTo>
                    <a:lnTo>
                      <a:pt x="262" y="302"/>
                    </a:lnTo>
                    <a:cubicBezTo>
                      <a:pt x="135" y="302"/>
                      <a:pt x="32" y="397"/>
                      <a:pt x="1" y="500"/>
                    </a:cubicBezTo>
                    <a:lnTo>
                      <a:pt x="1" y="564"/>
                    </a:lnTo>
                    <a:lnTo>
                      <a:pt x="1752" y="564"/>
                    </a:lnTo>
                    <a:lnTo>
                      <a:pt x="1752" y="500"/>
                    </a:lnTo>
                    <a:cubicBezTo>
                      <a:pt x="1721" y="397"/>
                      <a:pt x="1618" y="302"/>
                      <a:pt x="1483" y="302"/>
                    </a:cubicBezTo>
                    <a:lnTo>
                      <a:pt x="1221" y="302"/>
                    </a:lnTo>
                    <a:lnTo>
                      <a:pt x="1221" y="1"/>
                    </a:lnTo>
                    <a:lnTo>
                      <a:pt x="532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  <p:sp>
            <p:nvSpPr>
              <p:cNvPr id="50230" name="Google Shape;2772;p44">
                <a:extLst>
                  <a:ext uri="{FF2B5EF4-FFF2-40B4-BE49-F238E27FC236}">
                    <a16:creationId xmlns:a16="http://schemas.microsoft.com/office/drawing/2014/main" id="{A0E8EEBD-8814-4FB4-8003-B1EA5FC1C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725" y="1749983"/>
                <a:ext cx="228841" cy="97492"/>
              </a:xfrm>
              <a:custGeom>
                <a:avLst/>
                <a:gdLst>
                  <a:gd name="T0" fmla="*/ 2147483646 w 2014"/>
                  <a:gd name="T1" fmla="*/ 2147483646 h 858"/>
                  <a:gd name="T2" fmla="*/ 2147483646 w 2014"/>
                  <a:gd name="T3" fmla="*/ 2147483646 h 858"/>
                  <a:gd name="T4" fmla="*/ 2147483646 w 2014"/>
                  <a:gd name="T5" fmla="*/ 2147483646 h 858"/>
                  <a:gd name="T6" fmla="*/ 0 w 2014"/>
                  <a:gd name="T7" fmla="*/ 2147483646 h 858"/>
                  <a:gd name="T8" fmla="*/ 2147483646 w 2014"/>
                  <a:gd name="T9" fmla="*/ 2147483646 h 858"/>
                  <a:gd name="T10" fmla="*/ 2147483646 w 2014"/>
                  <a:gd name="T11" fmla="*/ 2147483646 h 858"/>
                  <a:gd name="T12" fmla="*/ 2147483646 w 2014"/>
                  <a:gd name="T13" fmla="*/ 2147483646 h 858"/>
                  <a:gd name="T14" fmla="*/ 2147483646 w 2014"/>
                  <a:gd name="T15" fmla="*/ 2147483646 h 858"/>
                  <a:gd name="T16" fmla="*/ 2147483646 w 2014"/>
                  <a:gd name="T17" fmla="*/ 2147483646 h 8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14" h="858" extrusionOk="0">
                    <a:moveTo>
                      <a:pt x="1918" y="1"/>
                    </a:moveTo>
                    <a:lnTo>
                      <a:pt x="1189" y="532"/>
                    </a:lnTo>
                    <a:lnTo>
                      <a:pt x="595" y="231"/>
                    </a:lnTo>
                    <a:lnTo>
                      <a:pt x="0" y="762"/>
                    </a:lnTo>
                    <a:lnTo>
                      <a:pt x="103" y="857"/>
                    </a:lnTo>
                    <a:lnTo>
                      <a:pt x="595" y="397"/>
                    </a:lnTo>
                    <a:lnTo>
                      <a:pt x="1221" y="659"/>
                    </a:lnTo>
                    <a:lnTo>
                      <a:pt x="2014" y="96"/>
                    </a:lnTo>
                    <a:lnTo>
                      <a:pt x="1918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lIns="91425" tIns="91425" rIns="91425" bIns="91425" anchor="ctr"/>
              <a:lstStyle/>
              <a:p>
                <a:endParaRPr lang="es-CO"/>
              </a:p>
            </p:txBody>
          </p:sp>
        </p:grpSp>
        <p:sp>
          <p:nvSpPr>
            <p:cNvPr id="9275" name="Google Shape;2774;p44">
              <a:extLst>
                <a:ext uri="{FF2B5EF4-FFF2-40B4-BE49-F238E27FC236}">
                  <a16:creationId xmlns:a16="http://schemas.microsoft.com/office/drawing/2014/main" id="{1949E562-908B-4DA3-91B8-C2906D6D1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9479" y="1557883"/>
              <a:ext cx="1920017" cy="42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s-CO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rlow Black"/>
                  <a:ea typeface="Fira Sans Extra Condensed Mediu"/>
                  <a:cs typeface="Fira Sans Extra Condensed Mediu"/>
                  <a:sym typeface="Fira Sans Extra Condensed Mediu"/>
                </a:rPr>
                <a:t>9.134</a:t>
              </a:r>
            </a:p>
          </p:txBody>
        </p:sp>
      </p:grpSp>
      <p:grpSp>
        <p:nvGrpSpPr>
          <p:cNvPr id="50186" name="Google Shape;2495;p39">
            <a:extLst>
              <a:ext uri="{FF2B5EF4-FFF2-40B4-BE49-F238E27FC236}">
                <a16:creationId xmlns:a16="http://schemas.microsoft.com/office/drawing/2014/main" id="{F692002A-D518-4F69-9616-78D477DE7677}"/>
              </a:ext>
            </a:extLst>
          </p:cNvPr>
          <p:cNvGrpSpPr>
            <a:grpSpLocks/>
          </p:cNvGrpSpPr>
          <p:nvPr/>
        </p:nvGrpSpPr>
        <p:grpSpPr bwMode="auto">
          <a:xfrm>
            <a:off x="5468938" y="1624013"/>
            <a:ext cx="300037" cy="269875"/>
            <a:chOff x="3418933" y="3637739"/>
            <a:chExt cx="304484" cy="340049"/>
          </a:xfrm>
        </p:grpSpPr>
        <p:sp>
          <p:nvSpPr>
            <p:cNvPr id="50199" name="Google Shape;2496;p39">
              <a:extLst>
                <a:ext uri="{FF2B5EF4-FFF2-40B4-BE49-F238E27FC236}">
                  <a16:creationId xmlns:a16="http://schemas.microsoft.com/office/drawing/2014/main" id="{E3725203-CB56-4D4C-97D8-426A532A7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277" y="3673302"/>
              <a:ext cx="225794" cy="230520"/>
            </a:xfrm>
            <a:custGeom>
              <a:avLst/>
              <a:gdLst>
                <a:gd name="T0" fmla="*/ 2147483646 w 1911"/>
                <a:gd name="T1" fmla="*/ 2147483646 h 1951"/>
                <a:gd name="T2" fmla="*/ 2147483646 w 1911"/>
                <a:gd name="T3" fmla="*/ 2147483646 h 1951"/>
                <a:gd name="T4" fmla="*/ 2147483646 w 1911"/>
                <a:gd name="T5" fmla="*/ 2147483646 h 1951"/>
                <a:gd name="T6" fmla="*/ 2147483646 w 1911"/>
                <a:gd name="T7" fmla="*/ 2147483646 h 1951"/>
                <a:gd name="T8" fmla="*/ 2147483646 w 1911"/>
                <a:gd name="T9" fmla="*/ 2147483646 h 1951"/>
                <a:gd name="T10" fmla="*/ 2147483646 w 1911"/>
                <a:gd name="T11" fmla="*/ 2147483646 h 1951"/>
                <a:gd name="T12" fmla="*/ 0 w 1911"/>
                <a:gd name="T13" fmla="*/ 2147483646 h 1951"/>
                <a:gd name="T14" fmla="*/ 2147483646 w 1911"/>
                <a:gd name="T15" fmla="*/ 2147483646 h 1951"/>
                <a:gd name="T16" fmla="*/ 2147483646 w 1911"/>
                <a:gd name="T17" fmla="*/ 2147483646 h 1951"/>
                <a:gd name="T18" fmla="*/ 2147483646 w 1911"/>
                <a:gd name="T19" fmla="*/ 2147483646 h 19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11" h="1951" extrusionOk="0">
                  <a:moveTo>
                    <a:pt x="959" y="64"/>
                  </a:moveTo>
                  <a:cubicBezTo>
                    <a:pt x="1451" y="64"/>
                    <a:pt x="1847" y="492"/>
                    <a:pt x="1847" y="992"/>
                  </a:cubicBezTo>
                  <a:cubicBezTo>
                    <a:pt x="1847" y="1483"/>
                    <a:pt x="1451" y="1879"/>
                    <a:pt x="959" y="1879"/>
                  </a:cubicBezTo>
                  <a:cubicBezTo>
                    <a:pt x="460" y="1879"/>
                    <a:pt x="64" y="1483"/>
                    <a:pt x="64" y="992"/>
                  </a:cubicBezTo>
                  <a:cubicBezTo>
                    <a:pt x="64" y="492"/>
                    <a:pt x="460" y="64"/>
                    <a:pt x="959" y="64"/>
                  </a:cubicBezTo>
                  <a:close/>
                  <a:moveTo>
                    <a:pt x="959" y="1"/>
                  </a:moveTo>
                  <a:cubicBezTo>
                    <a:pt x="428" y="1"/>
                    <a:pt x="0" y="460"/>
                    <a:pt x="0" y="992"/>
                  </a:cubicBezTo>
                  <a:cubicBezTo>
                    <a:pt x="0" y="1515"/>
                    <a:pt x="428" y="1951"/>
                    <a:pt x="959" y="1951"/>
                  </a:cubicBezTo>
                  <a:cubicBezTo>
                    <a:pt x="1483" y="1951"/>
                    <a:pt x="1911" y="1515"/>
                    <a:pt x="1911" y="992"/>
                  </a:cubicBezTo>
                  <a:cubicBezTo>
                    <a:pt x="1911" y="460"/>
                    <a:pt x="1483" y="1"/>
                    <a:pt x="959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0" name="Google Shape;2497;p39">
              <a:extLst>
                <a:ext uri="{FF2B5EF4-FFF2-40B4-BE49-F238E27FC236}">
                  <a16:creationId xmlns:a16="http://schemas.microsoft.com/office/drawing/2014/main" id="{AEA0869C-31BE-41A3-A3DD-EB06F3B16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848" y="3875584"/>
              <a:ext cx="124654" cy="102204"/>
            </a:xfrm>
            <a:custGeom>
              <a:avLst/>
              <a:gdLst>
                <a:gd name="T0" fmla="*/ 2147483646 w 1055"/>
                <a:gd name="T1" fmla="*/ 2147483646 h 865"/>
                <a:gd name="T2" fmla="*/ 2147483646 w 1055"/>
                <a:gd name="T3" fmla="*/ 2147483646 h 865"/>
                <a:gd name="T4" fmla="*/ 2147483646 w 1055"/>
                <a:gd name="T5" fmla="*/ 2147483646 h 865"/>
                <a:gd name="T6" fmla="*/ 2147483646 w 1055"/>
                <a:gd name="T7" fmla="*/ 2147483646 h 865"/>
                <a:gd name="T8" fmla="*/ 2147483646 w 1055"/>
                <a:gd name="T9" fmla="*/ 2147483646 h 865"/>
                <a:gd name="T10" fmla="*/ 2147483646 w 1055"/>
                <a:gd name="T11" fmla="*/ 2147483646 h 865"/>
                <a:gd name="T12" fmla="*/ 2147483646 w 1055"/>
                <a:gd name="T13" fmla="*/ 2147483646 h 865"/>
                <a:gd name="T14" fmla="*/ 0 w 1055"/>
                <a:gd name="T15" fmla="*/ 2147483646 h 865"/>
                <a:gd name="T16" fmla="*/ 0 w 1055"/>
                <a:gd name="T17" fmla="*/ 2147483646 h 865"/>
                <a:gd name="T18" fmla="*/ 2147483646 w 1055"/>
                <a:gd name="T19" fmla="*/ 2147483646 h 865"/>
                <a:gd name="T20" fmla="*/ 2147483646 w 1055"/>
                <a:gd name="T21" fmla="*/ 2147483646 h 865"/>
                <a:gd name="T22" fmla="*/ 2147483646 w 1055"/>
                <a:gd name="T23" fmla="*/ 2147483646 h 865"/>
                <a:gd name="T24" fmla="*/ 2147483646 w 1055"/>
                <a:gd name="T25" fmla="*/ 2147483646 h 865"/>
                <a:gd name="T26" fmla="*/ 2147483646 w 1055"/>
                <a:gd name="T27" fmla="*/ 2147483646 h 865"/>
                <a:gd name="T28" fmla="*/ 2147483646 w 1055"/>
                <a:gd name="T29" fmla="*/ 2147483646 h 865"/>
                <a:gd name="T30" fmla="*/ 0 w 1055"/>
                <a:gd name="T31" fmla="*/ 2147483646 h 8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55" h="865" extrusionOk="0">
                  <a:moveTo>
                    <a:pt x="991" y="136"/>
                  </a:moveTo>
                  <a:lnTo>
                    <a:pt x="991" y="334"/>
                  </a:lnTo>
                  <a:cubicBezTo>
                    <a:pt x="991" y="595"/>
                    <a:pt x="793" y="794"/>
                    <a:pt x="531" y="794"/>
                  </a:cubicBezTo>
                  <a:cubicBezTo>
                    <a:pt x="262" y="794"/>
                    <a:pt x="64" y="595"/>
                    <a:pt x="64" y="334"/>
                  </a:cubicBezTo>
                  <a:lnTo>
                    <a:pt x="64" y="136"/>
                  </a:lnTo>
                  <a:cubicBezTo>
                    <a:pt x="214" y="203"/>
                    <a:pt x="371" y="237"/>
                    <a:pt x="528" y="237"/>
                  </a:cubicBezTo>
                  <a:cubicBezTo>
                    <a:pt x="684" y="237"/>
                    <a:pt x="841" y="203"/>
                    <a:pt x="991" y="136"/>
                  </a:cubicBezTo>
                  <a:close/>
                  <a:moveTo>
                    <a:pt x="0" y="1"/>
                  </a:moveTo>
                  <a:lnTo>
                    <a:pt x="0" y="334"/>
                  </a:lnTo>
                  <a:cubicBezTo>
                    <a:pt x="0" y="635"/>
                    <a:pt x="230" y="865"/>
                    <a:pt x="531" y="865"/>
                  </a:cubicBezTo>
                  <a:cubicBezTo>
                    <a:pt x="825" y="865"/>
                    <a:pt x="1055" y="635"/>
                    <a:pt x="1055" y="334"/>
                  </a:cubicBezTo>
                  <a:lnTo>
                    <a:pt x="1055" y="1"/>
                  </a:lnTo>
                  <a:lnTo>
                    <a:pt x="991" y="41"/>
                  </a:lnTo>
                  <a:cubicBezTo>
                    <a:pt x="860" y="120"/>
                    <a:pt x="696" y="159"/>
                    <a:pt x="530" y="159"/>
                  </a:cubicBezTo>
                  <a:cubicBezTo>
                    <a:pt x="365" y="159"/>
                    <a:pt x="199" y="120"/>
                    <a:pt x="64" y="4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1" name="Google Shape;2498;p39">
              <a:extLst>
                <a:ext uri="{FF2B5EF4-FFF2-40B4-BE49-F238E27FC236}">
                  <a16:creationId xmlns:a16="http://schemas.microsoft.com/office/drawing/2014/main" id="{9F9D083A-0974-4E53-9F42-6C9EFF9A1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0073" y="3798783"/>
              <a:ext cx="59078" cy="100432"/>
            </a:xfrm>
            <a:custGeom>
              <a:avLst/>
              <a:gdLst>
                <a:gd name="T0" fmla="*/ 2147483646 w 500"/>
                <a:gd name="T1" fmla="*/ 2147483646 h 850"/>
                <a:gd name="T2" fmla="*/ 2147483646 w 500"/>
                <a:gd name="T3" fmla="*/ 2147483646 h 850"/>
                <a:gd name="T4" fmla="*/ 2147483646 w 500"/>
                <a:gd name="T5" fmla="*/ 2147483646 h 850"/>
                <a:gd name="T6" fmla="*/ 2147483646 w 500"/>
                <a:gd name="T7" fmla="*/ 2147483646 h 850"/>
                <a:gd name="T8" fmla="*/ 2147483646 w 500"/>
                <a:gd name="T9" fmla="*/ 2147483646 h 850"/>
                <a:gd name="T10" fmla="*/ 2147483646 w 500"/>
                <a:gd name="T11" fmla="*/ 2147483646 h 850"/>
                <a:gd name="T12" fmla="*/ 2147483646 w 500"/>
                <a:gd name="T13" fmla="*/ 2147483646 h 850"/>
                <a:gd name="T14" fmla="*/ 2147483646 w 500"/>
                <a:gd name="T15" fmla="*/ 2147483646 h 850"/>
                <a:gd name="T16" fmla="*/ 2147483646 w 500"/>
                <a:gd name="T17" fmla="*/ 2147483646 h 850"/>
                <a:gd name="T18" fmla="*/ 2147483646 w 500"/>
                <a:gd name="T19" fmla="*/ 2147483646 h 850"/>
                <a:gd name="T20" fmla="*/ 2147483646 w 500"/>
                <a:gd name="T21" fmla="*/ 2147483646 h 850"/>
                <a:gd name="T22" fmla="*/ 2147483646 w 500"/>
                <a:gd name="T23" fmla="*/ 2147483646 h 850"/>
                <a:gd name="T24" fmla="*/ 2147483646 w 500"/>
                <a:gd name="T25" fmla="*/ 2147483646 h 850"/>
                <a:gd name="T26" fmla="*/ 2147483646 w 500"/>
                <a:gd name="T27" fmla="*/ 2147483646 h 850"/>
                <a:gd name="T28" fmla="*/ 2147483646 w 500"/>
                <a:gd name="T29" fmla="*/ 2147483646 h 850"/>
                <a:gd name="T30" fmla="*/ 2147483646 w 500"/>
                <a:gd name="T31" fmla="*/ 2147483646 h 850"/>
                <a:gd name="T32" fmla="*/ 2147483646 w 500"/>
                <a:gd name="T33" fmla="*/ 2147483646 h 850"/>
                <a:gd name="T34" fmla="*/ 2147483646 w 500"/>
                <a:gd name="T35" fmla="*/ 2147483646 h 850"/>
                <a:gd name="T36" fmla="*/ 2147483646 w 500"/>
                <a:gd name="T37" fmla="*/ 2147483646 h 850"/>
                <a:gd name="T38" fmla="*/ 2147483646 w 500"/>
                <a:gd name="T39" fmla="*/ 2147483646 h 8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00" h="850" extrusionOk="0">
                  <a:moveTo>
                    <a:pt x="167" y="56"/>
                  </a:moveTo>
                  <a:lnTo>
                    <a:pt x="199" y="96"/>
                  </a:lnTo>
                  <a:cubicBezTo>
                    <a:pt x="238" y="96"/>
                    <a:pt x="270" y="159"/>
                    <a:pt x="270" y="255"/>
                  </a:cubicBezTo>
                  <a:lnTo>
                    <a:pt x="167" y="255"/>
                  </a:lnTo>
                  <a:cubicBezTo>
                    <a:pt x="104" y="255"/>
                    <a:pt x="104" y="223"/>
                    <a:pt x="104" y="223"/>
                  </a:cubicBezTo>
                  <a:cubicBezTo>
                    <a:pt x="72" y="159"/>
                    <a:pt x="135" y="96"/>
                    <a:pt x="167" y="96"/>
                  </a:cubicBezTo>
                  <a:lnTo>
                    <a:pt x="167" y="56"/>
                  </a:lnTo>
                  <a:close/>
                  <a:moveTo>
                    <a:pt x="184" y="1"/>
                  </a:moveTo>
                  <a:cubicBezTo>
                    <a:pt x="167" y="1"/>
                    <a:pt x="151" y="9"/>
                    <a:pt x="135" y="25"/>
                  </a:cubicBezTo>
                  <a:cubicBezTo>
                    <a:pt x="72" y="25"/>
                    <a:pt x="0" y="159"/>
                    <a:pt x="40" y="223"/>
                  </a:cubicBezTo>
                  <a:cubicBezTo>
                    <a:pt x="40" y="255"/>
                    <a:pt x="72" y="326"/>
                    <a:pt x="167" y="326"/>
                  </a:cubicBezTo>
                  <a:lnTo>
                    <a:pt x="270" y="326"/>
                  </a:lnTo>
                  <a:lnTo>
                    <a:pt x="270" y="849"/>
                  </a:lnTo>
                  <a:lnTo>
                    <a:pt x="333" y="849"/>
                  </a:lnTo>
                  <a:lnTo>
                    <a:pt x="333" y="326"/>
                  </a:lnTo>
                  <a:lnTo>
                    <a:pt x="500" y="326"/>
                  </a:lnTo>
                  <a:lnTo>
                    <a:pt x="500" y="255"/>
                  </a:lnTo>
                  <a:lnTo>
                    <a:pt x="333" y="255"/>
                  </a:lnTo>
                  <a:cubicBezTo>
                    <a:pt x="333" y="159"/>
                    <a:pt x="302" y="56"/>
                    <a:pt x="238" y="25"/>
                  </a:cubicBezTo>
                  <a:cubicBezTo>
                    <a:pt x="218" y="9"/>
                    <a:pt x="201" y="1"/>
                    <a:pt x="184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2" name="Google Shape;2499;p39">
              <a:extLst>
                <a:ext uri="{FF2B5EF4-FFF2-40B4-BE49-F238E27FC236}">
                  <a16:creationId xmlns:a16="http://schemas.microsoft.com/office/drawing/2014/main" id="{01B65D0F-E7BC-4688-9A27-C2F359F72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199" y="3798782"/>
              <a:ext cx="59078" cy="100432"/>
            </a:xfrm>
            <a:custGeom>
              <a:avLst/>
              <a:gdLst>
                <a:gd name="T0" fmla="*/ 2147483646 w 500"/>
                <a:gd name="T1" fmla="*/ 2147483646 h 850"/>
                <a:gd name="T2" fmla="*/ 2147483646 w 500"/>
                <a:gd name="T3" fmla="*/ 2147483646 h 850"/>
                <a:gd name="T4" fmla="*/ 2147483646 w 500"/>
                <a:gd name="T5" fmla="*/ 2147483646 h 850"/>
                <a:gd name="T6" fmla="*/ 2147483646 w 500"/>
                <a:gd name="T7" fmla="*/ 2147483646 h 850"/>
                <a:gd name="T8" fmla="*/ 2147483646 w 500"/>
                <a:gd name="T9" fmla="*/ 2147483646 h 850"/>
                <a:gd name="T10" fmla="*/ 2147483646 w 500"/>
                <a:gd name="T11" fmla="*/ 2147483646 h 850"/>
                <a:gd name="T12" fmla="*/ 2147483646 w 500"/>
                <a:gd name="T13" fmla="*/ 2147483646 h 850"/>
                <a:gd name="T14" fmla="*/ 2147483646 w 500"/>
                <a:gd name="T15" fmla="*/ 2147483646 h 850"/>
                <a:gd name="T16" fmla="*/ 2147483646 w 500"/>
                <a:gd name="T17" fmla="*/ 2147483646 h 850"/>
                <a:gd name="T18" fmla="*/ 2147483646 w 500"/>
                <a:gd name="T19" fmla="*/ 2147483646 h 850"/>
                <a:gd name="T20" fmla="*/ 0 w 500"/>
                <a:gd name="T21" fmla="*/ 2147483646 h 850"/>
                <a:gd name="T22" fmla="*/ 0 w 500"/>
                <a:gd name="T23" fmla="*/ 2147483646 h 850"/>
                <a:gd name="T24" fmla="*/ 2147483646 w 500"/>
                <a:gd name="T25" fmla="*/ 2147483646 h 850"/>
                <a:gd name="T26" fmla="*/ 2147483646 w 500"/>
                <a:gd name="T27" fmla="*/ 2147483646 h 850"/>
                <a:gd name="T28" fmla="*/ 2147483646 w 500"/>
                <a:gd name="T29" fmla="*/ 2147483646 h 850"/>
                <a:gd name="T30" fmla="*/ 2147483646 w 500"/>
                <a:gd name="T31" fmla="*/ 2147483646 h 850"/>
                <a:gd name="T32" fmla="*/ 2147483646 w 500"/>
                <a:gd name="T33" fmla="*/ 2147483646 h 850"/>
                <a:gd name="T34" fmla="*/ 2147483646 w 500"/>
                <a:gd name="T35" fmla="*/ 2147483646 h 850"/>
                <a:gd name="T36" fmla="*/ 2147483646 w 500"/>
                <a:gd name="T37" fmla="*/ 2147483646 h 850"/>
                <a:gd name="T38" fmla="*/ 2147483646 w 500"/>
                <a:gd name="T39" fmla="*/ 2147483646 h 8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00" h="850" extrusionOk="0">
                  <a:moveTo>
                    <a:pt x="317" y="66"/>
                  </a:moveTo>
                  <a:cubicBezTo>
                    <a:pt x="325" y="66"/>
                    <a:pt x="333" y="76"/>
                    <a:pt x="333" y="96"/>
                  </a:cubicBezTo>
                  <a:cubicBezTo>
                    <a:pt x="365" y="96"/>
                    <a:pt x="428" y="159"/>
                    <a:pt x="396" y="223"/>
                  </a:cubicBezTo>
                  <a:cubicBezTo>
                    <a:pt x="396" y="223"/>
                    <a:pt x="396" y="255"/>
                    <a:pt x="365" y="255"/>
                  </a:cubicBezTo>
                  <a:lnTo>
                    <a:pt x="230" y="255"/>
                  </a:lnTo>
                  <a:cubicBezTo>
                    <a:pt x="230" y="159"/>
                    <a:pt x="270" y="96"/>
                    <a:pt x="301" y="96"/>
                  </a:cubicBezTo>
                  <a:cubicBezTo>
                    <a:pt x="301" y="76"/>
                    <a:pt x="309" y="66"/>
                    <a:pt x="317" y="66"/>
                  </a:cubicBezTo>
                  <a:close/>
                  <a:moveTo>
                    <a:pt x="317" y="1"/>
                  </a:moveTo>
                  <a:cubicBezTo>
                    <a:pt x="301" y="1"/>
                    <a:pt x="286" y="9"/>
                    <a:pt x="270" y="25"/>
                  </a:cubicBezTo>
                  <a:cubicBezTo>
                    <a:pt x="198" y="56"/>
                    <a:pt x="167" y="159"/>
                    <a:pt x="167" y="255"/>
                  </a:cubicBezTo>
                  <a:lnTo>
                    <a:pt x="0" y="255"/>
                  </a:lnTo>
                  <a:lnTo>
                    <a:pt x="0" y="326"/>
                  </a:lnTo>
                  <a:lnTo>
                    <a:pt x="167" y="326"/>
                  </a:lnTo>
                  <a:lnTo>
                    <a:pt x="167" y="849"/>
                  </a:lnTo>
                  <a:lnTo>
                    <a:pt x="230" y="849"/>
                  </a:lnTo>
                  <a:lnTo>
                    <a:pt x="230" y="326"/>
                  </a:lnTo>
                  <a:lnTo>
                    <a:pt x="365" y="326"/>
                  </a:lnTo>
                  <a:cubicBezTo>
                    <a:pt x="468" y="326"/>
                    <a:pt x="468" y="255"/>
                    <a:pt x="468" y="223"/>
                  </a:cubicBezTo>
                  <a:cubicBezTo>
                    <a:pt x="500" y="159"/>
                    <a:pt x="428" y="25"/>
                    <a:pt x="365" y="25"/>
                  </a:cubicBezTo>
                  <a:cubicBezTo>
                    <a:pt x="349" y="9"/>
                    <a:pt x="333" y="1"/>
                    <a:pt x="31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3" name="Google Shape;2500;p39">
              <a:extLst>
                <a:ext uri="{FF2B5EF4-FFF2-40B4-BE49-F238E27FC236}">
                  <a16:creationId xmlns:a16="http://schemas.microsoft.com/office/drawing/2014/main" id="{91CFE978-7102-4971-B849-37B300755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292" y="3911266"/>
              <a:ext cx="93815" cy="7562"/>
            </a:xfrm>
            <a:custGeom>
              <a:avLst/>
              <a:gdLst>
                <a:gd name="T0" fmla="*/ 2147483646 w 794"/>
                <a:gd name="T1" fmla="*/ 0 h 64"/>
                <a:gd name="T2" fmla="*/ 2147483646 w 794"/>
                <a:gd name="T3" fmla="*/ 2147483646 h 64"/>
                <a:gd name="T4" fmla="*/ 2147483646 w 794"/>
                <a:gd name="T5" fmla="*/ 2147483646 h 64"/>
                <a:gd name="T6" fmla="*/ 2147483646 w 794"/>
                <a:gd name="T7" fmla="*/ 0 h 64"/>
                <a:gd name="T8" fmla="*/ 2147483646 w 794"/>
                <a:gd name="T9" fmla="*/ 0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4" h="64" extrusionOk="0">
                  <a:moveTo>
                    <a:pt x="1" y="0"/>
                  </a:moveTo>
                  <a:lnTo>
                    <a:pt x="1" y="64"/>
                  </a:lnTo>
                  <a:lnTo>
                    <a:pt x="793" y="64"/>
                  </a:lnTo>
                  <a:lnTo>
                    <a:pt x="79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4" name="Google Shape;2501;p39">
              <a:extLst>
                <a:ext uri="{FF2B5EF4-FFF2-40B4-BE49-F238E27FC236}">
                  <a16:creationId xmlns:a16="http://schemas.microsoft.com/office/drawing/2014/main" id="{0A30BE8D-2A40-493A-8C68-8FA18394A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292" y="3934661"/>
              <a:ext cx="78809" cy="7562"/>
            </a:xfrm>
            <a:custGeom>
              <a:avLst/>
              <a:gdLst>
                <a:gd name="T0" fmla="*/ 2147483646 w 667"/>
                <a:gd name="T1" fmla="*/ 0 h 64"/>
                <a:gd name="T2" fmla="*/ 2147483646 w 667"/>
                <a:gd name="T3" fmla="*/ 2147483646 h 64"/>
                <a:gd name="T4" fmla="*/ 2147483646 w 667"/>
                <a:gd name="T5" fmla="*/ 2147483646 h 64"/>
                <a:gd name="T6" fmla="*/ 2147483646 w 667"/>
                <a:gd name="T7" fmla="*/ 0 h 64"/>
                <a:gd name="T8" fmla="*/ 2147483646 w 667"/>
                <a:gd name="T9" fmla="*/ 0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7" h="64" extrusionOk="0">
                  <a:moveTo>
                    <a:pt x="1" y="0"/>
                  </a:moveTo>
                  <a:lnTo>
                    <a:pt x="1" y="64"/>
                  </a:lnTo>
                  <a:lnTo>
                    <a:pt x="667" y="64"/>
                  </a:lnTo>
                  <a:lnTo>
                    <a:pt x="66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5" name="Google Shape;2502;p39">
              <a:extLst>
                <a:ext uri="{FF2B5EF4-FFF2-40B4-BE49-F238E27FC236}">
                  <a16:creationId xmlns:a16="http://schemas.microsoft.com/office/drawing/2014/main" id="{A7D0B3F7-F31A-4A86-A7AB-FD4B96B68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588" y="3700479"/>
              <a:ext cx="85308" cy="90034"/>
            </a:xfrm>
            <a:custGeom>
              <a:avLst/>
              <a:gdLst>
                <a:gd name="T0" fmla="*/ 0 w 722"/>
                <a:gd name="T1" fmla="*/ 2147483646 h 762"/>
                <a:gd name="T2" fmla="*/ 0 w 722"/>
                <a:gd name="T3" fmla="*/ 2147483646 h 762"/>
                <a:gd name="T4" fmla="*/ 2147483646 w 722"/>
                <a:gd name="T5" fmla="*/ 2147483646 h 762"/>
                <a:gd name="T6" fmla="*/ 2147483646 w 722"/>
                <a:gd name="T7" fmla="*/ 2147483646 h 762"/>
                <a:gd name="T8" fmla="*/ 0 w 722"/>
                <a:gd name="T9" fmla="*/ 2147483646 h 7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2" h="762" extrusionOk="0">
                  <a:moveTo>
                    <a:pt x="0" y="1"/>
                  </a:moveTo>
                  <a:lnTo>
                    <a:pt x="0" y="96"/>
                  </a:lnTo>
                  <a:cubicBezTo>
                    <a:pt x="357" y="96"/>
                    <a:pt x="658" y="397"/>
                    <a:pt x="658" y="762"/>
                  </a:cubicBezTo>
                  <a:lnTo>
                    <a:pt x="722" y="762"/>
                  </a:lnTo>
                  <a:cubicBezTo>
                    <a:pt x="722" y="334"/>
                    <a:pt x="397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6" name="Google Shape;2503;p39">
              <a:extLst>
                <a:ext uri="{FF2B5EF4-FFF2-40B4-BE49-F238E27FC236}">
                  <a16:creationId xmlns:a16="http://schemas.microsoft.com/office/drawing/2014/main" id="{45B1AF8B-94EF-46C9-A44C-3B85E19F6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8933" y="3786613"/>
              <a:ext cx="27294" cy="7680"/>
            </a:xfrm>
            <a:custGeom>
              <a:avLst/>
              <a:gdLst>
                <a:gd name="T0" fmla="*/ 0 w 231"/>
                <a:gd name="T1" fmla="*/ 2147483646 h 65"/>
                <a:gd name="T2" fmla="*/ 0 w 231"/>
                <a:gd name="T3" fmla="*/ 2147483646 h 65"/>
                <a:gd name="T4" fmla="*/ 2147483646 w 231"/>
                <a:gd name="T5" fmla="*/ 2147483646 h 65"/>
                <a:gd name="T6" fmla="*/ 2147483646 w 231"/>
                <a:gd name="T7" fmla="*/ 2147483646 h 65"/>
                <a:gd name="T8" fmla="*/ 0 w 231"/>
                <a:gd name="T9" fmla="*/ 2147483646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1" h="65" extrusionOk="0">
                  <a:moveTo>
                    <a:pt x="0" y="1"/>
                  </a:moveTo>
                  <a:lnTo>
                    <a:pt x="0" y="64"/>
                  </a:lnTo>
                  <a:lnTo>
                    <a:pt x="230" y="64"/>
                  </a:lnTo>
                  <a:lnTo>
                    <a:pt x="23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7" name="Google Shape;2504;p39">
              <a:extLst>
                <a:ext uri="{FF2B5EF4-FFF2-40B4-BE49-F238E27FC236}">
                  <a16:creationId xmlns:a16="http://schemas.microsoft.com/office/drawing/2014/main" id="{928371D0-57E6-4340-AE59-B1FBE47A1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123" y="3786613"/>
              <a:ext cx="27294" cy="7680"/>
            </a:xfrm>
            <a:custGeom>
              <a:avLst/>
              <a:gdLst>
                <a:gd name="T0" fmla="*/ 2147483646 w 231"/>
                <a:gd name="T1" fmla="*/ 2147483646 h 65"/>
                <a:gd name="T2" fmla="*/ 2147483646 w 231"/>
                <a:gd name="T3" fmla="*/ 2147483646 h 65"/>
                <a:gd name="T4" fmla="*/ 2147483646 w 231"/>
                <a:gd name="T5" fmla="*/ 2147483646 h 65"/>
                <a:gd name="T6" fmla="*/ 2147483646 w 231"/>
                <a:gd name="T7" fmla="*/ 2147483646 h 65"/>
                <a:gd name="T8" fmla="*/ 2147483646 w 231"/>
                <a:gd name="T9" fmla="*/ 2147483646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1" h="65" extrusionOk="0">
                  <a:moveTo>
                    <a:pt x="1" y="1"/>
                  </a:moveTo>
                  <a:lnTo>
                    <a:pt x="1" y="64"/>
                  </a:lnTo>
                  <a:lnTo>
                    <a:pt x="231" y="64"/>
                  </a:lnTo>
                  <a:lnTo>
                    <a:pt x="23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8" name="Google Shape;2505;p39">
              <a:extLst>
                <a:ext uri="{FF2B5EF4-FFF2-40B4-BE49-F238E27FC236}">
                  <a16:creationId xmlns:a16="http://schemas.microsoft.com/office/drawing/2014/main" id="{56D5A040-0846-4016-AFC7-1E3575922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46" y="3848526"/>
              <a:ext cx="27294" cy="19732"/>
            </a:xfrm>
            <a:custGeom>
              <a:avLst/>
              <a:gdLst>
                <a:gd name="T0" fmla="*/ 2147483646 w 231"/>
                <a:gd name="T1" fmla="*/ 0 h 167"/>
                <a:gd name="T2" fmla="*/ 2147483646 w 231"/>
                <a:gd name="T3" fmla="*/ 2147483646 h 167"/>
                <a:gd name="T4" fmla="*/ 2147483646 w 231"/>
                <a:gd name="T5" fmla="*/ 2147483646 h 167"/>
                <a:gd name="T6" fmla="*/ 2147483646 w 231"/>
                <a:gd name="T7" fmla="*/ 2147483646 h 167"/>
                <a:gd name="T8" fmla="*/ 2147483646 w 231"/>
                <a:gd name="T9" fmla="*/ 0 h 1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1" h="167" extrusionOk="0">
                  <a:moveTo>
                    <a:pt x="199" y="0"/>
                  </a:moveTo>
                  <a:lnTo>
                    <a:pt x="1" y="103"/>
                  </a:lnTo>
                  <a:lnTo>
                    <a:pt x="33" y="167"/>
                  </a:lnTo>
                  <a:lnTo>
                    <a:pt x="231" y="71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09" name="Google Shape;2506;p39">
              <a:extLst>
                <a:ext uri="{FF2B5EF4-FFF2-40B4-BE49-F238E27FC236}">
                  <a16:creationId xmlns:a16="http://schemas.microsoft.com/office/drawing/2014/main" id="{9A5D7D2B-ACD4-4534-9C1F-5E3376D43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6509" y="3711703"/>
              <a:ext cx="27294" cy="19850"/>
            </a:xfrm>
            <a:custGeom>
              <a:avLst/>
              <a:gdLst>
                <a:gd name="T0" fmla="*/ 2147483646 w 231"/>
                <a:gd name="T1" fmla="*/ 2147483646 h 168"/>
                <a:gd name="T2" fmla="*/ 0 w 231"/>
                <a:gd name="T3" fmla="*/ 2147483646 h 168"/>
                <a:gd name="T4" fmla="*/ 2147483646 w 231"/>
                <a:gd name="T5" fmla="*/ 2147483646 h 168"/>
                <a:gd name="T6" fmla="*/ 2147483646 w 231"/>
                <a:gd name="T7" fmla="*/ 2147483646 h 168"/>
                <a:gd name="T8" fmla="*/ 2147483646 w 231"/>
                <a:gd name="T9" fmla="*/ 2147483646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1" h="168" extrusionOk="0">
                  <a:moveTo>
                    <a:pt x="198" y="1"/>
                  </a:moveTo>
                  <a:lnTo>
                    <a:pt x="0" y="104"/>
                  </a:lnTo>
                  <a:lnTo>
                    <a:pt x="32" y="167"/>
                  </a:lnTo>
                  <a:lnTo>
                    <a:pt x="230" y="40"/>
                  </a:lnTo>
                  <a:lnTo>
                    <a:pt x="198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10" name="Google Shape;2507;p39">
              <a:extLst>
                <a:ext uri="{FF2B5EF4-FFF2-40B4-BE49-F238E27FC236}">
                  <a16:creationId xmlns:a16="http://schemas.microsoft.com/office/drawing/2014/main" id="{1575146D-9B17-4923-8F19-7B08CBEF5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602" y="3657352"/>
              <a:ext cx="19850" cy="23631"/>
            </a:xfrm>
            <a:custGeom>
              <a:avLst/>
              <a:gdLst>
                <a:gd name="T0" fmla="*/ 2147483646 w 168"/>
                <a:gd name="T1" fmla="*/ 2147483646 h 200"/>
                <a:gd name="T2" fmla="*/ 2147483646 w 168"/>
                <a:gd name="T3" fmla="*/ 2147483646 h 200"/>
                <a:gd name="T4" fmla="*/ 2147483646 w 168"/>
                <a:gd name="T5" fmla="*/ 2147483646 h 200"/>
                <a:gd name="T6" fmla="*/ 2147483646 w 168"/>
                <a:gd name="T7" fmla="*/ 2147483646 h 200"/>
                <a:gd name="T8" fmla="*/ 2147483646 w 168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8" h="200" extrusionOk="0">
                  <a:moveTo>
                    <a:pt x="104" y="1"/>
                  </a:moveTo>
                  <a:lnTo>
                    <a:pt x="1" y="167"/>
                  </a:lnTo>
                  <a:lnTo>
                    <a:pt x="64" y="199"/>
                  </a:lnTo>
                  <a:lnTo>
                    <a:pt x="167" y="33"/>
                  </a:lnTo>
                  <a:lnTo>
                    <a:pt x="104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11" name="Google Shape;2508;p39">
              <a:extLst>
                <a:ext uri="{FF2B5EF4-FFF2-40B4-BE49-F238E27FC236}">
                  <a16:creationId xmlns:a16="http://schemas.microsoft.com/office/drawing/2014/main" id="{59BEB6D5-DB6C-46FA-B183-F541D23F1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862" y="3637739"/>
              <a:ext cx="8625" cy="27294"/>
            </a:xfrm>
            <a:custGeom>
              <a:avLst/>
              <a:gdLst>
                <a:gd name="T0" fmla="*/ 2147483646 w 73"/>
                <a:gd name="T1" fmla="*/ 0 h 231"/>
                <a:gd name="T2" fmla="*/ 2147483646 w 73"/>
                <a:gd name="T3" fmla="*/ 2147483646 h 231"/>
                <a:gd name="T4" fmla="*/ 2147483646 w 73"/>
                <a:gd name="T5" fmla="*/ 2147483646 h 231"/>
                <a:gd name="T6" fmla="*/ 2147483646 w 73"/>
                <a:gd name="T7" fmla="*/ 0 h 231"/>
                <a:gd name="T8" fmla="*/ 2147483646 w 73"/>
                <a:gd name="T9" fmla="*/ 0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231" extrusionOk="0">
                  <a:moveTo>
                    <a:pt x="1" y="0"/>
                  </a:moveTo>
                  <a:lnTo>
                    <a:pt x="1" y="230"/>
                  </a:lnTo>
                  <a:lnTo>
                    <a:pt x="72" y="230"/>
                  </a:lnTo>
                  <a:lnTo>
                    <a:pt x="7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12" name="Google Shape;2509;p39">
              <a:extLst>
                <a:ext uri="{FF2B5EF4-FFF2-40B4-BE49-F238E27FC236}">
                  <a16:creationId xmlns:a16="http://schemas.microsoft.com/office/drawing/2014/main" id="{17E972DE-A614-43DE-9A03-0E6F7B8A4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897" y="3657352"/>
              <a:ext cx="19850" cy="23631"/>
            </a:xfrm>
            <a:custGeom>
              <a:avLst/>
              <a:gdLst>
                <a:gd name="T0" fmla="*/ 2147483646 w 168"/>
                <a:gd name="T1" fmla="*/ 2147483646 h 200"/>
                <a:gd name="T2" fmla="*/ 2147483646 w 168"/>
                <a:gd name="T3" fmla="*/ 2147483646 h 200"/>
                <a:gd name="T4" fmla="*/ 2147483646 w 168"/>
                <a:gd name="T5" fmla="*/ 2147483646 h 200"/>
                <a:gd name="T6" fmla="*/ 2147483646 w 168"/>
                <a:gd name="T7" fmla="*/ 2147483646 h 200"/>
                <a:gd name="T8" fmla="*/ 2147483646 w 168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8" h="200" extrusionOk="0">
                  <a:moveTo>
                    <a:pt x="72" y="1"/>
                  </a:moveTo>
                  <a:lnTo>
                    <a:pt x="1" y="33"/>
                  </a:lnTo>
                  <a:lnTo>
                    <a:pt x="104" y="199"/>
                  </a:lnTo>
                  <a:lnTo>
                    <a:pt x="167" y="167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13" name="Google Shape;2510;p39">
              <a:extLst>
                <a:ext uri="{FF2B5EF4-FFF2-40B4-BE49-F238E27FC236}">
                  <a16:creationId xmlns:a16="http://schemas.microsoft.com/office/drawing/2014/main" id="{80D41869-B870-418D-8643-FDC77D4B9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6509" y="3848526"/>
              <a:ext cx="27294" cy="19732"/>
            </a:xfrm>
            <a:custGeom>
              <a:avLst/>
              <a:gdLst>
                <a:gd name="T0" fmla="*/ 2147483646 w 231"/>
                <a:gd name="T1" fmla="*/ 0 h 167"/>
                <a:gd name="T2" fmla="*/ 0 w 231"/>
                <a:gd name="T3" fmla="*/ 2147483646 h 167"/>
                <a:gd name="T4" fmla="*/ 2147483646 w 231"/>
                <a:gd name="T5" fmla="*/ 2147483646 h 167"/>
                <a:gd name="T6" fmla="*/ 2147483646 w 231"/>
                <a:gd name="T7" fmla="*/ 2147483646 h 167"/>
                <a:gd name="T8" fmla="*/ 2147483646 w 231"/>
                <a:gd name="T9" fmla="*/ 0 h 1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1" h="167" extrusionOk="0">
                  <a:moveTo>
                    <a:pt x="32" y="0"/>
                  </a:moveTo>
                  <a:lnTo>
                    <a:pt x="0" y="71"/>
                  </a:lnTo>
                  <a:lnTo>
                    <a:pt x="198" y="167"/>
                  </a:lnTo>
                  <a:lnTo>
                    <a:pt x="230" y="10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  <p:sp>
          <p:nvSpPr>
            <p:cNvPr id="50214" name="Google Shape;2511;p39">
              <a:extLst>
                <a:ext uri="{FF2B5EF4-FFF2-40B4-BE49-F238E27FC236}">
                  <a16:creationId xmlns:a16="http://schemas.microsoft.com/office/drawing/2014/main" id="{CBDEABE5-B7E9-4074-AA8F-6E93A4069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46" y="3711703"/>
              <a:ext cx="27294" cy="19850"/>
            </a:xfrm>
            <a:custGeom>
              <a:avLst/>
              <a:gdLst>
                <a:gd name="T0" fmla="*/ 2147483646 w 231"/>
                <a:gd name="T1" fmla="*/ 2147483646 h 168"/>
                <a:gd name="T2" fmla="*/ 2147483646 w 231"/>
                <a:gd name="T3" fmla="*/ 2147483646 h 168"/>
                <a:gd name="T4" fmla="*/ 2147483646 w 231"/>
                <a:gd name="T5" fmla="*/ 2147483646 h 168"/>
                <a:gd name="T6" fmla="*/ 2147483646 w 231"/>
                <a:gd name="T7" fmla="*/ 2147483646 h 168"/>
                <a:gd name="T8" fmla="*/ 2147483646 w 231"/>
                <a:gd name="T9" fmla="*/ 2147483646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1" h="168" extrusionOk="0">
                  <a:moveTo>
                    <a:pt x="33" y="1"/>
                  </a:moveTo>
                  <a:lnTo>
                    <a:pt x="1" y="40"/>
                  </a:lnTo>
                  <a:lnTo>
                    <a:pt x="199" y="167"/>
                  </a:lnTo>
                  <a:lnTo>
                    <a:pt x="231" y="104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91425" tIns="91425" rIns="91425" bIns="91425" anchor="ctr"/>
            <a:lstStyle/>
            <a:p>
              <a:endParaRPr lang="es-CO"/>
            </a:p>
          </p:txBody>
        </p:sp>
      </p:grpSp>
      <p:sp>
        <p:nvSpPr>
          <p:cNvPr id="50187" name="CuadroTexto 60">
            <a:extLst>
              <a:ext uri="{FF2B5EF4-FFF2-40B4-BE49-F238E27FC236}">
                <a16:creationId xmlns:a16="http://schemas.microsoft.com/office/drawing/2014/main" id="{DD5E8B0D-F22C-41A6-909D-BD2B27FC2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3" y="938213"/>
            <a:ext cx="22748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200" b="1">
                <a:latin typeface="Barlow" pitchFamily="2" charset="0"/>
              </a:rPr>
              <a:t>Oficios Cobro </a:t>
            </a:r>
            <a:r>
              <a:rPr lang="es-CO" altLang="en-US" sz="1400" b="1">
                <a:latin typeface="Barlow" pitchFamily="2" charset="0"/>
              </a:rPr>
              <a:t>Persuasivo</a:t>
            </a:r>
            <a:r>
              <a:rPr lang="es-CO" altLang="en-US" sz="1200" b="1">
                <a:latin typeface="Barlow" pitchFamily="2" charset="0"/>
              </a:rPr>
              <a:t> año gravable 2020</a:t>
            </a:r>
          </a:p>
        </p:txBody>
      </p:sp>
      <p:sp>
        <p:nvSpPr>
          <p:cNvPr id="63" name="Google Shape;2733;p44">
            <a:extLst>
              <a:ext uri="{FF2B5EF4-FFF2-40B4-BE49-F238E27FC236}">
                <a16:creationId xmlns:a16="http://schemas.microsoft.com/office/drawing/2014/main" id="{3D033F4E-6D04-4F80-BC40-BDD81F5D94D9}"/>
              </a:ext>
            </a:extLst>
          </p:cNvPr>
          <p:cNvSpPr/>
          <p:nvPr/>
        </p:nvSpPr>
        <p:spPr>
          <a:xfrm rot="10800000">
            <a:off x="6272213" y="2717800"/>
            <a:ext cx="2303462" cy="566738"/>
          </a:xfrm>
          <a:custGeom>
            <a:avLst/>
            <a:gdLst/>
            <a:ahLst/>
            <a:cxnLst/>
            <a:rect l="l" t="t" r="r" b="b"/>
            <a:pathLst>
              <a:path w="25566" h="6374" extrusionOk="0">
                <a:moveTo>
                  <a:pt x="1063" y="0"/>
                </a:moveTo>
                <a:lnTo>
                  <a:pt x="1" y="3203"/>
                </a:lnTo>
                <a:lnTo>
                  <a:pt x="1063" y="6373"/>
                </a:lnTo>
                <a:lnTo>
                  <a:pt x="25566" y="6373"/>
                </a:lnTo>
                <a:lnTo>
                  <a:pt x="24511" y="3203"/>
                </a:lnTo>
                <a:lnTo>
                  <a:pt x="25566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sz="1400" dirty="0"/>
          </a:p>
        </p:txBody>
      </p:sp>
      <p:sp>
        <p:nvSpPr>
          <p:cNvPr id="9234" name="Google Shape;2774;p44">
            <a:extLst>
              <a:ext uri="{FF2B5EF4-FFF2-40B4-BE49-F238E27FC236}">
                <a16:creationId xmlns:a16="http://schemas.microsoft.com/office/drawing/2014/main" id="{562A3E64-003B-4DDD-B3CF-3164B71FA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6388" y="1674813"/>
            <a:ext cx="111918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  <a:ea typeface="Fira Sans Extra Condensed Mediu"/>
                <a:cs typeface="Fira Sans Extra Condensed Mediu"/>
                <a:sym typeface="Fira Sans Extra Condensed Mediu"/>
              </a:rPr>
              <a:t>4.040</a:t>
            </a:r>
          </a:p>
        </p:txBody>
      </p:sp>
      <p:sp>
        <p:nvSpPr>
          <p:cNvPr id="50190" name="Google Shape;2774;p44">
            <a:extLst>
              <a:ext uri="{FF2B5EF4-FFF2-40B4-BE49-F238E27FC236}">
                <a16:creationId xmlns:a16="http://schemas.microsoft.com/office/drawing/2014/main" id="{B4F73A96-9CAA-47EF-91C2-B07B00748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0488" y="4679950"/>
            <a:ext cx="23399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400" b="1">
                <a:latin typeface="Fira Sans Extra Condensed Mediu"/>
                <a:ea typeface="Fira Sans Extra Condensed Mediu"/>
                <a:cs typeface="Fira Sans Extra Condensed Mediu"/>
                <a:sym typeface="Fira Sans Extra Condensed Mediu"/>
              </a:rPr>
              <a:t> </a:t>
            </a:r>
          </a:p>
        </p:txBody>
      </p:sp>
      <p:sp>
        <p:nvSpPr>
          <p:cNvPr id="50191" name="CuadroTexto 63">
            <a:extLst>
              <a:ext uri="{FF2B5EF4-FFF2-40B4-BE49-F238E27FC236}">
                <a16:creationId xmlns:a16="http://schemas.microsoft.com/office/drawing/2014/main" id="{48FB4611-BB6B-453F-B808-C513BD238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4100" y="1487488"/>
            <a:ext cx="25844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" pitchFamily="2" charset="0"/>
              </a:rPr>
              <a:t>Emplazamiento previo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" pitchFamily="2" charset="0"/>
              </a:rPr>
              <a:t>por NO Declarar</a:t>
            </a:r>
          </a:p>
        </p:txBody>
      </p:sp>
      <p:sp>
        <p:nvSpPr>
          <p:cNvPr id="50192" name="CuadroTexto 60">
            <a:extLst>
              <a:ext uri="{FF2B5EF4-FFF2-40B4-BE49-F238E27FC236}">
                <a16:creationId xmlns:a16="http://schemas.microsoft.com/office/drawing/2014/main" id="{9D696121-C259-42C9-B23D-B4B618A8C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" y="2019300"/>
            <a:ext cx="2584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" pitchFamily="2" charset="0"/>
              </a:rPr>
              <a:t>Requerimientos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" pitchFamily="2" charset="0"/>
              </a:rPr>
              <a:t>Ordinarios</a:t>
            </a:r>
          </a:p>
        </p:txBody>
      </p:sp>
      <p:sp>
        <p:nvSpPr>
          <p:cNvPr id="80" name="Google Shape;2774;p44">
            <a:extLst>
              <a:ext uri="{FF2B5EF4-FFF2-40B4-BE49-F238E27FC236}">
                <a16:creationId xmlns:a16="http://schemas.microsoft.com/office/drawing/2014/main" id="{1404EC59-5E04-480F-A7E0-80390CCF1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1788" y="2784475"/>
            <a:ext cx="111918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  <a:ea typeface="Fira Sans Extra Condensed Mediu"/>
                <a:cs typeface="Fira Sans Extra Condensed Mediu"/>
                <a:sym typeface="Fira Sans Extra Condensed Mediu"/>
              </a:rPr>
              <a:t>897</a:t>
            </a:r>
          </a:p>
        </p:txBody>
      </p:sp>
      <p:sp>
        <p:nvSpPr>
          <p:cNvPr id="50194" name="CuadroTexto 63">
            <a:extLst>
              <a:ext uri="{FF2B5EF4-FFF2-40B4-BE49-F238E27FC236}">
                <a16:creationId xmlns:a16="http://schemas.microsoft.com/office/drawing/2014/main" id="{F0A1CAF6-00F7-4A81-81E4-502189AC9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9025" y="2524125"/>
            <a:ext cx="24606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n-US" sz="1400" b="1">
              <a:latin typeface="Barlow" pitchFamily="2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" pitchFamily="2" charset="0"/>
              </a:rPr>
              <a:t>Emplazamiento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" pitchFamily="2" charset="0"/>
              </a:rPr>
              <a:t>para corregir</a:t>
            </a:r>
          </a:p>
        </p:txBody>
      </p:sp>
      <p:sp>
        <p:nvSpPr>
          <p:cNvPr id="82" name="CuadroTexto 63">
            <a:extLst>
              <a:ext uri="{FF2B5EF4-FFF2-40B4-BE49-F238E27FC236}">
                <a16:creationId xmlns:a16="http://schemas.microsoft.com/office/drawing/2014/main" id="{FE4270B7-520E-40CA-AEA2-CDE2406AD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3798888"/>
            <a:ext cx="266541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itchFamily="2" charset="0"/>
              </a:rPr>
              <a:t>LIQUIDACIONES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itchFamily="2" charset="0"/>
              </a:rPr>
              <a:t>OFICIALES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itchFamily="2" charset="0"/>
              </a:rPr>
              <a:t>2021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s-C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itchFamily="2" charset="0"/>
            </a:endParaRPr>
          </a:p>
        </p:txBody>
      </p:sp>
      <p:sp>
        <p:nvSpPr>
          <p:cNvPr id="2" name="Flecha derecha 1">
            <a:extLst>
              <a:ext uri="{FF2B5EF4-FFF2-40B4-BE49-F238E27FC236}">
                <a16:creationId xmlns:a16="http://schemas.microsoft.com/office/drawing/2014/main" id="{23475833-1AC9-44CC-9370-9C0336B9E232}"/>
              </a:ext>
            </a:extLst>
          </p:cNvPr>
          <p:cNvSpPr/>
          <p:nvPr/>
        </p:nvSpPr>
        <p:spPr>
          <a:xfrm>
            <a:off x="3175000" y="3995738"/>
            <a:ext cx="763588" cy="920750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84" name="Google Shape;2774;p44">
            <a:extLst>
              <a:ext uri="{FF2B5EF4-FFF2-40B4-BE49-F238E27FC236}">
                <a16:creationId xmlns:a16="http://schemas.microsoft.com/office/drawing/2014/main" id="{8E6C40B7-BE15-4EB1-9AFD-334D60654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9088" y="2251075"/>
            <a:ext cx="112077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  <a:ea typeface="Fira Sans Extra Condensed Mediu"/>
                <a:cs typeface="Fira Sans Extra Condensed Mediu"/>
                <a:sym typeface="Fira Sans Extra Condensed Mediu"/>
              </a:rPr>
              <a:t>2.310</a:t>
            </a:r>
          </a:p>
        </p:txBody>
      </p:sp>
      <p:pic>
        <p:nvPicPr>
          <p:cNvPr id="50198" name="Imagen 12">
            <a:extLst>
              <a:ext uri="{FF2B5EF4-FFF2-40B4-BE49-F238E27FC236}">
                <a16:creationId xmlns:a16="http://schemas.microsoft.com/office/drawing/2014/main" id="{9BB3F93E-074B-4E4B-8EA5-3CDC929E2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3592513"/>
            <a:ext cx="7173912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7CBB04C9-D941-4824-AE06-1CFA10357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9525"/>
            <a:ext cx="121888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ounded Rectangle 12">
            <a:extLst>
              <a:ext uri="{FF2B5EF4-FFF2-40B4-BE49-F238E27FC236}">
                <a16:creationId xmlns:a16="http://schemas.microsoft.com/office/drawing/2014/main" id="{42EC9DD4-A566-4625-9E0F-CB1474040BC8}"/>
              </a:ext>
            </a:extLst>
          </p:cNvPr>
          <p:cNvSpPr/>
          <p:nvPr/>
        </p:nvSpPr>
        <p:spPr>
          <a:xfrm>
            <a:off x="271463" y="765175"/>
            <a:ext cx="3359150" cy="644525"/>
          </a:xfrm>
          <a:prstGeom prst="roundRect">
            <a:avLst>
              <a:gd name="adj" fmla="val 9076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dirty="0"/>
          </a:p>
        </p:txBody>
      </p:sp>
      <p:sp>
        <p:nvSpPr>
          <p:cNvPr id="28" name="Google Shape;1438;p43">
            <a:extLst>
              <a:ext uri="{FF2B5EF4-FFF2-40B4-BE49-F238E27FC236}">
                <a16:creationId xmlns:a16="http://schemas.microsoft.com/office/drawing/2014/main" id="{64EFB3F4-C1B1-4704-A4ED-4810F667070B}"/>
              </a:ext>
            </a:extLst>
          </p:cNvPr>
          <p:cNvSpPr txBox="1"/>
          <p:nvPr/>
        </p:nvSpPr>
        <p:spPr>
          <a:xfrm flipH="1">
            <a:off x="295275" y="871538"/>
            <a:ext cx="3335338" cy="4556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es-C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arlow Medium"/>
                <a:ea typeface="Fira Sans Extra Condensed Mediu"/>
                <a:cs typeface="Fira Sans Extra Condensed Mediu"/>
                <a:sym typeface="Fira Sans Extra Condensed Mediu"/>
              </a:rPr>
              <a:t>N°. Declaraciones Presentadas</a:t>
            </a:r>
          </a:p>
          <a:p>
            <a:pPr algn="ctr">
              <a:defRPr/>
            </a:pPr>
            <a:r>
              <a:rPr lang="es-C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arlow Medium"/>
                <a:ea typeface="Fira Sans Extra Condensed Mediu"/>
                <a:cs typeface="Fira Sans Extra Condensed Mediu"/>
                <a:sym typeface="Fira Sans Extra Condensed Mediu"/>
              </a:rPr>
              <a:t> 4to. Trimestre de 2021</a:t>
            </a:r>
          </a:p>
        </p:txBody>
      </p:sp>
      <p:pic>
        <p:nvPicPr>
          <p:cNvPr id="51205" name="Gráfico 48" descr="Dinero">
            <a:extLst>
              <a:ext uri="{FF2B5EF4-FFF2-40B4-BE49-F238E27FC236}">
                <a16:creationId xmlns:a16="http://schemas.microsoft.com/office/drawing/2014/main" id="{D2FF9890-A979-421F-8108-A96C4A28C5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0" y="1303338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862C0624-87F5-4B05-BAB1-65A830E75A57}"/>
              </a:ext>
            </a:extLst>
          </p:cNvPr>
          <p:cNvSpPr txBox="1"/>
          <p:nvPr/>
        </p:nvSpPr>
        <p:spPr>
          <a:xfrm>
            <a:off x="-325438" y="9525"/>
            <a:ext cx="80184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RETENCIÓN EN LA FUENTE DE INDUSTRIA Y COMERCIO</a:t>
            </a:r>
          </a:p>
        </p:txBody>
      </p:sp>
      <p:sp>
        <p:nvSpPr>
          <p:cNvPr id="32" name="Flecha a la derecha con muesca 31">
            <a:extLst>
              <a:ext uri="{FF2B5EF4-FFF2-40B4-BE49-F238E27FC236}">
                <a16:creationId xmlns:a16="http://schemas.microsoft.com/office/drawing/2014/main" id="{3B2BCCBE-B961-436D-A12D-4C4377C0D408}"/>
              </a:ext>
            </a:extLst>
          </p:cNvPr>
          <p:cNvSpPr/>
          <p:nvPr/>
        </p:nvSpPr>
        <p:spPr>
          <a:xfrm>
            <a:off x="3725863" y="852488"/>
            <a:ext cx="414337" cy="455612"/>
          </a:xfrm>
          <a:prstGeom prst="notchedRightArrow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33" name="Rounded Rectangle 12">
            <a:extLst>
              <a:ext uri="{FF2B5EF4-FFF2-40B4-BE49-F238E27FC236}">
                <a16:creationId xmlns:a16="http://schemas.microsoft.com/office/drawing/2014/main" id="{0B29EA93-6A7E-4D68-A638-7BE6E47599EB}"/>
              </a:ext>
            </a:extLst>
          </p:cNvPr>
          <p:cNvSpPr/>
          <p:nvPr/>
        </p:nvSpPr>
        <p:spPr>
          <a:xfrm>
            <a:off x="4225925" y="795338"/>
            <a:ext cx="1866900" cy="577850"/>
          </a:xfrm>
          <a:prstGeom prst="roundRect">
            <a:avLst>
              <a:gd name="adj" fmla="val 9076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dirty="0"/>
          </a:p>
        </p:txBody>
      </p:sp>
      <p:sp>
        <p:nvSpPr>
          <p:cNvPr id="51209" name="CuadroTexto 33">
            <a:extLst>
              <a:ext uri="{FF2B5EF4-FFF2-40B4-BE49-F238E27FC236}">
                <a16:creationId xmlns:a16="http://schemas.microsoft.com/office/drawing/2014/main" id="{A96F6DA2-E880-4F26-8FE4-724311ADA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5613" y="781050"/>
            <a:ext cx="187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 Medium" pitchFamily="2" charset="0"/>
              </a:rPr>
              <a:t>11.963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 Medium" pitchFamily="2" charset="0"/>
              </a:rPr>
              <a:t>Declaraciones</a:t>
            </a:r>
          </a:p>
        </p:txBody>
      </p:sp>
      <p:sp>
        <p:nvSpPr>
          <p:cNvPr id="35" name="Flecha a la derecha con muesca 34">
            <a:extLst>
              <a:ext uri="{FF2B5EF4-FFF2-40B4-BE49-F238E27FC236}">
                <a16:creationId xmlns:a16="http://schemas.microsoft.com/office/drawing/2014/main" id="{6557B046-12F5-4B51-8EFD-303C5768700F}"/>
              </a:ext>
            </a:extLst>
          </p:cNvPr>
          <p:cNvSpPr/>
          <p:nvPr/>
        </p:nvSpPr>
        <p:spPr>
          <a:xfrm>
            <a:off x="6211888" y="806450"/>
            <a:ext cx="414337" cy="455613"/>
          </a:xfrm>
          <a:prstGeom prst="notchedRightArrow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38" name="Google Shape;396;p20">
            <a:extLst>
              <a:ext uri="{FF2B5EF4-FFF2-40B4-BE49-F238E27FC236}">
                <a16:creationId xmlns:a16="http://schemas.microsoft.com/office/drawing/2014/main" id="{2D110218-0AB6-4240-835E-7DDAC307B78B}"/>
              </a:ext>
            </a:extLst>
          </p:cNvPr>
          <p:cNvSpPr txBox="1">
            <a:spLocks/>
          </p:cNvSpPr>
          <p:nvPr/>
        </p:nvSpPr>
        <p:spPr>
          <a:xfrm>
            <a:off x="896938" y="3560763"/>
            <a:ext cx="3167062" cy="782637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"/>
              <a:buNone/>
              <a:defRPr sz="24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s-ES" sz="2800" b="1" dirty="0">
                <a:solidFill>
                  <a:srgbClr val="FF6501"/>
                </a:solidFill>
                <a:latin typeface="Barlow Medium"/>
              </a:rPr>
              <a:t>49.363 </a:t>
            </a:r>
            <a:r>
              <a:rPr lang="es-ES" b="1" dirty="0">
                <a:solidFill>
                  <a:srgbClr val="FF6501"/>
                </a:solidFill>
                <a:latin typeface="Barlow Medium"/>
              </a:rPr>
              <a:t>Declaraciones</a:t>
            </a:r>
          </a:p>
          <a:p>
            <a:pPr>
              <a:defRPr/>
            </a:pPr>
            <a:endParaRPr lang="es-ES" b="1" dirty="0">
              <a:solidFill>
                <a:schemeClr val="accent6">
                  <a:lumMod val="50000"/>
                </a:schemeClr>
              </a:solidFill>
              <a:latin typeface="Barlow" pitchFamily="2" charset="77"/>
            </a:endParaRPr>
          </a:p>
          <a:p>
            <a:pPr>
              <a:defRPr/>
            </a:pPr>
            <a:r>
              <a:rPr lang="es-ES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Consolidado Valor Ingresos</a:t>
            </a:r>
          </a:p>
          <a:p>
            <a:pPr>
              <a:defRPr/>
            </a:pPr>
            <a:endParaRPr lang="es-ES" b="1" dirty="0">
              <a:solidFill>
                <a:schemeClr val="accent6">
                  <a:lumMod val="50000"/>
                </a:schemeClr>
              </a:solidFill>
              <a:latin typeface="Barlow Medium"/>
            </a:endParaRPr>
          </a:p>
          <a:p>
            <a:pPr>
              <a:defRPr/>
            </a:pPr>
            <a:r>
              <a:rPr lang="es-ES" sz="2800" b="1" dirty="0">
                <a:solidFill>
                  <a:srgbClr val="FF6501"/>
                </a:solidFill>
                <a:latin typeface="Barlow Medium"/>
              </a:rPr>
              <a:t>$142.380.601.846</a:t>
            </a: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8E4EA482-9FE7-41AB-AD4F-563BB10491D3}"/>
              </a:ext>
            </a:extLst>
          </p:cNvPr>
          <p:cNvSpPr/>
          <p:nvPr/>
        </p:nvSpPr>
        <p:spPr>
          <a:xfrm>
            <a:off x="896938" y="1785938"/>
            <a:ext cx="3167062" cy="1570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2400" b="1" dirty="0">
                <a:solidFill>
                  <a:schemeClr val="accent6">
                    <a:lumMod val="50000"/>
                  </a:schemeClr>
                </a:solidFill>
                <a:latin typeface="Barlow Medium"/>
              </a:rPr>
              <a:t>A 31 De Dic. de 2021</a:t>
            </a:r>
          </a:p>
          <a:p>
            <a:pPr>
              <a:defRPr/>
            </a:pPr>
            <a:endParaRPr lang="es-ES" sz="2400" b="1" dirty="0">
              <a:solidFill>
                <a:schemeClr val="accent6">
                  <a:lumMod val="50000"/>
                </a:schemeClr>
              </a:solidFill>
              <a:latin typeface="Barlow Medium"/>
            </a:endParaRPr>
          </a:p>
          <a:p>
            <a:pPr>
              <a:defRPr/>
            </a:pPr>
            <a:endParaRPr lang="es-ES" sz="2400" b="1" dirty="0">
              <a:solidFill>
                <a:schemeClr val="accent6">
                  <a:lumMod val="50000"/>
                </a:schemeClr>
              </a:solidFill>
              <a:latin typeface="Barlow Medium"/>
            </a:endParaRPr>
          </a:p>
          <a:p>
            <a:pPr>
              <a:defRPr/>
            </a:pPr>
            <a:endParaRPr lang="es-ES" sz="2400" b="1" dirty="0">
              <a:solidFill>
                <a:schemeClr val="accent6">
                  <a:lumMod val="50000"/>
                </a:schemeClr>
              </a:solidFill>
              <a:latin typeface="Barlow Medium"/>
            </a:endParaRPr>
          </a:p>
        </p:txBody>
      </p:sp>
      <p:sp>
        <p:nvSpPr>
          <p:cNvPr id="40" name="Rectangle 26">
            <a:extLst>
              <a:ext uri="{FF2B5EF4-FFF2-40B4-BE49-F238E27FC236}">
                <a16:creationId xmlns:a16="http://schemas.microsoft.com/office/drawing/2014/main" id="{64653843-CF3C-4695-8E70-1B802452F46A}"/>
              </a:ext>
            </a:extLst>
          </p:cNvPr>
          <p:cNvSpPr/>
          <p:nvPr/>
        </p:nvSpPr>
        <p:spPr>
          <a:xfrm>
            <a:off x="4811713" y="2125663"/>
            <a:ext cx="1982787" cy="1263650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41" name="TextBox 27">
            <a:extLst>
              <a:ext uri="{FF2B5EF4-FFF2-40B4-BE49-F238E27FC236}">
                <a16:creationId xmlns:a16="http://schemas.microsoft.com/office/drawing/2014/main" id="{B528FAF9-2C26-484E-B699-2D867DEFE8A2}"/>
              </a:ext>
            </a:extLst>
          </p:cNvPr>
          <p:cNvSpPr txBox="1"/>
          <p:nvPr/>
        </p:nvSpPr>
        <p:spPr>
          <a:xfrm>
            <a:off x="4776788" y="1851025"/>
            <a:ext cx="227647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Primer Trimestre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6.200 </a:t>
            </a: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Declaraciones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Ingresos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$ 7.974.448.136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9857168-A8BD-4ABF-80DE-3717471C761C}"/>
              </a:ext>
            </a:extLst>
          </p:cNvPr>
          <p:cNvSpPr/>
          <p:nvPr/>
        </p:nvSpPr>
        <p:spPr>
          <a:xfrm>
            <a:off x="4794250" y="1803400"/>
            <a:ext cx="68263" cy="977900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43" name="Rectangle 26">
            <a:extLst>
              <a:ext uri="{FF2B5EF4-FFF2-40B4-BE49-F238E27FC236}">
                <a16:creationId xmlns:a16="http://schemas.microsoft.com/office/drawing/2014/main" id="{A8A29D36-CE1B-481D-9D47-281CC80EE4DB}"/>
              </a:ext>
            </a:extLst>
          </p:cNvPr>
          <p:cNvSpPr/>
          <p:nvPr/>
        </p:nvSpPr>
        <p:spPr>
          <a:xfrm>
            <a:off x="4810125" y="3336925"/>
            <a:ext cx="1982788" cy="1263650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44" name="TextBox 27">
            <a:extLst>
              <a:ext uri="{FF2B5EF4-FFF2-40B4-BE49-F238E27FC236}">
                <a16:creationId xmlns:a16="http://schemas.microsoft.com/office/drawing/2014/main" id="{DD3C7A8E-C0A9-4894-864C-01FCAEDD7518}"/>
              </a:ext>
            </a:extLst>
          </p:cNvPr>
          <p:cNvSpPr txBox="1"/>
          <p:nvPr/>
        </p:nvSpPr>
        <p:spPr>
          <a:xfrm>
            <a:off x="4878388" y="3109913"/>
            <a:ext cx="227806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Segundo Trimestre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18.781</a:t>
            </a: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 Declaraciones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Ingresos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$ 52.138.024.888</a:t>
            </a:r>
          </a:p>
        </p:txBody>
      </p:sp>
      <p:sp>
        <p:nvSpPr>
          <p:cNvPr id="45" name="Rectangle 41">
            <a:extLst>
              <a:ext uri="{FF2B5EF4-FFF2-40B4-BE49-F238E27FC236}">
                <a16:creationId xmlns:a16="http://schemas.microsoft.com/office/drawing/2014/main" id="{DA5F1F9B-3A2F-4947-A3EE-5730BC92EC74}"/>
              </a:ext>
            </a:extLst>
          </p:cNvPr>
          <p:cNvSpPr/>
          <p:nvPr/>
        </p:nvSpPr>
        <p:spPr>
          <a:xfrm>
            <a:off x="4791075" y="3086100"/>
            <a:ext cx="68263" cy="977900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46" name="Rectangle 26">
            <a:extLst>
              <a:ext uri="{FF2B5EF4-FFF2-40B4-BE49-F238E27FC236}">
                <a16:creationId xmlns:a16="http://schemas.microsoft.com/office/drawing/2014/main" id="{09E320C7-A50F-4545-B845-1C449A3C370C}"/>
              </a:ext>
            </a:extLst>
          </p:cNvPr>
          <p:cNvSpPr/>
          <p:nvPr/>
        </p:nvSpPr>
        <p:spPr>
          <a:xfrm>
            <a:off x="4776788" y="4929188"/>
            <a:ext cx="1982787" cy="722312"/>
          </a:xfrm>
          <a:prstGeom prst="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E42CCF3C-48E8-4FD7-ABFE-219B3F99DB0E}"/>
              </a:ext>
            </a:extLst>
          </p:cNvPr>
          <p:cNvSpPr txBox="1"/>
          <p:nvPr/>
        </p:nvSpPr>
        <p:spPr>
          <a:xfrm>
            <a:off x="4776788" y="4394200"/>
            <a:ext cx="227647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Tercer Trimestre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12.419 </a:t>
            </a: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Declaraciones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Ingresos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atin typeface="Barlow Medium"/>
                <a:ea typeface="Noto Sans" panose="020B0502040504020204" pitchFamily="34"/>
                <a:cs typeface="Noto Sans" panose="020B0502040504020204" pitchFamily="34"/>
              </a:rPr>
              <a:t>$ 39.878.460.960</a:t>
            </a:r>
          </a:p>
        </p:txBody>
      </p:sp>
      <p:sp>
        <p:nvSpPr>
          <p:cNvPr id="48" name="Rectangle 41">
            <a:extLst>
              <a:ext uri="{FF2B5EF4-FFF2-40B4-BE49-F238E27FC236}">
                <a16:creationId xmlns:a16="http://schemas.microsoft.com/office/drawing/2014/main" id="{DC1E5224-700F-45B7-A4E0-1328F367162D}"/>
              </a:ext>
            </a:extLst>
          </p:cNvPr>
          <p:cNvSpPr/>
          <p:nvPr/>
        </p:nvSpPr>
        <p:spPr>
          <a:xfrm>
            <a:off x="4794250" y="4346575"/>
            <a:ext cx="68263" cy="977900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rgbClr val="FFFFFF"/>
              </a:solidFill>
            </a:endParaRPr>
          </a:p>
        </p:txBody>
      </p:sp>
      <p:graphicFrame>
        <p:nvGraphicFramePr>
          <p:cNvPr id="49" name="Gráfico 48">
            <a:extLst>
              <a:ext uri="{FF2B5EF4-FFF2-40B4-BE49-F238E27FC236}">
                <a16:creationId xmlns:a16="http://schemas.microsoft.com/office/drawing/2014/main" id="{66190595-3509-490C-8F79-E1DC9A4142DC}"/>
              </a:ext>
            </a:extLst>
          </p:cNvPr>
          <p:cNvGraphicFramePr>
            <a:graphicFrameLocks/>
          </p:cNvGraphicFramePr>
          <p:nvPr/>
        </p:nvGraphicFramePr>
        <p:xfrm>
          <a:off x="7693050" y="2333686"/>
          <a:ext cx="4117965" cy="2828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1223" name="CuadroTexto 49">
            <a:extLst>
              <a:ext uri="{FF2B5EF4-FFF2-40B4-BE49-F238E27FC236}">
                <a16:creationId xmlns:a16="http://schemas.microsoft.com/office/drawing/2014/main" id="{95B71FA1-82B1-49EA-A42C-F5844A16A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7925" y="763588"/>
            <a:ext cx="32559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400" b="1">
                <a:latin typeface="Barlow Medium" pitchFamily="2" charset="0"/>
              </a:rPr>
              <a:t>$ </a:t>
            </a:r>
            <a:r>
              <a:rPr lang="es-CO" altLang="en-US" b="1">
                <a:latin typeface="Barlow Medium" pitchFamily="2" charset="0"/>
              </a:rPr>
              <a:t>42.389.667.862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n-US" sz="2400">
              <a:latin typeface="Barlow" pitchFamily="2" charset="0"/>
            </a:endParaRPr>
          </a:p>
        </p:txBody>
      </p:sp>
      <p:sp>
        <p:nvSpPr>
          <p:cNvPr id="51" name="Rounded Rectangle 12">
            <a:extLst>
              <a:ext uri="{FF2B5EF4-FFF2-40B4-BE49-F238E27FC236}">
                <a16:creationId xmlns:a16="http://schemas.microsoft.com/office/drawing/2014/main" id="{526441F4-1857-45A6-A1AD-A1C8AF9F0805}"/>
              </a:ext>
            </a:extLst>
          </p:cNvPr>
          <p:cNvSpPr/>
          <p:nvPr/>
        </p:nvSpPr>
        <p:spPr>
          <a:xfrm>
            <a:off x="6757988" y="781050"/>
            <a:ext cx="1868487" cy="577850"/>
          </a:xfrm>
          <a:prstGeom prst="roundRect">
            <a:avLst>
              <a:gd name="adj" fmla="val 9076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dirty="0"/>
          </a:p>
        </p:txBody>
      </p:sp>
      <p:sp>
        <p:nvSpPr>
          <p:cNvPr id="51225" name="CuadroTexto 51">
            <a:extLst>
              <a:ext uri="{FF2B5EF4-FFF2-40B4-BE49-F238E27FC236}">
                <a16:creationId xmlns:a16="http://schemas.microsoft.com/office/drawing/2014/main" id="{4DF3ED2E-B149-48A6-BFFD-3704A6073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7988" y="762000"/>
            <a:ext cx="19065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 Medium" pitchFamily="2" charset="0"/>
              </a:rPr>
              <a:t>Valor Recaudo 4to.Trimestre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n-US" sz="1800" b="1">
              <a:latin typeface="Barlow" pitchFamily="2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8B813E48-BA87-4C7E-8CA2-A119E54AA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Google Shape;152;p18">
            <a:extLst>
              <a:ext uri="{FF2B5EF4-FFF2-40B4-BE49-F238E27FC236}">
                <a16:creationId xmlns:a16="http://schemas.microsoft.com/office/drawing/2014/main" id="{12F5D998-3ACE-4D2A-BB3F-9F1D48C6D0BB}"/>
              </a:ext>
            </a:extLst>
          </p:cNvPr>
          <p:cNvSpPr/>
          <p:nvPr/>
        </p:nvSpPr>
        <p:spPr>
          <a:xfrm>
            <a:off x="765175" y="3062288"/>
            <a:ext cx="4202113" cy="941387"/>
          </a:xfrm>
          <a:prstGeom prst="homePlate">
            <a:avLst>
              <a:gd name="adj" fmla="val 31974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Google Shape;152;p18">
            <a:extLst>
              <a:ext uri="{FF2B5EF4-FFF2-40B4-BE49-F238E27FC236}">
                <a16:creationId xmlns:a16="http://schemas.microsoft.com/office/drawing/2014/main" id="{FCF1959B-13F2-47E7-AAD4-179EEF172CD9}"/>
              </a:ext>
            </a:extLst>
          </p:cNvPr>
          <p:cNvSpPr/>
          <p:nvPr/>
        </p:nvSpPr>
        <p:spPr>
          <a:xfrm>
            <a:off x="754063" y="1943100"/>
            <a:ext cx="4213225" cy="928688"/>
          </a:xfrm>
          <a:prstGeom prst="homePlate">
            <a:avLst>
              <a:gd name="adj" fmla="val 31974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24CE975-0BDB-4236-8003-9D80BB89EB96}"/>
              </a:ext>
            </a:extLst>
          </p:cNvPr>
          <p:cNvSpPr txBox="1"/>
          <p:nvPr/>
        </p:nvSpPr>
        <p:spPr>
          <a:xfrm>
            <a:off x="301625" y="73025"/>
            <a:ext cx="67960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</a:rPr>
              <a:t>BENEFICIO DE PROGRESIVIDAD</a:t>
            </a:r>
            <a:r>
              <a:rPr lang="es-C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</a:rPr>
              <a:t> </a:t>
            </a:r>
          </a:p>
        </p:txBody>
      </p:sp>
      <p:pic>
        <p:nvPicPr>
          <p:cNvPr id="52230" name="Picture 13">
            <a:extLst>
              <a:ext uri="{FF2B5EF4-FFF2-40B4-BE49-F238E27FC236}">
                <a16:creationId xmlns:a16="http://schemas.microsoft.com/office/drawing/2014/main" id="{1CDECFC9-C32A-4498-80D5-F884C83803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450" y="512763"/>
            <a:ext cx="4368800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9E9F8C96-C61D-4B0A-B9D9-5C4EFB5807AD}"/>
              </a:ext>
            </a:extLst>
          </p:cNvPr>
          <p:cNvSpPr/>
          <p:nvPr/>
        </p:nvSpPr>
        <p:spPr>
          <a:xfrm>
            <a:off x="184150" y="515938"/>
            <a:ext cx="31496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CO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</a:rPr>
              <a:t>ACUERDO N°. 033 DE 2020</a:t>
            </a:r>
          </a:p>
        </p:txBody>
      </p:sp>
      <p:sp>
        <p:nvSpPr>
          <p:cNvPr id="9" name="Google Shape;152;p18">
            <a:extLst>
              <a:ext uri="{FF2B5EF4-FFF2-40B4-BE49-F238E27FC236}">
                <a16:creationId xmlns:a16="http://schemas.microsoft.com/office/drawing/2014/main" id="{6100D045-6C0E-4244-B80A-2BA9B1703E61}"/>
              </a:ext>
            </a:extLst>
          </p:cNvPr>
          <p:cNvSpPr/>
          <p:nvPr/>
        </p:nvSpPr>
        <p:spPr>
          <a:xfrm>
            <a:off x="765175" y="4194175"/>
            <a:ext cx="4202113" cy="922338"/>
          </a:xfrm>
          <a:prstGeom prst="homePlate">
            <a:avLst>
              <a:gd name="adj" fmla="val 31974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2233" name="CuadroTexto 9">
            <a:extLst>
              <a:ext uri="{FF2B5EF4-FFF2-40B4-BE49-F238E27FC236}">
                <a16:creationId xmlns:a16="http://schemas.microsoft.com/office/drawing/2014/main" id="{4FDC43C1-1E8F-4744-ADA2-08C0A9E6D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3838" y="1947863"/>
            <a:ext cx="3236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1er. Trimestre </a:t>
            </a:r>
            <a:r>
              <a:rPr lang="es-CO" altLang="en-US" sz="1800" b="1">
                <a:latin typeface="Barlow" pitchFamily="2" charset="0"/>
              </a:rPr>
              <a:t>90</a:t>
            </a:r>
            <a:r>
              <a:rPr lang="es-CO" altLang="en-US" sz="1800">
                <a:latin typeface="Barlow" pitchFamily="2" charset="0"/>
              </a:rPr>
              <a:t> Contribuyentes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Valor Beneficio </a:t>
            </a:r>
            <a:r>
              <a:rPr lang="es-CO" altLang="en-US" sz="1800" b="1">
                <a:latin typeface="Barlow" pitchFamily="2" charset="0"/>
              </a:rPr>
              <a:t>$ 381.816.000</a:t>
            </a:r>
          </a:p>
        </p:txBody>
      </p:sp>
      <p:sp>
        <p:nvSpPr>
          <p:cNvPr id="52234" name="CuadroTexto 10">
            <a:extLst>
              <a:ext uri="{FF2B5EF4-FFF2-40B4-BE49-F238E27FC236}">
                <a16:creationId xmlns:a16="http://schemas.microsoft.com/office/drawing/2014/main" id="{6BFB4161-8E98-4A47-B6C1-DD73BF21D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813" y="3095625"/>
            <a:ext cx="3236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2 Do. Trimestre </a:t>
            </a:r>
            <a:r>
              <a:rPr lang="es-CO" altLang="en-US" sz="1800" b="1">
                <a:latin typeface="Barlow" pitchFamily="2" charset="0"/>
              </a:rPr>
              <a:t>68</a:t>
            </a:r>
            <a:r>
              <a:rPr lang="es-CO" altLang="en-US" sz="1800">
                <a:latin typeface="Barlow" pitchFamily="2" charset="0"/>
              </a:rPr>
              <a:t> Contribuyentes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Valor Beneficio </a:t>
            </a:r>
            <a:r>
              <a:rPr lang="es-CO" altLang="en-US" sz="1800" b="1">
                <a:latin typeface="Barlow" pitchFamily="2" charset="0"/>
              </a:rPr>
              <a:t>$ 85.598.000</a:t>
            </a:r>
          </a:p>
        </p:txBody>
      </p:sp>
      <p:grpSp>
        <p:nvGrpSpPr>
          <p:cNvPr id="12" name="Group 76">
            <a:extLst>
              <a:ext uri="{FF2B5EF4-FFF2-40B4-BE49-F238E27FC236}">
                <a16:creationId xmlns:a16="http://schemas.microsoft.com/office/drawing/2014/main" id="{A88416B3-6C8D-47D3-A106-35A6268795CB}"/>
              </a:ext>
            </a:extLst>
          </p:cNvPr>
          <p:cNvGrpSpPr/>
          <p:nvPr/>
        </p:nvGrpSpPr>
        <p:grpSpPr>
          <a:xfrm>
            <a:off x="924971" y="4403650"/>
            <a:ext cx="505088" cy="484221"/>
            <a:chOff x="5418138" y="4568825"/>
            <a:chExt cx="568325" cy="508001"/>
          </a:xfrm>
          <a:solidFill>
            <a:schemeClr val="tx1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8C8B45-AC0C-49BC-B47A-4EB4496D4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0AEE0B1B-2E42-4E61-9B0B-7E78B0B93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4C5FB5A-69E9-482D-B844-2153BE3C2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44E087EF-119F-448A-AB09-D771E2BE4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grpSp>
        <p:nvGrpSpPr>
          <p:cNvPr id="17" name="Group 76">
            <a:extLst>
              <a:ext uri="{FF2B5EF4-FFF2-40B4-BE49-F238E27FC236}">
                <a16:creationId xmlns:a16="http://schemas.microsoft.com/office/drawing/2014/main" id="{621A78A8-AC2F-45AD-A05B-6FA464A943CB}"/>
              </a:ext>
            </a:extLst>
          </p:cNvPr>
          <p:cNvGrpSpPr/>
          <p:nvPr/>
        </p:nvGrpSpPr>
        <p:grpSpPr>
          <a:xfrm>
            <a:off x="859738" y="2167438"/>
            <a:ext cx="505088" cy="484221"/>
            <a:chOff x="5418138" y="4568825"/>
            <a:chExt cx="568325" cy="508001"/>
          </a:xfrm>
          <a:solidFill>
            <a:schemeClr val="tx1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B670C95-D603-4373-9F15-55F4C0979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19CD1D8-25B6-4978-BE8B-7028ECD80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F0B4C336-0CC5-474D-AC80-F8282842F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5727582B-CBB2-493D-8C2A-C767162A8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grpSp>
        <p:nvGrpSpPr>
          <p:cNvPr id="22" name="Group 76">
            <a:extLst>
              <a:ext uri="{FF2B5EF4-FFF2-40B4-BE49-F238E27FC236}">
                <a16:creationId xmlns:a16="http://schemas.microsoft.com/office/drawing/2014/main" id="{5D019AEE-3C88-4BF0-93D5-D4052739889A}"/>
              </a:ext>
            </a:extLst>
          </p:cNvPr>
          <p:cNvGrpSpPr/>
          <p:nvPr/>
        </p:nvGrpSpPr>
        <p:grpSpPr>
          <a:xfrm>
            <a:off x="898907" y="3284617"/>
            <a:ext cx="505088" cy="484221"/>
            <a:chOff x="5418138" y="4568825"/>
            <a:chExt cx="568325" cy="508001"/>
          </a:xfrm>
          <a:solidFill>
            <a:schemeClr val="tx1"/>
          </a:soli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86EBCEEA-19DB-4332-83B8-7109947A7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2CA9CDC5-98EA-4016-8F9E-E0401F65D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85804458-4CB6-45E0-A81C-9CF3742DB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AB3350F5-691B-451E-9201-954D2F28D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sp>
        <p:nvSpPr>
          <p:cNvPr id="27" name="Rounded Rectangle 12">
            <a:extLst>
              <a:ext uri="{FF2B5EF4-FFF2-40B4-BE49-F238E27FC236}">
                <a16:creationId xmlns:a16="http://schemas.microsoft.com/office/drawing/2014/main" id="{9E8A43E2-8406-4B5C-837D-6461E1CB2A86}"/>
              </a:ext>
            </a:extLst>
          </p:cNvPr>
          <p:cNvSpPr/>
          <p:nvPr/>
        </p:nvSpPr>
        <p:spPr>
          <a:xfrm>
            <a:off x="571500" y="1131888"/>
            <a:ext cx="2790825" cy="555625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dirty="0"/>
          </a:p>
        </p:txBody>
      </p:sp>
      <p:sp>
        <p:nvSpPr>
          <p:cNvPr id="52239" name="Google Shape;1438;p43">
            <a:extLst>
              <a:ext uri="{FF2B5EF4-FFF2-40B4-BE49-F238E27FC236}">
                <a16:creationId xmlns:a16="http://schemas.microsoft.com/office/drawing/2014/main" id="{C104ABC3-6844-40EC-A92A-C6B353E9D480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90538" y="1200150"/>
            <a:ext cx="2871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600" b="1">
                <a:latin typeface="Barlow Medium" pitchFamily="2" charset="0"/>
                <a:ea typeface="Fira Sans Extra Condensed Mediu"/>
                <a:cs typeface="Fira Sans Extra Condensed Mediu"/>
                <a:sym typeface="Fira Sans Extra Condensed Mediu"/>
              </a:rPr>
              <a:t>Acumulado Diciembre 31 de 2021</a:t>
            </a:r>
          </a:p>
        </p:txBody>
      </p:sp>
      <p:sp>
        <p:nvSpPr>
          <p:cNvPr id="29" name="Flecha a la derecha con muesca 28">
            <a:extLst>
              <a:ext uri="{FF2B5EF4-FFF2-40B4-BE49-F238E27FC236}">
                <a16:creationId xmlns:a16="http://schemas.microsoft.com/office/drawing/2014/main" id="{896EA702-40C9-4BE8-A834-B79EB86167F4}"/>
              </a:ext>
            </a:extLst>
          </p:cNvPr>
          <p:cNvSpPr/>
          <p:nvPr/>
        </p:nvSpPr>
        <p:spPr>
          <a:xfrm>
            <a:off x="3556000" y="1171575"/>
            <a:ext cx="414338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30" name="Rounded Rectangle 12">
            <a:extLst>
              <a:ext uri="{FF2B5EF4-FFF2-40B4-BE49-F238E27FC236}">
                <a16:creationId xmlns:a16="http://schemas.microsoft.com/office/drawing/2014/main" id="{7DB7238C-06A9-43C4-8190-C409ECC99C6F}"/>
              </a:ext>
            </a:extLst>
          </p:cNvPr>
          <p:cNvSpPr/>
          <p:nvPr/>
        </p:nvSpPr>
        <p:spPr>
          <a:xfrm>
            <a:off x="4151313" y="1101725"/>
            <a:ext cx="1868487" cy="577850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dirty="0"/>
          </a:p>
        </p:txBody>
      </p:sp>
      <p:sp>
        <p:nvSpPr>
          <p:cNvPr id="52242" name="CuadroTexto 30">
            <a:extLst>
              <a:ext uri="{FF2B5EF4-FFF2-40B4-BE49-F238E27FC236}">
                <a16:creationId xmlns:a16="http://schemas.microsoft.com/office/drawing/2014/main" id="{99DDEEF0-D10F-4AC3-8B72-6381BF544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0988" y="1066800"/>
            <a:ext cx="19573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" pitchFamily="2" charset="0"/>
              </a:rPr>
              <a:t>186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" pitchFamily="2" charset="0"/>
              </a:rPr>
              <a:t>Contribuyentes</a:t>
            </a:r>
          </a:p>
        </p:txBody>
      </p:sp>
      <p:sp>
        <p:nvSpPr>
          <p:cNvPr id="32" name="Flecha a la derecha con muesca 31">
            <a:extLst>
              <a:ext uri="{FF2B5EF4-FFF2-40B4-BE49-F238E27FC236}">
                <a16:creationId xmlns:a16="http://schemas.microsoft.com/office/drawing/2014/main" id="{E5209E81-57AE-44D6-8371-C81A4858EB9D}"/>
              </a:ext>
            </a:extLst>
          </p:cNvPr>
          <p:cNvSpPr/>
          <p:nvPr/>
        </p:nvSpPr>
        <p:spPr>
          <a:xfrm>
            <a:off x="6138863" y="1162050"/>
            <a:ext cx="412750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33" name="Rounded Rectangle 12">
            <a:extLst>
              <a:ext uri="{FF2B5EF4-FFF2-40B4-BE49-F238E27FC236}">
                <a16:creationId xmlns:a16="http://schemas.microsoft.com/office/drawing/2014/main" id="{EC1104C3-78F4-43E3-BF91-64DDE747CA58}"/>
              </a:ext>
            </a:extLst>
          </p:cNvPr>
          <p:cNvSpPr/>
          <p:nvPr/>
        </p:nvSpPr>
        <p:spPr>
          <a:xfrm>
            <a:off x="6692900" y="1093788"/>
            <a:ext cx="1906588" cy="563562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dirty="0"/>
          </a:p>
        </p:txBody>
      </p:sp>
      <p:sp>
        <p:nvSpPr>
          <p:cNvPr id="52245" name="Google Shape;1438;p43">
            <a:extLst>
              <a:ext uri="{FF2B5EF4-FFF2-40B4-BE49-F238E27FC236}">
                <a16:creationId xmlns:a16="http://schemas.microsoft.com/office/drawing/2014/main" id="{A58AA35E-5D94-4721-82DE-673E5BB14C05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648450" y="1147763"/>
            <a:ext cx="2122488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600" b="1">
                <a:latin typeface="Barlow" pitchFamily="2" charset="0"/>
                <a:ea typeface="Fira Sans Extra Condensed Mediu"/>
                <a:cs typeface="Fira Sans Extra Condensed Mediu"/>
                <a:sym typeface="Fira Sans Extra Condensed Mediu"/>
              </a:rPr>
              <a:t>Valor Beneficio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600" b="1">
                <a:latin typeface="Barlow" pitchFamily="2" charset="0"/>
                <a:ea typeface="Fira Sans Extra Condensed Mediu"/>
                <a:cs typeface="Fira Sans Extra Condensed Mediu"/>
                <a:sym typeface="Fira Sans Extra Condensed Mediu"/>
              </a:rPr>
              <a:t>31 Dic. 2021 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D0AB297C-BA33-4A16-9B4F-F77245F32DB2}"/>
              </a:ext>
            </a:extLst>
          </p:cNvPr>
          <p:cNvSpPr txBox="1"/>
          <p:nvPr/>
        </p:nvSpPr>
        <p:spPr>
          <a:xfrm>
            <a:off x="8913813" y="1101725"/>
            <a:ext cx="2638425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/>
              </a:rPr>
              <a:t>$ </a:t>
            </a:r>
            <a:r>
              <a:rPr lang="es-CO" sz="2800" b="1" dirty="0">
                <a:latin typeface="Barlow" panose="020B0604020202020204"/>
              </a:rPr>
              <a:t>589.632.000</a:t>
            </a:r>
          </a:p>
          <a:p>
            <a:pPr>
              <a:defRPr/>
            </a:pPr>
            <a:endParaRPr lang="es-CO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/>
            </a:endParaRPr>
          </a:p>
        </p:txBody>
      </p:sp>
      <p:sp>
        <p:nvSpPr>
          <p:cNvPr id="52247" name="CuadroTexto 35">
            <a:extLst>
              <a:ext uri="{FF2B5EF4-FFF2-40B4-BE49-F238E27FC236}">
                <a16:creationId xmlns:a16="http://schemas.microsoft.com/office/drawing/2014/main" id="{DC650CE0-9003-449F-8426-CA187EEAC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5263" y="4194175"/>
            <a:ext cx="32353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3er. Trimestre </a:t>
            </a:r>
            <a:r>
              <a:rPr lang="es-CO" altLang="en-US" sz="1800" b="1">
                <a:latin typeface="Barlow" pitchFamily="2" charset="0"/>
              </a:rPr>
              <a:t>18 </a:t>
            </a:r>
            <a:r>
              <a:rPr lang="es-CO" altLang="en-US" sz="1800">
                <a:latin typeface="Barlow" pitchFamily="2" charset="0"/>
              </a:rPr>
              <a:t>Contribuyentes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Valor Beneficio </a:t>
            </a:r>
            <a:r>
              <a:rPr lang="es-CO" altLang="en-US" sz="1800" b="1">
                <a:latin typeface="Barlow" pitchFamily="2" charset="0"/>
              </a:rPr>
              <a:t>$ 105.022.000</a:t>
            </a:r>
          </a:p>
        </p:txBody>
      </p:sp>
      <p:sp>
        <p:nvSpPr>
          <p:cNvPr id="38" name="Google Shape;152;p18">
            <a:extLst>
              <a:ext uri="{FF2B5EF4-FFF2-40B4-BE49-F238E27FC236}">
                <a16:creationId xmlns:a16="http://schemas.microsoft.com/office/drawing/2014/main" id="{4AC80F70-FDF3-413E-8ADF-E6F68FADF788}"/>
              </a:ext>
            </a:extLst>
          </p:cNvPr>
          <p:cNvSpPr/>
          <p:nvPr/>
        </p:nvSpPr>
        <p:spPr>
          <a:xfrm>
            <a:off x="6648450" y="1943100"/>
            <a:ext cx="4699000" cy="930275"/>
          </a:xfrm>
          <a:prstGeom prst="homePlate">
            <a:avLst>
              <a:gd name="adj" fmla="val 31974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2249" name="CuadroTexto 9">
            <a:extLst>
              <a:ext uri="{FF2B5EF4-FFF2-40B4-BE49-F238E27FC236}">
                <a16:creationId xmlns:a16="http://schemas.microsoft.com/office/drawing/2014/main" id="{01F5D5CC-EA8A-41B7-93A9-57998D4244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8538" y="2070100"/>
            <a:ext cx="3817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4 To. Trimestre </a:t>
            </a:r>
            <a:r>
              <a:rPr lang="es-CO" altLang="en-US" sz="2000" b="1">
                <a:latin typeface="Barlow" pitchFamily="2" charset="0"/>
              </a:rPr>
              <a:t>10</a:t>
            </a:r>
            <a:r>
              <a:rPr lang="es-CO" altLang="en-US" sz="1800">
                <a:latin typeface="Barlow" pitchFamily="2" charset="0"/>
              </a:rPr>
              <a:t> Contribuyentes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Valor Beneficio </a:t>
            </a:r>
            <a:r>
              <a:rPr lang="es-CO" altLang="en-US" sz="2000" b="1">
                <a:latin typeface="Barlow" pitchFamily="2" charset="0"/>
              </a:rPr>
              <a:t>$ 17.196.000</a:t>
            </a:r>
          </a:p>
        </p:txBody>
      </p:sp>
      <p:grpSp>
        <p:nvGrpSpPr>
          <p:cNvPr id="40" name="Group 76">
            <a:extLst>
              <a:ext uri="{FF2B5EF4-FFF2-40B4-BE49-F238E27FC236}">
                <a16:creationId xmlns:a16="http://schemas.microsoft.com/office/drawing/2014/main" id="{E239145E-6059-457B-BFB2-3EF9AD65EEB1}"/>
              </a:ext>
            </a:extLst>
          </p:cNvPr>
          <p:cNvGrpSpPr/>
          <p:nvPr/>
        </p:nvGrpSpPr>
        <p:grpSpPr>
          <a:xfrm>
            <a:off x="6754917" y="2168033"/>
            <a:ext cx="505088" cy="484221"/>
            <a:chOff x="5418138" y="4568825"/>
            <a:chExt cx="568325" cy="508001"/>
          </a:xfrm>
          <a:solidFill>
            <a:schemeClr val="tx1"/>
          </a:solidFill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5A7B6E09-5E02-4380-A5D2-6F7519BFF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55543B77-830B-4620-860E-0728FC5D2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BC82E5F4-4737-4154-A5A0-4B0D84ABB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id="{8F40C7A8-3F08-4F5A-9621-07A548B3C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graphicFrame>
        <p:nvGraphicFramePr>
          <p:cNvPr id="45" name="Gráfico 44">
            <a:extLst>
              <a:ext uri="{FF2B5EF4-FFF2-40B4-BE49-F238E27FC236}">
                <a16:creationId xmlns:a16="http://schemas.microsoft.com/office/drawing/2014/main" id="{298BBD44-588B-46B6-9159-6ABF158DC32A}"/>
              </a:ext>
            </a:extLst>
          </p:cNvPr>
          <p:cNvGraphicFramePr>
            <a:graphicFrameLocks/>
          </p:cNvGraphicFramePr>
          <p:nvPr/>
        </p:nvGraphicFramePr>
        <p:xfrm>
          <a:off x="6867662" y="3098841"/>
          <a:ext cx="3994373" cy="241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uadroTexto 5">
            <a:extLst>
              <a:ext uri="{FF2B5EF4-FFF2-40B4-BE49-F238E27FC236}">
                <a16:creationId xmlns:a16="http://schemas.microsoft.com/office/drawing/2014/main" id="{87104F28-E3AC-464A-800C-ECF7B64338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75" y="1909763"/>
            <a:ext cx="44815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800">
                <a:solidFill>
                  <a:srgbClr val="000000"/>
                </a:solidFill>
                <a:latin typeface="Barlow Medium" pitchFamily="2" charset="0"/>
              </a:rPr>
              <a:t>BARLOW MEDIUM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" altLang="es-ES" sz="1800">
              <a:solidFill>
                <a:srgbClr val="000000"/>
              </a:solidFill>
              <a:latin typeface="Barlow Medium" pitchFamily="2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800">
                <a:solidFill>
                  <a:srgbClr val="000000"/>
                </a:solidFill>
                <a:latin typeface="Barlow Medium" pitchFamily="2" charset="0"/>
              </a:rPr>
              <a:t>Para contenido  escrito en las diapositivas: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" altLang="es-ES" sz="1800">
              <a:solidFill>
                <a:srgbClr val="000000"/>
              </a:solidFill>
              <a:latin typeface="Barlow Medium" pitchFamily="2" charset="0"/>
            </a:endParaRPr>
          </a:p>
        </p:txBody>
      </p:sp>
      <p:sp>
        <p:nvSpPr>
          <p:cNvPr id="10243" name="CuadroTexto 6">
            <a:extLst>
              <a:ext uri="{FF2B5EF4-FFF2-40B4-BE49-F238E27FC236}">
                <a16:creationId xmlns:a16="http://schemas.microsoft.com/office/drawing/2014/main" id="{FACAB1F0-89B4-4CDD-A129-4A9F0F3F0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47675"/>
            <a:ext cx="10641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800">
                <a:solidFill>
                  <a:srgbClr val="000000"/>
                </a:solidFill>
                <a:latin typeface="Barlow Black" pitchFamily="2" charset="0"/>
              </a:rPr>
              <a:t>BARLOW BLACK (PARA TÍTULOS)</a:t>
            </a:r>
          </a:p>
        </p:txBody>
      </p:sp>
      <p:pic>
        <p:nvPicPr>
          <p:cNvPr id="10244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5470AA64-4406-4EFD-A65E-91D530026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270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Google Shape;387;p24">
            <a:extLst>
              <a:ext uri="{FF2B5EF4-FFF2-40B4-BE49-F238E27FC236}">
                <a16:creationId xmlns:a16="http://schemas.microsoft.com/office/drawing/2014/main" id="{A8B82D7F-7673-411A-82E1-BC96F385B8ED}"/>
              </a:ext>
            </a:extLst>
          </p:cNvPr>
          <p:cNvSpPr/>
          <p:nvPr/>
        </p:nvSpPr>
        <p:spPr>
          <a:xfrm>
            <a:off x="771525" y="1801813"/>
            <a:ext cx="2089150" cy="194151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388;p24">
            <a:extLst>
              <a:ext uri="{FF2B5EF4-FFF2-40B4-BE49-F238E27FC236}">
                <a16:creationId xmlns:a16="http://schemas.microsoft.com/office/drawing/2014/main" id="{83163761-1D18-49D1-90E0-D0CCDE4328F1}"/>
              </a:ext>
            </a:extLst>
          </p:cNvPr>
          <p:cNvSpPr/>
          <p:nvPr/>
        </p:nvSpPr>
        <p:spPr>
          <a:xfrm>
            <a:off x="887413" y="1157288"/>
            <a:ext cx="414337" cy="881062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390;p24">
            <a:extLst>
              <a:ext uri="{FF2B5EF4-FFF2-40B4-BE49-F238E27FC236}">
                <a16:creationId xmlns:a16="http://schemas.microsoft.com/office/drawing/2014/main" id="{EA36D20A-C5CB-4996-BC20-E2CEA3474A8E}"/>
              </a:ext>
            </a:extLst>
          </p:cNvPr>
          <p:cNvSpPr txBox="1"/>
          <p:nvPr/>
        </p:nvSpPr>
        <p:spPr>
          <a:xfrm>
            <a:off x="363538" y="1954213"/>
            <a:ext cx="2174875" cy="7366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200" b="1" kern="0" dirty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Despacho</a:t>
            </a:r>
            <a:endParaRPr lang="en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8" name="Google Shape;391;p24">
            <a:extLst>
              <a:ext uri="{FF2B5EF4-FFF2-40B4-BE49-F238E27FC236}">
                <a16:creationId xmlns:a16="http://schemas.microsoft.com/office/drawing/2014/main" id="{314B6066-225C-41DD-A357-15483464FA41}"/>
              </a:ext>
            </a:extLst>
          </p:cNvPr>
          <p:cNvSpPr txBox="1"/>
          <p:nvPr/>
        </p:nvSpPr>
        <p:spPr>
          <a:xfrm>
            <a:off x="608013" y="2779713"/>
            <a:ext cx="1930400" cy="4445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" sz="1600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600" b="1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$726.652.618 </a:t>
            </a:r>
            <a:endParaRPr sz="1600" b="1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Google Shape;394;p24">
            <a:extLst>
              <a:ext uri="{FF2B5EF4-FFF2-40B4-BE49-F238E27FC236}">
                <a16:creationId xmlns:a16="http://schemas.microsoft.com/office/drawing/2014/main" id="{BE4E0A29-CE7D-40C4-BC1F-77BA2B8B0DB0}"/>
              </a:ext>
            </a:extLst>
          </p:cNvPr>
          <p:cNvSpPr txBox="1"/>
          <p:nvPr/>
        </p:nvSpPr>
        <p:spPr>
          <a:xfrm>
            <a:off x="1963738" y="5243513"/>
            <a:ext cx="2533650" cy="436562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s-CO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Google Shape;398;p24">
            <a:extLst>
              <a:ext uri="{FF2B5EF4-FFF2-40B4-BE49-F238E27FC236}">
                <a16:creationId xmlns:a16="http://schemas.microsoft.com/office/drawing/2014/main" id="{E56CB4F9-C93F-4396-B59B-2F8CD98182A7}"/>
              </a:ext>
            </a:extLst>
          </p:cNvPr>
          <p:cNvSpPr txBox="1"/>
          <p:nvPr/>
        </p:nvSpPr>
        <p:spPr>
          <a:xfrm>
            <a:off x="619125" y="1341438"/>
            <a:ext cx="936625" cy="40640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" sz="2400" b="1" kern="0" dirty="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11</a:t>
            </a:r>
            <a:endParaRPr sz="2400" b="1" kern="0" dirty="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0251" name="Google Shape;521;p28">
            <a:extLst>
              <a:ext uri="{FF2B5EF4-FFF2-40B4-BE49-F238E27FC236}">
                <a16:creationId xmlns:a16="http://schemas.microsoft.com/office/drawing/2014/main" id="{84F3F552-CDB5-42F2-8542-186E3D0755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188" y="4559300"/>
            <a:ext cx="646112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200">
                <a:solidFill>
                  <a:srgbClr val="FFFFFF"/>
                </a:solidFill>
                <a:latin typeface="Fira Sans Condensed ExtraBold"/>
                <a:ea typeface="Fira Sans Condensed ExtraBold"/>
                <a:cs typeface="Fira Sans Condensed ExtraBold"/>
                <a:sym typeface="Fira Sans Condensed ExtraBold"/>
              </a:rPr>
              <a:t>2</a:t>
            </a:r>
          </a:p>
        </p:txBody>
      </p:sp>
      <p:sp>
        <p:nvSpPr>
          <p:cNvPr id="14" name="Google Shape;74;p16">
            <a:extLst>
              <a:ext uri="{FF2B5EF4-FFF2-40B4-BE49-F238E27FC236}">
                <a16:creationId xmlns:a16="http://schemas.microsoft.com/office/drawing/2014/main" id="{1BA5F033-5ABE-4A51-B87C-0833D3FB8F10}"/>
              </a:ext>
            </a:extLst>
          </p:cNvPr>
          <p:cNvSpPr/>
          <p:nvPr/>
        </p:nvSpPr>
        <p:spPr>
          <a:xfrm>
            <a:off x="5881688" y="695325"/>
            <a:ext cx="2298700" cy="4381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s-CO" sz="2000" b="1" dirty="0">
                <a:solidFill>
                  <a:srgbClr val="000000"/>
                </a:solidFill>
              </a:rPr>
              <a:t>$1.942.819.285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387;p24">
            <a:extLst>
              <a:ext uri="{FF2B5EF4-FFF2-40B4-BE49-F238E27FC236}">
                <a16:creationId xmlns:a16="http://schemas.microsoft.com/office/drawing/2014/main" id="{7FEFB827-111D-466B-A9E9-F998E83BB8DE}"/>
              </a:ext>
            </a:extLst>
          </p:cNvPr>
          <p:cNvSpPr/>
          <p:nvPr/>
        </p:nvSpPr>
        <p:spPr>
          <a:xfrm>
            <a:off x="2428875" y="3295650"/>
            <a:ext cx="1660525" cy="2135188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388;p24">
            <a:extLst>
              <a:ext uri="{FF2B5EF4-FFF2-40B4-BE49-F238E27FC236}">
                <a16:creationId xmlns:a16="http://schemas.microsoft.com/office/drawing/2014/main" id="{09B3513A-634A-4970-BB5C-A12994497E42}"/>
              </a:ext>
            </a:extLst>
          </p:cNvPr>
          <p:cNvSpPr/>
          <p:nvPr/>
        </p:nvSpPr>
        <p:spPr>
          <a:xfrm>
            <a:off x="2936875" y="2522538"/>
            <a:ext cx="666750" cy="919162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390;p24">
            <a:extLst>
              <a:ext uri="{FF2B5EF4-FFF2-40B4-BE49-F238E27FC236}">
                <a16:creationId xmlns:a16="http://schemas.microsoft.com/office/drawing/2014/main" id="{070AE8C5-B812-4241-98F6-F7FDE302F183}"/>
              </a:ext>
            </a:extLst>
          </p:cNvPr>
          <p:cNvSpPr txBox="1"/>
          <p:nvPr/>
        </p:nvSpPr>
        <p:spPr>
          <a:xfrm>
            <a:off x="2322513" y="3525838"/>
            <a:ext cx="2174875" cy="735012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200" b="1" kern="0" dirty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Pensiones</a:t>
            </a:r>
            <a:endParaRPr lang="en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8" name="Google Shape;391;p24">
            <a:extLst>
              <a:ext uri="{FF2B5EF4-FFF2-40B4-BE49-F238E27FC236}">
                <a16:creationId xmlns:a16="http://schemas.microsoft.com/office/drawing/2014/main" id="{307F4E7F-FE75-4F47-AD6E-49C283BD4E48}"/>
              </a:ext>
            </a:extLst>
          </p:cNvPr>
          <p:cNvSpPr txBox="1"/>
          <p:nvPr/>
        </p:nvSpPr>
        <p:spPr>
          <a:xfrm>
            <a:off x="2227263" y="4343400"/>
            <a:ext cx="1930400" cy="4445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" sz="1600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600" b="1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$315.000.000 </a:t>
            </a:r>
            <a:endParaRPr sz="1600" b="1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398;p24">
            <a:extLst>
              <a:ext uri="{FF2B5EF4-FFF2-40B4-BE49-F238E27FC236}">
                <a16:creationId xmlns:a16="http://schemas.microsoft.com/office/drawing/2014/main" id="{16979905-A79D-4C03-B8B8-82A931D92209}"/>
              </a:ext>
            </a:extLst>
          </p:cNvPr>
          <p:cNvSpPr txBox="1"/>
          <p:nvPr/>
        </p:nvSpPr>
        <p:spPr>
          <a:xfrm>
            <a:off x="2724150" y="2636838"/>
            <a:ext cx="936625" cy="40640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" sz="2400" b="1" kern="0" dirty="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  9</a:t>
            </a:r>
            <a:endParaRPr sz="2400" b="1" kern="0" dirty="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0" name="Google Shape;387;p24">
            <a:extLst>
              <a:ext uri="{FF2B5EF4-FFF2-40B4-BE49-F238E27FC236}">
                <a16:creationId xmlns:a16="http://schemas.microsoft.com/office/drawing/2014/main" id="{11092C4F-0E30-4C26-8282-26F6386C0B5B}"/>
              </a:ext>
            </a:extLst>
          </p:cNvPr>
          <p:cNvSpPr/>
          <p:nvPr/>
        </p:nvSpPr>
        <p:spPr>
          <a:xfrm>
            <a:off x="3679825" y="1754188"/>
            <a:ext cx="2281238" cy="194151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388;p24">
            <a:extLst>
              <a:ext uri="{FF2B5EF4-FFF2-40B4-BE49-F238E27FC236}">
                <a16:creationId xmlns:a16="http://schemas.microsoft.com/office/drawing/2014/main" id="{9FA1CD2F-BCA7-4ACA-89DE-C928FA0CAAB9}"/>
              </a:ext>
            </a:extLst>
          </p:cNvPr>
          <p:cNvSpPr/>
          <p:nvPr/>
        </p:nvSpPr>
        <p:spPr>
          <a:xfrm>
            <a:off x="4456113" y="1096963"/>
            <a:ext cx="415925" cy="881062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spcFirstLastPara="1" lIns="121900" tIns="121900" rIns="121900" bIns="121900" anchor="ctr"/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390;p24">
            <a:extLst>
              <a:ext uri="{FF2B5EF4-FFF2-40B4-BE49-F238E27FC236}">
                <a16:creationId xmlns:a16="http://schemas.microsoft.com/office/drawing/2014/main" id="{8D9625CD-0AB8-4E83-8890-F4F6A2F0AB55}"/>
              </a:ext>
            </a:extLst>
          </p:cNvPr>
          <p:cNvSpPr txBox="1"/>
          <p:nvPr/>
        </p:nvSpPr>
        <p:spPr>
          <a:xfrm>
            <a:off x="4113213" y="1935163"/>
            <a:ext cx="2174875" cy="735012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200" b="1" kern="0" dirty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Impuestos</a:t>
            </a:r>
            <a:endParaRPr lang="en" sz="2200" b="1" kern="0" dirty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3" name="Google Shape;391;p24">
            <a:extLst>
              <a:ext uri="{FF2B5EF4-FFF2-40B4-BE49-F238E27FC236}">
                <a16:creationId xmlns:a16="http://schemas.microsoft.com/office/drawing/2014/main" id="{27375D69-A6FA-48FA-81C6-8B7FBD4E7A09}"/>
              </a:ext>
            </a:extLst>
          </p:cNvPr>
          <p:cNvSpPr txBox="1"/>
          <p:nvPr/>
        </p:nvSpPr>
        <p:spPr>
          <a:xfrm>
            <a:off x="4194175" y="2732088"/>
            <a:ext cx="1930400" cy="4445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" sz="1600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600" b="1" kern="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$901.166.667</a:t>
            </a:r>
            <a:endParaRPr sz="1600" b="1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" name="Google Shape;398;p24">
            <a:extLst>
              <a:ext uri="{FF2B5EF4-FFF2-40B4-BE49-F238E27FC236}">
                <a16:creationId xmlns:a16="http://schemas.microsoft.com/office/drawing/2014/main" id="{F1F74F8A-E018-4568-9245-B85A79C53C72}"/>
              </a:ext>
            </a:extLst>
          </p:cNvPr>
          <p:cNvSpPr txBox="1"/>
          <p:nvPr/>
        </p:nvSpPr>
        <p:spPr>
          <a:xfrm>
            <a:off x="4194175" y="1268413"/>
            <a:ext cx="938213" cy="40640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" sz="2400" b="1" kern="0" dirty="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33</a:t>
            </a:r>
            <a:endParaRPr sz="2400" b="1" kern="0" dirty="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aphicFrame>
        <p:nvGraphicFramePr>
          <p:cNvPr id="25" name="Gráfico 24">
            <a:extLst>
              <a:ext uri="{FF2B5EF4-FFF2-40B4-BE49-F238E27FC236}">
                <a16:creationId xmlns:a16="http://schemas.microsoft.com/office/drawing/2014/main" id="{825C4ABA-B681-4BD1-80A9-DA88F2BD3D73}"/>
              </a:ext>
            </a:extLst>
          </p:cNvPr>
          <p:cNvGraphicFramePr>
            <a:graphicFrameLocks/>
          </p:cNvGraphicFramePr>
          <p:nvPr/>
        </p:nvGraphicFramePr>
        <p:xfrm>
          <a:off x="6467435" y="1526796"/>
          <a:ext cx="5013256" cy="3716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80C99008-E9F1-4185-BBFC-6B50048CF2D7}"/>
              </a:ext>
            </a:extLst>
          </p:cNvPr>
          <p:cNvSpPr/>
          <p:nvPr/>
        </p:nvSpPr>
        <p:spPr>
          <a:xfrm>
            <a:off x="487363" y="442913"/>
            <a:ext cx="4100512" cy="52387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CO" sz="2800" b="1" dirty="0">
                <a:solidFill>
                  <a:prstClr val="white"/>
                </a:solidFill>
              </a:rPr>
              <a:t>Contratos Inversión</a:t>
            </a:r>
          </a:p>
        </p:txBody>
      </p:sp>
      <p:sp>
        <p:nvSpPr>
          <p:cNvPr id="10265" name="Google Shape;230;p20">
            <a:extLst>
              <a:ext uri="{FF2B5EF4-FFF2-40B4-BE49-F238E27FC236}">
                <a16:creationId xmlns:a16="http://schemas.microsoft.com/office/drawing/2014/main" id="{B81CB97C-B4B0-412D-A7D0-131E7F0280B6}"/>
              </a:ext>
            </a:extLst>
          </p:cNvPr>
          <p:cNvSpPr>
            <a:spLocks noChangeArrowheads="1"/>
          </p:cNvSpPr>
          <p:nvPr/>
        </p:nvSpPr>
        <p:spPr bwMode="auto">
          <a:xfrm rot="-2700000">
            <a:off x="8439150" y="387350"/>
            <a:ext cx="620713" cy="6445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66" name="Google Shape;242;p20">
            <a:extLst>
              <a:ext uri="{FF2B5EF4-FFF2-40B4-BE49-F238E27FC236}">
                <a16:creationId xmlns:a16="http://schemas.microsoft.com/office/drawing/2014/main" id="{71CA5746-C052-4683-8B04-3B2AA702A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2138" y="442913"/>
            <a:ext cx="10747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200">
                <a:solidFill>
                  <a:srgbClr val="FFFFFF"/>
                </a:solidFill>
                <a:latin typeface="Fira Sans Extra Condensed Mediu"/>
                <a:ea typeface="Fira Sans Extra Condensed Mediu"/>
                <a:cs typeface="Fira Sans Extra Condensed Mediu"/>
                <a:sym typeface="Fira Sans Extra Condensed Mediu"/>
              </a:rPr>
              <a:t>53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79451CEC-53AF-4885-AA54-3DAF41149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FF86509-BF1C-4E8E-B4EE-18EA8193B76C}"/>
              </a:ext>
            </a:extLst>
          </p:cNvPr>
          <p:cNvSpPr txBox="1"/>
          <p:nvPr/>
        </p:nvSpPr>
        <p:spPr>
          <a:xfrm>
            <a:off x="-904875" y="49213"/>
            <a:ext cx="67960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</a:rPr>
              <a:t>RECAUDO </a:t>
            </a:r>
          </a:p>
          <a:p>
            <a:pPr algn="ctr"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</a:rPr>
              <a:t>IMPUESTO PREDIAL UNIFICADO </a:t>
            </a:r>
            <a:endParaRPr lang="es-CO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/>
            </a:endParaRPr>
          </a:p>
        </p:txBody>
      </p:sp>
      <p:sp>
        <p:nvSpPr>
          <p:cNvPr id="5" name="Google Shape;1657;p20">
            <a:extLst>
              <a:ext uri="{FF2B5EF4-FFF2-40B4-BE49-F238E27FC236}">
                <a16:creationId xmlns:a16="http://schemas.microsoft.com/office/drawing/2014/main" id="{FF807C51-43B0-4826-8706-61D4F5CCDDE5}"/>
              </a:ext>
            </a:extLst>
          </p:cNvPr>
          <p:cNvSpPr/>
          <p:nvPr/>
        </p:nvSpPr>
        <p:spPr>
          <a:xfrm>
            <a:off x="836613" y="1641475"/>
            <a:ext cx="3135312" cy="2840038"/>
          </a:xfrm>
          <a:custGeom>
            <a:avLst/>
            <a:gdLst/>
            <a:ahLst/>
            <a:cxnLst/>
            <a:rect l="l" t="t" r="r" b="b"/>
            <a:pathLst>
              <a:path w="29367" h="20944" extrusionOk="0">
                <a:moveTo>
                  <a:pt x="28040" y="0"/>
                </a:moveTo>
                <a:lnTo>
                  <a:pt x="24825" y="4799"/>
                </a:lnTo>
                <a:lnTo>
                  <a:pt x="23062" y="2368"/>
                </a:lnTo>
                <a:lnTo>
                  <a:pt x="16902" y="11423"/>
                </a:lnTo>
                <a:lnTo>
                  <a:pt x="14409" y="8854"/>
                </a:lnTo>
                <a:lnTo>
                  <a:pt x="5903" y="17152"/>
                </a:lnTo>
                <a:lnTo>
                  <a:pt x="3965" y="14986"/>
                </a:lnTo>
                <a:lnTo>
                  <a:pt x="0" y="19902"/>
                </a:lnTo>
                <a:lnTo>
                  <a:pt x="1278" y="20944"/>
                </a:lnTo>
                <a:lnTo>
                  <a:pt x="4021" y="17499"/>
                </a:lnTo>
                <a:lnTo>
                  <a:pt x="5819" y="19499"/>
                </a:lnTo>
                <a:lnTo>
                  <a:pt x="14381" y="11166"/>
                </a:lnTo>
                <a:lnTo>
                  <a:pt x="17104" y="13999"/>
                </a:lnTo>
                <a:lnTo>
                  <a:pt x="23117" y="5174"/>
                </a:lnTo>
                <a:lnTo>
                  <a:pt x="24916" y="7666"/>
                </a:lnTo>
                <a:lnTo>
                  <a:pt x="29367" y="896"/>
                </a:lnTo>
                <a:lnTo>
                  <a:pt x="2804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defRPr/>
            </a:pPr>
            <a:endParaRPr sz="2400"/>
          </a:p>
        </p:txBody>
      </p:sp>
      <p:grpSp>
        <p:nvGrpSpPr>
          <p:cNvPr id="53253" name="Google Shape;1446;p17">
            <a:extLst>
              <a:ext uri="{FF2B5EF4-FFF2-40B4-BE49-F238E27FC236}">
                <a16:creationId xmlns:a16="http://schemas.microsoft.com/office/drawing/2014/main" id="{52FB6C25-9D4F-44E3-8F8F-2986F9C6D3F9}"/>
              </a:ext>
            </a:extLst>
          </p:cNvPr>
          <p:cNvGrpSpPr>
            <a:grpSpLocks/>
          </p:cNvGrpSpPr>
          <p:nvPr/>
        </p:nvGrpSpPr>
        <p:grpSpPr bwMode="auto">
          <a:xfrm>
            <a:off x="1154113" y="1566863"/>
            <a:ext cx="3614737" cy="3276600"/>
            <a:chOff x="1312650" y="1949612"/>
            <a:chExt cx="2533206" cy="2075311"/>
          </a:xfrm>
        </p:grpSpPr>
        <p:sp>
          <p:nvSpPr>
            <p:cNvPr id="53265" name="Google Shape;1447;p17">
              <a:extLst>
                <a:ext uri="{FF2B5EF4-FFF2-40B4-BE49-F238E27FC236}">
                  <a16:creationId xmlns:a16="http://schemas.microsoft.com/office/drawing/2014/main" id="{ABCF98DA-0304-43FE-82C7-A27E71C25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565" y="3692446"/>
              <a:ext cx="786293" cy="183519"/>
            </a:xfrm>
            <a:custGeom>
              <a:avLst/>
              <a:gdLst>
                <a:gd name="T0" fmla="*/ 2147483646 w 5210"/>
                <a:gd name="T1" fmla="*/ 2147483646 h 1216"/>
                <a:gd name="T2" fmla="*/ 2147483646 w 5210"/>
                <a:gd name="T3" fmla="*/ 2147483646 h 1216"/>
                <a:gd name="T4" fmla="*/ 2147483646 w 5210"/>
                <a:gd name="T5" fmla="*/ 2147483646 h 1216"/>
                <a:gd name="T6" fmla="*/ 2147483646 w 5210"/>
                <a:gd name="T7" fmla="*/ 2147483646 h 1216"/>
                <a:gd name="T8" fmla="*/ 2147483646 w 5210"/>
                <a:gd name="T9" fmla="*/ 2147483646 h 1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10" h="1216" extrusionOk="0">
                  <a:moveTo>
                    <a:pt x="2605" y="1"/>
                  </a:moveTo>
                  <a:cubicBezTo>
                    <a:pt x="1154" y="1"/>
                    <a:pt x="1" y="258"/>
                    <a:pt x="1" y="605"/>
                  </a:cubicBezTo>
                  <a:cubicBezTo>
                    <a:pt x="1" y="952"/>
                    <a:pt x="1154" y="1216"/>
                    <a:pt x="2605" y="1216"/>
                  </a:cubicBezTo>
                  <a:cubicBezTo>
                    <a:pt x="4049" y="1216"/>
                    <a:pt x="5209" y="952"/>
                    <a:pt x="5209" y="605"/>
                  </a:cubicBezTo>
                  <a:cubicBezTo>
                    <a:pt x="5209" y="258"/>
                    <a:pt x="4049" y="1"/>
                    <a:pt x="2605" y="1"/>
                  </a:cubicBez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66" name="Google Shape;1448;p17">
              <a:extLst>
                <a:ext uri="{FF2B5EF4-FFF2-40B4-BE49-F238E27FC236}">
                  <a16:creationId xmlns:a16="http://schemas.microsoft.com/office/drawing/2014/main" id="{738E2C13-3409-4D54-9739-FDA7B6D4F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14" y="3692446"/>
              <a:ext cx="786142" cy="183519"/>
            </a:xfrm>
            <a:custGeom>
              <a:avLst/>
              <a:gdLst>
                <a:gd name="T0" fmla="*/ 2147483646 w 5209"/>
                <a:gd name="T1" fmla="*/ 2147483646 h 1216"/>
                <a:gd name="T2" fmla="*/ 0 w 5209"/>
                <a:gd name="T3" fmla="*/ 2147483646 h 1216"/>
                <a:gd name="T4" fmla="*/ 2147483646 w 5209"/>
                <a:gd name="T5" fmla="*/ 2147483646 h 1216"/>
                <a:gd name="T6" fmla="*/ 2147483646 w 5209"/>
                <a:gd name="T7" fmla="*/ 2147483646 h 1216"/>
                <a:gd name="T8" fmla="*/ 2147483646 w 5209"/>
                <a:gd name="T9" fmla="*/ 2147483646 h 1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09" h="1216" extrusionOk="0">
                  <a:moveTo>
                    <a:pt x="2604" y="1"/>
                  </a:moveTo>
                  <a:cubicBezTo>
                    <a:pt x="1153" y="1"/>
                    <a:pt x="0" y="258"/>
                    <a:pt x="0" y="605"/>
                  </a:cubicBezTo>
                  <a:cubicBezTo>
                    <a:pt x="0" y="952"/>
                    <a:pt x="1153" y="1216"/>
                    <a:pt x="2604" y="1216"/>
                  </a:cubicBezTo>
                  <a:cubicBezTo>
                    <a:pt x="4048" y="1216"/>
                    <a:pt x="5208" y="952"/>
                    <a:pt x="5208" y="605"/>
                  </a:cubicBezTo>
                  <a:cubicBezTo>
                    <a:pt x="5208" y="258"/>
                    <a:pt x="4048" y="1"/>
                    <a:pt x="2604" y="1"/>
                  </a:cubicBez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67" name="Google Shape;1449;p17">
              <a:extLst>
                <a:ext uri="{FF2B5EF4-FFF2-40B4-BE49-F238E27FC236}">
                  <a16:creationId xmlns:a16="http://schemas.microsoft.com/office/drawing/2014/main" id="{9A8F2869-64C1-4F2D-AEB5-496CDF75C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650" y="3692446"/>
              <a:ext cx="1392841" cy="332477"/>
            </a:xfrm>
            <a:custGeom>
              <a:avLst/>
              <a:gdLst>
                <a:gd name="T0" fmla="*/ 2147483646 w 9229"/>
                <a:gd name="T1" fmla="*/ 2147483646 h 2203"/>
                <a:gd name="T2" fmla="*/ 0 w 9229"/>
                <a:gd name="T3" fmla="*/ 2147483646 h 2203"/>
                <a:gd name="T4" fmla="*/ 2147483646 w 9229"/>
                <a:gd name="T5" fmla="*/ 2147483646 h 2203"/>
                <a:gd name="T6" fmla="*/ 2147483646 w 9229"/>
                <a:gd name="T7" fmla="*/ 2147483646 h 2203"/>
                <a:gd name="T8" fmla="*/ 2147483646 w 9229"/>
                <a:gd name="T9" fmla="*/ 2147483646 h 2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29" h="2203" extrusionOk="0">
                  <a:moveTo>
                    <a:pt x="4597" y="1"/>
                  </a:moveTo>
                  <a:cubicBezTo>
                    <a:pt x="2056" y="1"/>
                    <a:pt x="0" y="494"/>
                    <a:pt x="0" y="1098"/>
                  </a:cubicBezTo>
                  <a:cubicBezTo>
                    <a:pt x="0" y="1709"/>
                    <a:pt x="2056" y="2202"/>
                    <a:pt x="4597" y="2202"/>
                  </a:cubicBezTo>
                  <a:cubicBezTo>
                    <a:pt x="7146" y="2202"/>
                    <a:pt x="9229" y="1709"/>
                    <a:pt x="9229" y="1098"/>
                  </a:cubicBezTo>
                  <a:cubicBezTo>
                    <a:pt x="9229" y="494"/>
                    <a:pt x="7146" y="1"/>
                    <a:pt x="4597" y="1"/>
                  </a:cubicBez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68" name="Google Shape;1450;p17">
              <a:extLst>
                <a:ext uri="{FF2B5EF4-FFF2-40B4-BE49-F238E27FC236}">
                  <a16:creationId xmlns:a16="http://schemas.microsoft.com/office/drawing/2014/main" id="{AC590F8A-322B-4F2F-9ED6-023697F01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650" y="2600534"/>
              <a:ext cx="554480" cy="485359"/>
            </a:xfrm>
            <a:custGeom>
              <a:avLst/>
              <a:gdLst>
                <a:gd name="T0" fmla="*/ 2147483646 w 3674"/>
                <a:gd name="T1" fmla="*/ 0 h 3216"/>
                <a:gd name="T2" fmla="*/ 0 w 3674"/>
                <a:gd name="T3" fmla="*/ 2147483646 h 3216"/>
                <a:gd name="T4" fmla="*/ 2147483646 w 3674"/>
                <a:gd name="T5" fmla="*/ 2147483646 h 3216"/>
                <a:gd name="T6" fmla="*/ 2147483646 w 3674"/>
                <a:gd name="T7" fmla="*/ 2147483646 h 3216"/>
                <a:gd name="T8" fmla="*/ 2147483646 w 3674"/>
                <a:gd name="T9" fmla="*/ 0 h 3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74" h="3216" extrusionOk="0">
                  <a:moveTo>
                    <a:pt x="896" y="0"/>
                  </a:moveTo>
                  <a:lnTo>
                    <a:pt x="0" y="1451"/>
                  </a:lnTo>
                  <a:lnTo>
                    <a:pt x="2778" y="3215"/>
                  </a:lnTo>
                  <a:lnTo>
                    <a:pt x="3674" y="1736"/>
                  </a:lnTo>
                  <a:lnTo>
                    <a:pt x="896" y="0"/>
                  </a:lnTo>
                  <a:close/>
                </a:path>
              </a:pathLst>
            </a:custGeom>
            <a:solidFill>
              <a:srgbClr val="32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69" name="Google Shape;1451;p17">
              <a:extLst>
                <a:ext uri="{FF2B5EF4-FFF2-40B4-BE49-F238E27FC236}">
                  <a16:creationId xmlns:a16="http://schemas.microsoft.com/office/drawing/2014/main" id="{772B5446-ADE1-4664-9289-80A8A3C6D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93" y="2963046"/>
              <a:ext cx="87232" cy="66254"/>
            </a:xfrm>
            <a:custGeom>
              <a:avLst/>
              <a:gdLst>
                <a:gd name="T0" fmla="*/ 2147483646 w 578"/>
                <a:gd name="T1" fmla="*/ 2147483646 h 439"/>
                <a:gd name="T2" fmla="*/ 2147483646 w 578"/>
                <a:gd name="T3" fmla="*/ 2147483646 h 439"/>
                <a:gd name="T4" fmla="*/ 2147483646 w 578"/>
                <a:gd name="T5" fmla="*/ 2147483646 h 439"/>
                <a:gd name="T6" fmla="*/ 2147483646 w 578"/>
                <a:gd name="T7" fmla="*/ 2147483646 h 439"/>
                <a:gd name="T8" fmla="*/ 2147483646 w 578"/>
                <a:gd name="T9" fmla="*/ 2147483646 h 4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8" h="439" extrusionOk="0">
                  <a:moveTo>
                    <a:pt x="56" y="1"/>
                  </a:moveTo>
                  <a:lnTo>
                    <a:pt x="1" y="119"/>
                  </a:lnTo>
                  <a:lnTo>
                    <a:pt x="521" y="438"/>
                  </a:lnTo>
                  <a:lnTo>
                    <a:pt x="577" y="320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0" name="Google Shape;1452;p17">
              <a:extLst>
                <a:ext uri="{FF2B5EF4-FFF2-40B4-BE49-F238E27FC236}">
                  <a16:creationId xmlns:a16="http://schemas.microsoft.com/office/drawing/2014/main" id="{F73DFCCE-2C70-454D-B7FC-7513CB92E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163" y="2967272"/>
              <a:ext cx="43163" cy="35768"/>
            </a:xfrm>
            <a:custGeom>
              <a:avLst/>
              <a:gdLst>
                <a:gd name="T0" fmla="*/ 2147483646 w 286"/>
                <a:gd name="T1" fmla="*/ 0 h 237"/>
                <a:gd name="T2" fmla="*/ 2147483646 w 286"/>
                <a:gd name="T3" fmla="*/ 2147483646 h 237"/>
                <a:gd name="T4" fmla="*/ 2147483646 w 286"/>
                <a:gd name="T5" fmla="*/ 2147483646 h 237"/>
                <a:gd name="T6" fmla="*/ 2147483646 w 286"/>
                <a:gd name="T7" fmla="*/ 2147483646 h 237"/>
                <a:gd name="T8" fmla="*/ 2147483646 w 286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237" extrusionOk="0">
                  <a:moveTo>
                    <a:pt x="29" y="0"/>
                  </a:moveTo>
                  <a:lnTo>
                    <a:pt x="1" y="63"/>
                  </a:lnTo>
                  <a:lnTo>
                    <a:pt x="258" y="237"/>
                  </a:lnTo>
                  <a:lnTo>
                    <a:pt x="286" y="17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1" name="Google Shape;1453;p17">
              <a:extLst>
                <a:ext uri="{FF2B5EF4-FFF2-40B4-BE49-F238E27FC236}">
                  <a16:creationId xmlns:a16="http://schemas.microsoft.com/office/drawing/2014/main" id="{037FFF3F-E473-492E-9F89-194F0D4DE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197" y="2967272"/>
              <a:ext cx="30637" cy="22185"/>
            </a:xfrm>
            <a:custGeom>
              <a:avLst/>
              <a:gdLst>
                <a:gd name="T0" fmla="*/ 2147483646 w 203"/>
                <a:gd name="T1" fmla="*/ 0 h 147"/>
                <a:gd name="T2" fmla="*/ 2147483646 w 203"/>
                <a:gd name="T3" fmla="*/ 2147483646 h 147"/>
                <a:gd name="T4" fmla="*/ 2147483646 w 203"/>
                <a:gd name="T5" fmla="*/ 2147483646 h 147"/>
                <a:gd name="T6" fmla="*/ 2147483646 w 203"/>
                <a:gd name="T7" fmla="*/ 2147483646 h 147"/>
                <a:gd name="T8" fmla="*/ 2147483646 w 203"/>
                <a:gd name="T9" fmla="*/ 0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147" extrusionOk="0">
                  <a:moveTo>
                    <a:pt x="1" y="0"/>
                  </a:moveTo>
                  <a:lnTo>
                    <a:pt x="1" y="63"/>
                  </a:lnTo>
                  <a:lnTo>
                    <a:pt x="174" y="146"/>
                  </a:lnTo>
                  <a:lnTo>
                    <a:pt x="202" y="11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2" name="Google Shape;1454;p17">
              <a:extLst>
                <a:ext uri="{FF2B5EF4-FFF2-40B4-BE49-F238E27FC236}">
                  <a16:creationId xmlns:a16="http://schemas.microsoft.com/office/drawing/2014/main" id="{451D1A1C-619E-43E6-801F-97FD601C0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614" y="2894528"/>
              <a:ext cx="74554" cy="57802"/>
            </a:xfrm>
            <a:custGeom>
              <a:avLst/>
              <a:gdLst>
                <a:gd name="T0" fmla="*/ 2147483646 w 494"/>
                <a:gd name="T1" fmla="*/ 2147483646 h 383"/>
                <a:gd name="T2" fmla="*/ 2147483646 w 494"/>
                <a:gd name="T3" fmla="*/ 2147483646 h 383"/>
                <a:gd name="T4" fmla="*/ 0 w 494"/>
                <a:gd name="T5" fmla="*/ 2147483646 h 383"/>
                <a:gd name="T6" fmla="*/ 2147483646 w 494"/>
                <a:gd name="T7" fmla="*/ 2147483646 h 383"/>
                <a:gd name="T8" fmla="*/ 2147483646 w 494"/>
                <a:gd name="T9" fmla="*/ 2147483646 h 383"/>
                <a:gd name="T10" fmla="*/ 2147483646 w 494"/>
                <a:gd name="T11" fmla="*/ 2147483646 h 383"/>
                <a:gd name="T12" fmla="*/ 2147483646 w 494"/>
                <a:gd name="T13" fmla="*/ 2147483646 h 383"/>
                <a:gd name="T14" fmla="*/ 2147483646 w 494"/>
                <a:gd name="T15" fmla="*/ 2147483646 h 383"/>
                <a:gd name="T16" fmla="*/ 2147483646 w 494"/>
                <a:gd name="T17" fmla="*/ 2147483646 h 383"/>
                <a:gd name="T18" fmla="*/ 2147483646 w 494"/>
                <a:gd name="T19" fmla="*/ 2147483646 h 383"/>
                <a:gd name="T20" fmla="*/ 2147483646 w 494"/>
                <a:gd name="T21" fmla="*/ 2147483646 h 3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4" h="383" extrusionOk="0">
                  <a:moveTo>
                    <a:pt x="85" y="1"/>
                  </a:moveTo>
                  <a:cubicBezTo>
                    <a:pt x="62" y="1"/>
                    <a:pt x="44" y="16"/>
                    <a:pt x="28" y="52"/>
                  </a:cubicBezTo>
                  <a:lnTo>
                    <a:pt x="0" y="80"/>
                  </a:lnTo>
                  <a:cubicBezTo>
                    <a:pt x="0" y="107"/>
                    <a:pt x="0" y="163"/>
                    <a:pt x="28" y="163"/>
                  </a:cubicBezTo>
                  <a:lnTo>
                    <a:pt x="348" y="371"/>
                  </a:lnTo>
                  <a:cubicBezTo>
                    <a:pt x="356" y="379"/>
                    <a:pt x="364" y="383"/>
                    <a:pt x="372" y="383"/>
                  </a:cubicBezTo>
                  <a:cubicBezTo>
                    <a:pt x="392" y="383"/>
                    <a:pt x="413" y="361"/>
                    <a:pt x="438" y="337"/>
                  </a:cubicBezTo>
                  <a:lnTo>
                    <a:pt x="466" y="309"/>
                  </a:lnTo>
                  <a:cubicBezTo>
                    <a:pt x="493" y="281"/>
                    <a:pt x="466" y="226"/>
                    <a:pt x="438" y="198"/>
                  </a:cubicBezTo>
                  <a:lnTo>
                    <a:pt x="146" y="24"/>
                  </a:lnTo>
                  <a:cubicBezTo>
                    <a:pt x="123" y="9"/>
                    <a:pt x="103" y="1"/>
                    <a:pt x="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3" name="Google Shape;1455;p17">
              <a:extLst>
                <a:ext uri="{FF2B5EF4-FFF2-40B4-BE49-F238E27FC236}">
                  <a16:creationId xmlns:a16="http://schemas.microsoft.com/office/drawing/2014/main" id="{7A704731-3FDD-4360-90BF-6D39253BD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3985" y="2666486"/>
              <a:ext cx="44220" cy="30486"/>
            </a:xfrm>
            <a:custGeom>
              <a:avLst/>
              <a:gdLst>
                <a:gd name="T0" fmla="*/ 2147483646 w 293"/>
                <a:gd name="T1" fmla="*/ 2147483646 h 202"/>
                <a:gd name="T2" fmla="*/ 2147483646 w 293"/>
                <a:gd name="T3" fmla="*/ 2147483646 h 202"/>
                <a:gd name="T4" fmla="*/ 2147483646 w 293"/>
                <a:gd name="T5" fmla="*/ 2147483646 h 202"/>
                <a:gd name="T6" fmla="*/ 2147483646 w 293"/>
                <a:gd name="T7" fmla="*/ 2147483646 h 202"/>
                <a:gd name="T8" fmla="*/ 2147483646 w 293"/>
                <a:gd name="T9" fmla="*/ 2147483646 h 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" h="202" extrusionOk="0">
                  <a:moveTo>
                    <a:pt x="28" y="1"/>
                  </a:moveTo>
                  <a:lnTo>
                    <a:pt x="1" y="28"/>
                  </a:lnTo>
                  <a:lnTo>
                    <a:pt x="264" y="202"/>
                  </a:lnTo>
                  <a:lnTo>
                    <a:pt x="292" y="174"/>
                  </a:lnTo>
                  <a:lnTo>
                    <a:pt x="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4" name="Google Shape;1456;p17">
              <a:extLst>
                <a:ext uri="{FF2B5EF4-FFF2-40B4-BE49-F238E27FC236}">
                  <a16:creationId xmlns:a16="http://schemas.microsoft.com/office/drawing/2014/main" id="{C316E09E-1059-474C-9736-759AA6EE7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684" y="2674938"/>
              <a:ext cx="30486" cy="22034"/>
            </a:xfrm>
            <a:custGeom>
              <a:avLst/>
              <a:gdLst>
                <a:gd name="T0" fmla="*/ 2147483646 w 202"/>
                <a:gd name="T1" fmla="*/ 0 h 146"/>
                <a:gd name="T2" fmla="*/ 0 w 202"/>
                <a:gd name="T3" fmla="*/ 2147483646 h 146"/>
                <a:gd name="T4" fmla="*/ 2147483646 w 202"/>
                <a:gd name="T5" fmla="*/ 2147483646 h 146"/>
                <a:gd name="T6" fmla="*/ 2147483646 w 202"/>
                <a:gd name="T7" fmla="*/ 2147483646 h 146"/>
                <a:gd name="T8" fmla="*/ 2147483646 w 202"/>
                <a:gd name="T9" fmla="*/ 0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2" h="146" extrusionOk="0">
                  <a:moveTo>
                    <a:pt x="28" y="0"/>
                  </a:moveTo>
                  <a:lnTo>
                    <a:pt x="0" y="28"/>
                  </a:lnTo>
                  <a:lnTo>
                    <a:pt x="174" y="146"/>
                  </a:lnTo>
                  <a:lnTo>
                    <a:pt x="201" y="1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5" name="Google Shape;1457;p17">
              <a:extLst>
                <a:ext uri="{FF2B5EF4-FFF2-40B4-BE49-F238E27FC236}">
                  <a16:creationId xmlns:a16="http://schemas.microsoft.com/office/drawing/2014/main" id="{7B0C8021-82DC-4AFF-B898-67C6328C9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2985" y="2630869"/>
              <a:ext cx="493810" cy="419407"/>
            </a:xfrm>
            <a:custGeom>
              <a:avLst/>
              <a:gdLst>
                <a:gd name="T0" fmla="*/ 2147483646 w 3272"/>
                <a:gd name="T1" fmla="*/ 2147483646 h 2779"/>
                <a:gd name="T2" fmla="*/ 2147483646 w 3272"/>
                <a:gd name="T3" fmla="*/ 2147483646 h 2779"/>
                <a:gd name="T4" fmla="*/ 2147483646 w 3272"/>
                <a:gd name="T5" fmla="*/ 2147483646 h 2779"/>
                <a:gd name="T6" fmla="*/ 2147483646 w 3272"/>
                <a:gd name="T7" fmla="*/ 2147483646 h 2779"/>
                <a:gd name="T8" fmla="*/ 2147483646 w 3272"/>
                <a:gd name="T9" fmla="*/ 2147483646 h 2779"/>
                <a:gd name="T10" fmla="*/ 2147483646 w 3272"/>
                <a:gd name="T11" fmla="*/ 2147483646 h 2779"/>
                <a:gd name="T12" fmla="*/ 2147483646 w 3272"/>
                <a:gd name="T13" fmla="*/ 2147483646 h 2779"/>
                <a:gd name="T14" fmla="*/ 2147483646 w 3272"/>
                <a:gd name="T15" fmla="*/ 2147483646 h 2779"/>
                <a:gd name="T16" fmla="*/ 2147483646 w 3272"/>
                <a:gd name="T17" fmla="*/ 2147483646 h 2779"/>
                <a:gd name="T18" fmla="*/ 2147483646 w 3272"/>
                <a:gd name="T19" fmla="*/ 2147483646 h 2779"/>
                <a:gd name="T20" fmla="*/ 2147483646 w 3272"/>
                <a:gd name="T21" fmla="*/ 0 h 2779"/>
                <a:gd name="T22" fmla="*/ 2147483646 w 3272"/>
                <a:gd name="T23" fmla="*/ 2147483646 h 2779"/>
                <a:gd name="T24" fmla="*/ 2147483646 w 3272"/>
                <a:gd name="T25" fmla="*/ 2147483646 h 2779"/>
                <a:gd name="T26" fmla="*/ 2147483646 w 3272"/>
                <a:gd name="T27" fmla="*/ 2147483646 h 2779"/>
                <a:gd name="T28" fmla="*/ 2147483646 w 3272"/>
                <a:gd name="T29" fmla="*/ 2147483646 h 2779"/>
                <a:gd name="T30" fmla="*/ 2147483646 w 3272"/>
                <a:gd name="T31" fmla="*/ 2147483646 h 2779"/>
                <a:gd name="T32" fmla="*/ 2147483646 w 3272"/>
                <a:gd name="T33" fmla="*/ 2147483646 h 2779"/>
                <a:gd name="T34" fmla="*/ 2147483646 w 3272"/>
                <a:gd name="T35" fmla="*/ 2147483646 h 2779"/>
                <a:gd name="T36" fmla="*/ 2147483646 w 3272"/>
                <a:gd name="T37" fmla="*/ 2147483646 h 2779"/>
                <a:gd name="T38" fmla="*/ 2147483646 w 3272"/>
                <a:gd name="T39" fmla="*/ 2147483646 h 2779"/>
                <a:gd name="T40" fmla="*/ 2147483646 w 3272"/>
                <a:gd name="T41" fmla="*/ 2147483646 h 2779"/>
                <a:gd name="T42" fmla="*/ 2147483646 w 3272"/>
                <a:gd name="T43" fmla="*/ 2147483646 h 2779"/>
                <a:gd name="T44" fmla="*/ 2147483646 w 3272"/>
                <a:gd name="T45" fmla="*/ 2147483646 h 2779"/>
                <a:gd name="T46" fmla="*/ 2147483646 w 3272"/>
                <a:gd name="T47" fmla="*/ 2147483646 h 2779"/>
                <a:gd name="T48" fmla="*/ 2147483646 w 3272"/>
                <a:gd name="T49" fmla="*/ 2147483646 h 2779"/>
                <a:gd name="T50" fmla="*/ 2147483646 w 3272"/>
                <a:gd name="T51" fmla="*/ 2147483646 h 2779"/>
                <a:gd name="T52" fmla="*/ 2147483646 w 3272"/>
                <a:gd name="T53" fmla="*/ 0 h 277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272" h="2779" extrusionOk="0">
                  <a:moveTo>
                    <a:pt x="841" y="63"/>
                  </a:moveTo>
                  <a:lnTo>
                    <a:pt x="3181" y="1507"/>
                  </a:lnTo>
                  <a:cubicBezTo>
                    <a:pt x="3125" y="1563"/>
                    <a:pt x="3153" y="1681"/>
                    <a:pt x="3216" y="1736"/>
                  </a:cubicBezTo>
                  <a:lnTo>
                    <a:pt x="2632" y="2695"/>
                  </a:lnTo>
                  <a:cubicBezTo>
                    <a:pt x="2603" y="2675"/>
                    <a:pt x="2573" y="2666"/>
                    <a:pt x="2543" y="2666"/>
                  </a:cubicBezTo>
                  <a:cubicBezTo>
                    <a:pt x="2489" y="2666"/>
                    <a:pt x="2439" y="2696"/>
                    <a:pt x="2403" y="2750"/>
                  </a:cubicBezTo>
                  <a:lnTo>
                    <a:pt x="91" y="1278"/>
                  </a:lnTo>
                  <a:cubicBezTo>
                    <a:pt x="119" y="1216"/>
                    <a:pt x="91" y="1132"/>
                    <a:pt x="56" y="1105"/>
                  </a:cubicBezTo>
                  <a:lnTo>
                    <a:pt x="667" y="118"/>
                  </a:lnTo>
                  <a:cubicBezTo>
                    <a:pt x="723" y="118"/>
                    <a:pt x="813" y="118"/>
                    <a:pt x="841" y="63"/>
                  </a:cubicBezTo>
                  <a:close/>
                  <a:moveTo>
                    <a:pt x="841" y="0"/>
                  </a:moveTo>
                  <a:cubicBezTo>
                    <a:pt x="800" y="46"/>
                    <a:pt x="755" y="74"/>
                    <a:pt x="712" y="74"/>
                  </a:cubicBezTo>
                  <a:cubicBezTo>
                    <a:pt x="697" y="74"/>
                    <a:pt x="682" y="70"/>
                    <a:pt x="667" y="63"/>
                  </a:cubicBezTo>
                  <a:lnTo>
                    <a:pt x="639" y="63"/>
                  </a:lnTo>
                  <a:lnTo>
                    <a:pt x="1" y="1105"/>
                  </a:lnTo>
                  <a:lnTo>
                    <a:pt x="28" y="1105"/>
                  </a:lnTo>
                  <a:cubicBezTo>
                    <a:pt x="56" y="1160"/>
                    <a:pt x="56" y="1216"/>
                    <a:pt x="28" y="1278"/>
                  </a:cubicBezTo>
                  <a:lnTo>
                    <a:pt x="28" y="1306"/>
                  </a:lnTo>
                  <a:lnTo>
                    <a:pt x="2403" y="2778"/>
                  </a:lnTo>
                  <a:cubicBezTo>
                    <a:pt x="2438" y="2725"/>
                    <a:pt x="2488" y="2706"/>
                    <a:pt x="2533" y="2706"/>
                  </a:cubicBezTo>
                  <a:cubicBezTo>
                    <a:pt x="2559" y="2706"/>
                    <a:pt x="2584" y="2712"/>
                    <a:pt x="2605" y="2722"/>
                  </a:cubicBezTo>
                  <a:lnTo>
                    <a:pt x="2632" y="2722"/>
                  </a:lnTo>
                  <a:lnTo>
                    <a:pt x="3271" y="1709"/>
                  </a:lnTo>
                  <a:lnTo>
                    <a:pt x="3244" y="1709"/>
                  </a:lnTo>
                  <a:cubicBezTo>
                    <a:pt x="3181" y="1653"/>
                    <a:pt x="3153" y="1563"/>
                    <a:pt x="3216" y="1507"/>
                  </a:cubicBezTo>
                  <a:lnTo>
                    <a:pt x="3216" y="1479"/>
                  </a:lnTo>
                  <a:lnTo>
                    <a:pt x="8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6" name="Google Shape;1458;p17">
              <a:extLst>
                <a:ext uri="{FF2B5EF4-FFF2-40B4-BE49-F238E27FC236}">
                  <a16:creationId xmlns:a16="http://schemas.microsoft.com/office/drawing/2014/main" id="{00784020-85A1-4B8C-A5A5-062A94008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6354" y="2785714"/>
              <a:ext cx="127075" cy="112586"/>
            </a:xfrm>
            <a:custGeom>
              <a:avLst/>
              <a:gdLst>
                <a:gd name="T0" fmla="*/ 2147483646 w 842"/>
                <a:gd name="T1" fmla="*/ 0 h 746"/>
                <a:gd name="T2" fmla="*/ 2147483646 w 842"/>
                <a:gd name="T3" fmla="*/ 2147483646 h 746"/>
                <a:gd name="T4" fmla="*/ 2147483646 w 842"/>
                <a:gd name="T5" fmla="*/ 2147483646 h 746"/>
                <a:gd name="T6" fmla="*/ 2147483646 w 842"/>
                <a:gd name="T7" fmla="*/ 2147483646 h 746"/>
                <a:gd name="T8" fmla="*/ 2147483646 w 842"/>
                <a:gd name="T9" fmla="*/ 2147483646 h 746"/>
                <a:gd name="T10" fmla="*/ 2147483646 w 842"/>
                <a:gd name="T11" fmla="*/ 2147483646 h 746"/>
                <a:gd name="T12" fmla="*/ 2147483646 w 842"/>
                <a:gd name="T13" fmla="*/ 0 h 7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42" h="746" extrusionOk="0">
                  <a:moveTo>
                    <a:pt x="413" y="0"/>
                  </a:moveTo>
                  <a:cubicBezTo>
                    <a:pt x="286" y="0"/>
                    <a:pt x="172" y="52"/>
                    <a:pt x="119" y="162"/>
                  </a:cubicBezTo>
                  <a:cubicBezTo>
                    <a:pt x="1" y="363"/>
                    <a:pt x="56" y="599"/>
                    <a:pt x="230" y="683"/>
                  </a:cubicBezTo>
                  <a:cubicBezTo>
                    <a:pt x="293" y="725"/>
                    <a:pt x="363" y="745"/>
                    <a:pt x="434" y="745"/>
                  </a:cubicBezTo>
                  <a:cubicBezTo>
                    <a:pt x="558" y="745"/>
                    <a:pt x="680" y="683"/>
                    <a:pt x="751" y="572"/>
                  </a:cubicBezTo>
                  <a:cubicBezTo>
                    <a:pt x="841" y="398"/>
                    <a:pt x="813" y="162"/>
                    <a:pt x="640" y="51"/>
                  </a:cubicBezTo>
                  <a:cubicBezTo>
                    <a:pt x="566" y="18"/>
                    <a:pt x="487" y="0"/>
                    <a:pt x="4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7" name="Google Shape;1459;p17">
              <a:extLst>
                <a:ext uri="{FF2B5EF4-FFF2-40B4-BE49-F238E27FC236}">
                  <a16:creationId xmlns:a16="http://schemas.microsoft.com/office/drawing/2014/main" id="{559FC644-C7F5-4FBB-B61E-CEA01FBA4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915" y="2814238"/>
              <a:ext cx="57802" cy="62028"/>
            </a:xfrm>
            <a:custGeom>
              <a:avLst/>
              <a:gdLst>
                <a:gd name="T0" fmla="*/ 2147483646 w 383"/>
                <a:gd name="T1" fmla="*/ 2147483646 h 411"/>
                <a:gd name="T2" fmla="*/ 2147483646 w 383"/>
                <a:gd name="T3" fmla="*/ 2147483646 h 411"/>
                <a:gd name="T4" fmla="*/ 2147483646 w 383"/>
                <a:gd name="T5" fmla="*/ 2147483646 h 411"/>
                <a:gd name="T6" fmla="*/ 2147483646 w 383"/>
                <a:gd name="T7" fmla="*/ 2147483646 h 411"/>
                <a:gd name="T8" fmla="*/ 2147483646 w 383"/>
                <a:gd name="T9" fmla="*/ 2147483646 h 411"/>
                <a:gd name="T10" fmla="*/ 2147483646 w 383"/>
                <a:gd name="T11" fmla="*/ 2147483646 h 411"/>
                <a:gd name="T12" fmla="*/ 2147483646 w 383"/>
                <a:gd name="T13" fmla="*/ 2147483646 h 411"/>
                <a:gd name="T14" fmla="*/ 2147483646 w 383"/>
                <a:gd name="T15" fmla="*/ 2147483646 h 411"/>
                <a:gd name="T16" fmla="*/ 2147483646 w 383"/>
                <a:gd name="T17" fmla="*/ 2147483646 h 411"/>
                <a:gd name="T18" fmla="*/ 2147483646 w 383"/>
                <a:gd name="T19" fmla="*/ 2147483646 h 411"/>
                <a:gd name="T20" fmla="*/ 2147483646 w 383"/>
                <a:gd name="T21" fmla="*/ 2147483646 h 411"/>
                <a:gd name="T22" fmla="*/ 2147483646 w 383"/>
                <a:gd name="T23" fmla="*/ 2147483646 h 411"/>
                <a:gd name="T24" fmla="*/ 2147483646 w 383"/>
                <a:gd name="T25" fmla="*/ 2147483646 h 411"/>
                <a:gd name="T26" fmla="*/ 2147483646 w 383"/>
                <a:gd name="T27" fmla="*/ 2147483646 h 411"/>
                <a:gd name="T28" fmla="*/ 2147483646 w 383"/>
                <a:gd name="T29" fmla="*/ 2147483646 h 411"/>
                <a:gd name="T30" fmla="*/ 2147483646 w 383"/>
                <a:gd name="T31" fmla="*/ 2147483646 h 411"/>
                <a:gd name="T32" fmla="*/ 2147483646 w 383"/>
                <a:gd name="T33" fmla="*/ 2147483646 h 411"/>
                <a:gd name="T34" fmla="*/ 2147483646 w 383"/>
                <a:gd name="T35" fmla="*/ 2147483646 h 411"/>
                <a:gd name="T36" fmla="*/ 2147483646 w 383"/>
                <a:gd name="T37" fmla="*/ 2147483646 h 411"/>
                <a:gd name="T38" fmla="*/ 2147483646 w 383"/>
                <a:gd name="T39" fmla="*/ 2147483646 h 411"/>
                <a:gd name="T40" fmla="*/ 2147483646 w 383"/>
                <a:gd name="T41" fmla="*/ 2147483646 h 411"/>
                <a:gd name="T42" fmla="*/ 2147483646 w 383"/>
                <a:gd name="T43" fmla="*/ 2147483646 h 411"/>
                <a:gd name="T44" fmla="*/ 2147483646 w 383"/>
                <a:gd name="T45" fmla="*/ 2147483646 h 411"/>
                <a:gd name="T46" fmla="*/ 2147483646 w 383"/>
                <a:gd name="T47" fmla="*/ 2147483646 h 411"/>
                <a:gd name="T48" fmla="*/ 2147483646 w 383"/>
                <a:gd name="T49" fmla="*/ 2147483646 h 411"/>
                <a:gd name="T50" fmla="*/ 2147483646 w 383"/>
                <a:gd name="T51" fmla="*/ 2147483646 h 411"/>
                <a:gd name="T52" fmla="*/ 2147483646 w 383"/>
                <a:gd name="T53" fmla="*/ 2147483646 h 411"/>
                <a:gd name="T54" fmla="*/ 2147483646 w 383"/>
                <a:gd name="T55" fmla="*/ 2147483646 h 411"/>
                <a:gd name="T56" fmla="*/ 2147483646 w 383"/>
                <a:gd name="T57" fmla="*/ 2147483646 h 411"/>
                <a:gd name="T58" fmla="*/ 2147483646 w 383"/>
                <a:gd name="T59" fmla="*/ 2147483646 h 41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83" h="411" extrusionOk="0">
                  <a:moveTo>
                    <a:pt x="237" y="91"/>
                  </a:moveTo>
                  <a:lnTo>
                    <a:pt x="209" y="146"/>
                  </a:lnTo>
                  <a:cubicBezTo>
                    <a:pt x="209" y="119"/>
                    <a:pt x="175" y="119"/>
                    <a:pt x="209" y="91"/>
                  </a:cubicBezTo>
                  <a:lnTo>
                    <a:pt x="237" y="91"/>
                  </a:lnTo>
                  <a:close/>
                  <a:moveTo>
                    <a:pt x="175" y="237"/>
                  </a:moveTo>
                  <a:cubicBezTo>
                    <a:pt x="209" y="264"/>
                    <a:pt x="209" y="292"/>
                    <a:pt x="209" y="292"/>
                  </a:cubicBezTo>
                  <a:cubicBezTo>
                    <a:pt x="175" y="320"/>
                    <a:pt x="175" y="320"/>
                    <a:pt x="147" y="320"/>
                  </a:cubicBezTo>
                  <a:lnTo>
                    <a:pt x="175" y="237"/>
                  </a:lnTo>
                  <a:close/>
                  <a:moveTo>
                    <a:pt x="293" y="1"/>
                  </a:moveTo>
                  <a:lnTo>
                    <a:pt x="293" y="35"/>
                  </a:lnTo>
                  <a:cubicBezTo>
                    <a:pt x="257" y="21"/>
                    <a:pt x="225" y="12"/>
                    <a:pt x="198" y="12"/>
                  </a:cubicBezTo>
                  <a:cubicBezTo>
                    <a:pt x="162" y="12"/>
                    <a:pt x="135" y="27"/>
                    <a:pt x="119" y="63"/>
                  </a:cubicBezTo>
                  <a:cubicBezTo>
                    <a:pt x="63" y="119"/>
                    <a:pt x="119" y="174"/>
                    <a:pt x="147" y="209"/>
                  </a:cubicBezTo>
                  <a:lnTo>
                    <a:pt x="119" y="292"/>
                  </a:lnTo>
                  <a:cubicBezTo>
                    <a:pt x="119" y="264"/>
                    <a:pt x="91" y="264"/>
                    <a:pt x="119" y="237"/>
                  </a:cubicBezTo>
                  <a:lnTo>
                    <a:pt x="36" y="174"/>
                  </a:lnTo>
                  <a:cubicBezTo>
                    <a:pt x="1" y="237"/>
                    <a:pt x="36" y="292"/>
                    <a:pt x="91" y="348"/>
                  </a:cubicBezTo>
                  <a:lnTo>
                    <a:pt x="63" y="383"/>
                  </a:lnTo>
                  <a:lnTo>
                    <a:pt x="91" y="410"/>
                  </a:lnTo>
                  <a:lnTo>
                    <a:pt x="119" y="383"/>
                  </a:lnTo>
                  <a:cubicBezTo>
                    <a:pt x="135" y="390"/>
                    <a:pt x="151" y="394"/>
                    <a:pt x="167" y="394"/>
                  </a:cubicBezTo>
                  <a:cubicBezTo>
                    <a:pt x="207" y="394"/>
                    <a:pt x="245" y="373"/>
                    <a:pt x="265" y="348"/>
                  </a:cubicBezTo>
                  <a:cubicBezTo>
                    <a:pt x="320" y="264"/>
                    <a:pt x="265" y="237"/>
                    <a:pt x="237" y="174"/>
                  </a:cubicBezTo>
                  <a:lnTo>
                    <a:pt x="265" y="119"/>
                  </a:lnTo>
                  <a:cubicBezTo>
                    <a:pt x="293" y="119"/>
                    <a:pt x="293" y="146"/>
                    <a:pt x="265" y="146"/>
                  </a:cubicBezTo>
                  <a:lnTo>
                    <a:pt x="348" y="209"/>
                  </a:lnTo>
                  <a:cubicBezTo>
                    <a:pt x="383" y="146"/>
                    <a:pt x="383" y="91"/>
                    <a:pt x="320" y="35"/>
                  </a:cubicBezTo>
                  <a:lnTo>
                    <a:pt x="320" y="1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32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8" name="Google Shape;1460;p17">
              <a:extLst>
                <a:ext uri="{FF2B5EF4-FFF2-40B4-BE49-F238E27FC236}">
                  <a16:creationId xmlns:a16="http://schemas.microsoft.com/office/drawing/2014/main" id="{E93ECBE5-933B-4AF9-B0F0-1AE2D8DB5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458" y="2394980"/>
              <a:ext cx="532446" cy="533653"/>
            </a:xfrm>
            <a:custGeom>
              <a:avLst/>
              <a:gdLst>
                <a:gd name="T0" fmla="*/ 2147483646 w 3528"/>
                <a:gd name="T1" fmla="*/ 2147483646 h 3536"/>
                <a:gd name="T2" fmla="*/ 0 w 3528"/>
                <a:gd name="T3" fmla="*/ 2147483646 h 3536"/>
                <a:gd name="T4" fmla="*/ 2147483646 w 3528"/>
                <a:gd name="T5" fmla="*/ 2147483646 h 3536"/>
                <a:gd name="T6" fmla="*/ 2147483646 w 3528"/>
                <a:gd name="T7" fmla="*/ 2147483646 h 3536"/>
                <a:gd name="T8" fmla="*/ 2147483646 w 3528"/>
                <a:gd name="T9" fmla="*/ 2147483646 h 3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28" h="3536" extrusionOk="0">
                  <a:moveTo>
                    <a:pt x="1216" y="1"/>
                  </a:moveTo>
                  <a:lnTo>
                    <a:pt x="0" y="1216"/>
                  </a:lnTo>
                  <a:lnTo>
                    <a:pt x="2313" y="3536"/>
                  </a:lnTo>
                  <a:lnTo>
                    <a:pt x="3528" y="2320"/>
                  </a:lnTo>
                  <a:lnTo>
                    <a:pt x="1216" y="1"/>
                  </a:lnTo>
                  <a:close/>
                </a:path>
              </a:pathLst>
            </a:custGeom>
            <a:solidFill>
              <a:srgbClr val="54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79" name="Google Shape;1461;p17">
              <a:extLst>
                <a:ext uri="{FF2B5EF4-FFF2-40B4-BE49-F238E27FC236}">
                  <a16:creationId xmlns:a16="http://schemas.microsoft.com/office/drawing/2014/main" id="{8C3CC376-E156-4390-8177-128EAD052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758" y="2793260"/>
              <a:ext cx="74554" cy="73498"/>
            </a:xfrm>
            <a:custGeom>
              <a:avLst/>
              <a:gdLst>
                <a:gd name="T0" fmla="*/ 2147483646 w 494"/>
                <a:gd name="T1" fmla="*/ 2147483646 h 487"/>
                <a:gd name="T2" fmla="*/ 2147483646 w 494"/>
                <a:gd name="T3" fmla="*/ 2147483646 h 487"/>
                <a:gd name="T4" fmla="*/ 2147483646 w 494"/>
                <a:gd name="T5" fmla="*/ 2147483646 h 487"/>
                <a:gd name="T6" fmla="*/ 2147483646 w 494"/>
                <a:gd name="T7" fmla="*/ 2147483646 h 487"/>
                <a:gd name="T8" fmla="*/ 2147483646 w 494"/>
                <a:gd name="T9" fmla="*/ 2147483646 h 4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4" h="487" extrusionOk="0">
                  <a:moveTo>
                    <a:pt x="56" y="1"/>
                  </a:moveTo>
                  <a:lnTo>
                    <a:pt x="1" y="56"/>
                  </a:lnTo>
                  <a:lnTo>
                    <a:pt x="404" y="487"/>
                  </a:lnTo>
                  <a:lnTo>
                    <a:pt x="494" y="403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0" name="Google Shape;1462;p17">
              <a:extLst>
                <a:ext uri="{FF2B5EF4-FFF2-40B4-BE49-F238E27FC236}">
                  <a16:creationId xmlns:a16="http://schemas.microsoft.com/office/drawing/2014/main" id="{96E1E941-FA81-482C-96BB-F24BF56D7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053" y="2805937"/>
              <a:ext cx="38937" cy="39843"/>
            </a:xfrm>
            <a:custGeom>
              <a:avLst/>
              <a:gdLst>
                <a:gd name="T0" fmla="*/ 2147483646 w 258"/>
                <a:gd name="T1" fmla="*/ 0 h 264"/>
                <a:gd name="T2" fmla="*/ 0 w 258"/>
                <a:gd name="T3" fmla="*/ 2147483646 h 264"/>
                <a:gd name="T4" fmla="*/ 2147483646 w 258"/>
                <a:gd name="T5" fmla="*/ 2147483646 h 264"/>
                <a:gd name="T6" fmla="*/ 2147483646 w 258"/>
                <a:gd name="T7" fmla="*/ 2147483646 h 264"/>
                <a:gd name="T8" fmla="*/ 2147483646 w 258"/>
                <a:gd name="T9" fmla="*/ 0 h 2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264" extrusionOk="0">
                  <a:moveTo>
                    <a:pt x="28" y="0"/>
                  </a:moveTo>
                  <a:lnTo>
                    <a:pt x="0" y="28"/>
                  </a:lnTo>
                  <a:lnTo>
                    <a:pt x="229" y="264"/>
                  </a:lnTo>
                  <a:lnTo>
                    <a:pt x="257" y="22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1" name="Google Shape;1463;p17">
              <a:extLst>
                <a:ext uri="{FF2B5EF4-FFF2-40B4-BE49-F238E27FC236}">
                  <a16:creationId xmlns:a16="http://schemas.microsoft.com/office/drawing/2014/main" id="{A6F393FF-558C-4815-AE2E-2C06F5440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088" y="2810012"/>
              <a:ext cx="26260" cy="26411"/>
            </a:xfrm>
            <a:custGeom>
              <a:avLst/>
              <a:gdLst>
                <a:gd name="T0" fmla="*/ 2147483646 w 174"/>
                <a:gd name="T1" fmla="*/ 2147483646 h 175"/>
                <a:gd name="T2" fmla="*/ 0 w 174"/>
                <a:gd name="T3" fmla="*/ 2147483646 h 175"/>
                <a:gd name="T4" fmla="*/ 2147483646 w 174"/>
                <a:gd name="T5" fmla="*/ 2147483646 h 175"/>
                <a:gd name="T6" fmla="*/ 2147483646 w 174"/>
                <a:gd name="T7" fmla="*/ 2147483646 h 175"/>
                <a:gd name="T8" fmla="*/ 2147483646 w 174"/>
                <a:gd name="T9" fmla="*/ 2147483646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175" extrusionOk="0">
                  <a:moveTo>
                    <a:pt x="28" y="1"/>
                  </a:moveTo>
                  <a:lnTo>
                    <a:pt x="0" y="29"/>
                  </a:lnTo>
                  <a:lnTo>
                    <a:pt x="139" y="174"/>
                  </a:lnTo>
                  <a:lnTo>
                    <a:pt x="174" y="147"/>
                  </a:lnTo>
                  <a:lnTo>
                    <a:pt x="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2" name="Google Shape;1464;p17">
              <a:extLst>
                <a:ext uri="{FF2B5EF4-FFF2-40B4-BE49-F238E27FC236}">
                  <a16:creationId xmlns:a16="http://schemas.microsoft.com/office/drawing/2014/main" id="{9F2FBCE1-44BA-44E1-B7DE-E4AC8081D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088" y="2736966"/>
              <a:ext cx="69272" cy="64896"/>
            </a:xfrm>
            <a:custGeom>
              <a:avLst/>
              <a:gdLst>
                <a:gd name="T0" fmla="*/ 2147483646 w 459"/>
                <a:gd name="T1" fmla="*/ 0 h 430"/>
                <a:gd name="T2" fmla="*/ 2147483646 w 459"/>
                <a:gd name="T3" fmla="*/ 2147483646 h 430"/>
                <a:gd name="T4" fmla="*/ 2147483646 w 459"/>
                <a:gd name="T5" fmla="*/ 2147483646 h 430"/>
                <a:gd name="T6" fmla="*/ 2147483646 w 459"/>
                <a:gd name="T7" fmla="*/ 2147483646 h 430"/>
                <a:gd name="T8" fmla="*/ 2147483646 w 459"/>
                <a:gd name="T9" fmla="*/ 2147483646 h 430"/>
                <a:gd name="T10" fmla="*/ 2147483646 w 459"/>
                <a:gd name="T11" fmla="*/ 2147483646 h 430"/>
                <a:gd name="T12" fmla="*/ 2147483646 w 459"/>
                <a:gd name="T13" fmla="*/ 2147483646 h 430"/>
                <a:gd name="T14" fmla="*/ 2147483646 w 459"/>
                <a:gd name="T15" fmla="*/ 2147483646 h 430"/>
                <a:gd name="T16" fmla="*/ 2147483646 w 459"/>
                <a:gd name="T17" fmla="*/ 2147483646 h 430"/>
                <a:gd name="T18" fmla="*/ 2147483646 w 459"/>
                <a:gd name="T19" fmla="*/ 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59" h="430" extrusionOk="0">
                  <a:moveTo>
                    <a:pt x="112" y="0"/>
                  </a:moveTo>
                  <a:cubicBezTo>
                    <a:pt x="90" y="0"/>
                    <a:pt x="70" y="9"/>
                    <a:pt x="56" y="27"/>
                  </a:cubicBezTo>
                  <a:lnTo>
                    <a:pt x="28" y="54"/>
                  </a:lnTo>
                  <a:cubicBezTo>
                    <a:pt x="0" y="82"/>
                    <a:pt x="0" y="138"/>
                    <a:pt x="28" y="165"/>
                  </a:cubicBezTo>
                  <a:lnTo>
                    <a:pt x="285" y="429"/>
                  </a:lnTo>
                  <a:lnTo>
                    <a:pt x="403" y="429"/>
                  </a:lnTo>
                  <a:lnTo>
                    <a:pt x="431" y="374"/>
                  </a:lnTo>
                  <a:cubicBezTo>
                    <a:pt x="458" y="339"/>
                    <a:pt x="458" y="311"/>
                    <a:pt x="431" y="283"/>
                  </a:cubicBezTo>
                  <a:lnTo>
                    <a:pt x="174" y="27"/>
                  </a:lnTo>
                  <a:cubicBezTo>
                    <a:pt x="156" y="9"/>
                    <a:pt x="134" y="0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3" name="Google Shape;1465;p17">
              <a:extLst>
                <a:ext uri="{FF2B5EF4-FFF2-40B4-BE49-F238E27FC236}">
                  <a16:creationId xmlns:a16="http://schemas.microsoft.com/office/drawing/2014/main" id="{68722AA2-75DB-4E4E-8005-AEEC7661E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3279" y="2465309"/>
              <a:ext cx="38786" cy="39994"/>
            </a:xfrm>
            <a:custGeom>
              <a:avLst/>
              <a:gdLst>
                <a:gd name="T0" fmla="*/ 2147483646 w 257"/>
                <a:gd name="T1" fmla="*/ 0 h 265"/>
                <a:gd name="T2" fmla="*/ 0 w 257"/>
                <a:gd name="T3" fmla="*/ 2147483646 h 265"/>
                <a:gd name="T4" fmla="*/ 2147483646 w 257"/>
                <a:gd name="T5" fmla="*/ 2147483646 h 265"/>
                <a:gd name="T6" fmla="*/ 2147483646 w 257"/>
                <a:gd name="T7" fmla="*/ 2147483646 h 265"/>
                <a:gd name="T8" fmla="*/ 2147483646 w 257"/>
                <a:gd name="T9" fmla="*/ 0 h 2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7" h="265" extrusionOk="0">
                  <a:moveTo>
                    <a:pt x="28" y="0"/>
                  </a:moveTo>
                  <a:lnTo>
                    <a:pt x="0" y="28"/>
                  </a:lnTo>
                  <a:lnTo>
                    <a:pt x="229" y="264"/>
                  </a:lnTo>
                  <a:lnTo>
                    <a:pt x="257" y="22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4" name="Google Shape;1466;p17">
              <a:extLst>
                <a:ext uri="{FF2B5EF4-FFF2-40B4-BE49-F238E27FC236}">
                  <a16:creationId xmlns:a16="http://schemas.microsoft.com/office/drawing/2014/main" id="{CBC504DA-0C23-41FA-887D-FB241C546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828" y="2469535"/>
              <a:ext cx="26411" cy="30486"/>
            </a:xfrm>
            <a:custGeom>
              <a:avLst/>
              <a:gdLst>
                <a:gd name="T0" fmla="*/ 2147483646 w 175"/>
                <a:gd name="T1" fmla="*/ 0 h 202"/>
                <a:gd name="T2" fmla="*/ 2147483646 w 175"/>
                <a:gd name="T3" fmla="*/ 2147483646 h 202"/>
                <a:gd name="T4" fmla="*/ 2147483646 w 175"/>
                <a:gd name="T5" fmla="*/ 2147483646 h 202"/>
                <a:gd name="T6" fmla="*/ 2147483646 w 175"/>
                <a:gd name="T7" fmla="*/ 2147483646 h 202"/>
                <a:gd name="T8" fmla="*/ 2147483646 w 175"/>
                <a:gd name="T9" fmla="*/ 0 h 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" h="202" extrusionOk="0">
                  <a:moveTo>
                    <a:pt x="28" y="0"/>
                  </a:moveTo>
                  <a:lnTo>
                    <a:pt x="1" y="63"/>
                  </a:lnTo>
                  <a:lnTo>
                    <a:pt x="139" y="201"/>
                  </a:lnTo>
                  <a:lnTo>
                    <a:pt x="174" y="17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5" name="Google Shape;1467;p17">
              <a:extLst>
                <a:ext uri="{FF2B5EF4-FFF2-40B4-BE49-F238E27FC236}">
                  <a16:creationId xmlns:a16="http://schemas.microsoft.com/office/drawing/2014/main" id="{CFB9F1DD-1622-4889-8281-7594F2DD0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6019" y="2430748"/>
              <a:ext cx="463324" cy="462268"/>
            </a:xfrm>
            <a:custGeom>
              <a:avLst/>
              <a:gdLst>
                <a:gd name="T0" fmla="*/ 2147483646 w 3070"/>
                <a:gd name="T1" fmla="*/ 2147483646 h 3063"/>
                <a:gd name="T2" fmla="*/ 2147483646 w 3070"/>
                <a:gd name="T3" fmla="*/ 2147483646 h 3063"/>
                <a:gd name="T4" fmla="*/ 2147483646 w 3070"/>
                <a:gd name="T5" fmla="*/ 2147483646 h 3063"/>
                <a:gd name="T6" fmla="*/ 2147483646 w 3070"/>
                <a:gd name="T7" fmla="*/ 2147483646 h 3063"/>
                <a:gd name="T8" fmla="*/ 2147483646 w 3070"/>
                <a:gd name="T9" fmla="*/ 2147483646 h 3063"/>
                <a:gd name="T10" fmla="*/ 2147483646 w 3070"/>
                <a:gd name="T11" fmla="*/ 2147483646 h 3063"/>
                <a:gd name="T12" fmla="*/ 2147483646 w 3070"/>
                <a:gd name="T13" fmla="*/ 2147483646 h 3063"/>
                <a:gd name="T14" fmla="*/ 2147483646 w 3070"/>
                <a:gd name="T15" fmla="*/ 2147483646 h 3063"/>
                <a:gd name="T16" fmla="*/ 2147483646 w 3070"/>
                <a:gd name="T17" fmla="*/ 2147483646 h 3063"/>
                <a:gd name="T18" fmla="*/ 2147483646 w 3070"/>
                <a:gd name="T19" fmla="*/ 2147483646 h 3063"/>
                <a:gd name="T20" fmla="*/ 2147483646 w 3070"/>
                <a:gd name="T21" fmla="*/ 2147483646 h 3063"/>
                <a:gd name="T22" fmla="*/ 2147483646 w 3070"/>
                <a:gd name="T23" fmla="*/ 0 h 3063"/>
                <a:gd name="T24" fmla="*/ 2147483646 w 3070"/>
                <a:gd name="T25" fmla="*/ 2147483646 h 3063"/>
                <a:gd name="T26" fmla="*/ 0 w 3070"/>
                <a:gd name="T27" fmla="*/ 2147483646 h 3063"/>
                <a:gd name="T28" fmla="*/ 0 w 3070"/>
                <a:gd name="T29" fmla="*/ 2147483646 h 3063"/>
                <a:gd name="T30" fmla="*/ 2147483646 w 3070"/>
                <a:gd name="T31" fmla="*/ 2147483646 h 3063"/>
                <a:gd name="T32" fmla="*/ 2147483646 w 3070"/>
                <a:gd name="T33" fmla="*/ 2147483646 h 3063"/>
                <a:gd name="T34" fmla="*/ 2147483646 w 3070"/>
                <a:gd name="T35" fmla="*/ 2147483646 h 3063"/>
                <a:gd name="T36" fmla="*/ 2147483646 w 3070"/>
                <a:gd name="T37" fmla="*/ 2147483646 h 3063"/>
                <a:gd name="T38" fmla="*/ 2147483646 w 3070"/>
                <a:gd name="T39" fmla="*/ 2147483646 h 3063"/>
                <a:gd name="T40" fmla="*/ 2147483646 w 3070"/>
                <a:gd name="T41" fmla="*/ 2147483646 h 3063"/>
                <a:gd name="T42" fmla="*/ 2147483646 w 3070"/>
                <a:gd name="T43" fmla="*/ 2147483646 h 3063"/>
                <a:gd name="T44" fmla="*/ 2147483646 w 3070"/>
                <a:gd name="T45" fmla="*/ 2147483646 h 3063"/>
                <a:gd name="T46" fmla="*/ 2147483646 w 3070"/>
                <a:gd name="T47" fmla="*/ 2147483646 h 3063"/>
                <a:gd name="T48" fmla="*/ 2147483646 w 3070"/>
                <a:gd name="T49" fmla="*/ 0 h 3063"/>
                <a:gd name="T50" fmla="*/ 2147483646 w 3070"/>
                <a:gd name="T51" fmla="*/ 2147483646 h 3063"/>
                <a:gd name="T52" fmla="*/ 2147483646 w 3070"/>
                <a:gd name="T53" fmla="*/ 2147483646 h 3063"/>
                <a:gd name="T54" fmla="*/ 2147483646 w 3070"/>
                <a:gd name="T55" fmla="*/ 0 h 306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070" h="3063" extrusionOk="0">
                  <a:moveTo>
                    <a:pt x="1070" y="28"/>
                  </a:moveTo>
                  <a:lnTo>
                    <a:pt x="3007" y="1965"/>
                  </a:lnTo>
                  <a:cubicBezTo>
                    <a:pt x="2952" y="2056"/>
                    <a:pt x="2952" y="2139"/>
                    <a:pt x="3007" y="2194"/>
                  </a:cubicBezTo>
                  <a:lnTo>
                    <a:pt x="2202" y="3007"/>
                  </a:lnTo>
                  <a:cubicBezTo>
                    <a:pt x="2170" y="2979"/>
                    <a:pt x="2134" y="2965"/>
                    <a:pt x="2094" y="2965"/>
                  </a:cubicBezTo>
                  <a:cubicBezTo>
                    <a:pt x="2054" y="2965"/>
                    <a:pt x="2011" y="2979"/>
                    <a:pt x="1966" y="3007"/>
                  </a:cubicBezTo>
                  <a:lnTo>
                    <a:pt x="28" y="1069"/>
                  </a:lnTo>
                  <a:cubicBezTo>
                    <a:pt x="84" y="1014"/>
                    <a:pt x="84" y="924"/>
                    <a:pt x="56" y="868"/>
                  </a:cubicBezTo>
                  <a:lnTo>
                    <a:pt x="868" y="56"/>
                  </a:lnTo>
                  <a:cubicBezTo>
                    <a:pt x="903" y="67"/>
                    <a:pt x="934" y="74"/>
                    <a:pt x="962" y="74"/>
                  </a:cubicBezTo>
                  <a:cubicBezTo>
                    <a:pt x="1002" y="74"/>
                    <a:pt x="1037" y="60"/>
                    <a:pt x="1070" y="28"/>
                  </a:cubicBezTo>
                  <a:close/>
                  <a:moveTo>
                    <a:pt x="868" y="0"/>
                  </a:moveTo>
                  <a:lnTo>
                    <a:pt x="28" y="868"/>
                  </a:lnTo>
                  <a:cubicBezTo>
                    <a:pt x="56" y="924"/>
                    <a:pt x="56" y="1014"/>
                    <a:pt x="0" y="1042"/>
                  </a:cubicBezTo>
                  <a:lnTo>
                    <a:pt x="0" y="1069"/>
                  </a:lnTo>
                  <a:lnTo>
                    <a:pt x="1966" y="3062"/>
                  </a:lnTo>
                  <a:lnTo>
                    <a:pt x="1993" y="3035"/>
                  </a:lnTo>
                  <a:cubicBezTo>
                    <a:pt x="2025" y="3007"/>
                    <a:pt x="2061" y="2993"/>
                    <a:pt x="2098" y="2993"/>
                  </a:cubicBezTo>
                  <a:cubicBezTo>
                    <a:pt x="2134" y="2993"/>
                    <a:pt x="2170" y="3007"/>
                    <a:pt x="2202" y="3035"/>
                  </a:cubicBezTo>
                  <a:lnTo>
                    <a:pt x="2202" y="3062"/>
                  </a:lnTo>
                  <a:lnTo>
                    <a:pt x="3070" y="2194"/>
                  </a:lnTo>
                  <a:lnTo>
                    <a:pt x="3035" y="2194"/>
                  </a:lnTo>
                  <a:cubicBezTo>
                    <a:pt x="2979" y="2139"/>
                    <a:pt x="2979" y="2056"/>
                    <a:pt x="3035" y="1993"/>
                  </a:cubicBezTo>
                  <a:lnTo>
                    <a:pt x="3070" y="1965"/>
                  </a:lnTo>
                  <a:lnTo>
                    <a:pt x="1070" y="0"/>
                  </a:lnTo>
                  <a:cubicBezTo>
                    <a:pt x="1037" y="33"/>
                    <a:pt x="993" y="46"/>
                    <a:pt x="956" y="46"/>
                  </a:cubicBezTo>
                  <a:cubicBezTo>
                    <a:pt x="930" y="46"/>
                    <a:pt x="908" y="39"/>
                    <a:pt x="896" y="28"/>
                  </a:cubicBezTo>
                  <a:lnTo>
                    <a:pt x="8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6" name="Google Shape;1468;p17">
              <a:extLst>
                <a:ext uri="{FF2B5EF4-FFF2-40B4-BE49-F238E27FC236}">
                  <a16:creationId xmlns:a16="http://schemas.microsoft.com/office/drawing/2014/main" id="{DED56A9E-D100-4275-B51A-3C3F0FB1D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806" y="2605967"/>
              <a:ext cx="126924" cy="111832"/>
            </a:xfrm>
            <a:custGeom>
              <a:avLst/>
              <a:gdLst>
                <a:gd name="T0" fmla="*/ 2147483646 w 841"/>
                <a:gd name="T1" fmla="*/ 0 h 741"/>
                <a:gd name="T2" fmla="*/ 2147483646 w 841"/>
                <a:gd name="T3" fmla="*/ 2147483646 h 741"/>
                <a:gd name="T4" fmla="*/ 2147483646 w 841"/>
                <a:gd name="T5" fmla="*/ 2147483646 h 741"/>
                <a:gd name="T6" fmla="*/ 2147483646 w 841"/>
                <a:gd name="T7" fmla="*/ 2147483646 h 741"/>
                <a:gd name="T8" fmla="*/ 2147483646 w 841"/>
                <a:gd name="T9" fmla="*/ 2147483646 h 741"/>
                <a:gd name="T10" fmla="*/ 2147483646 w 841"/>
                <a:gd name="T11" fmla="*/ 2147483646 h 741"/>
                <a:gd name="T12" fmla="*/ 2147483646 w 841"/>
                <a:gd name="T13" fmla="*/ 0 h 7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41" h="741" extrusionOk="0">
                  <a:moveTo>
                    <a:pt x="407" y="0"/>
                  </a:moveTo>
                  <a:cubicBezTo>
                    <a:pt x="313" y="0"/>
                    <a:pt x="219" y="37"/>
                    <a:pt x="146" y="110"/>
                  </a:cubicBezTo>
                  <a:cubicBezTo>
                    <a:pt x="0" y="256"/>
                    <a:pt x="0" y="485"/>
                    <a:pt x="146" y="631"/>
                  </a:cubicBezTo>
                  <a:cubicBezTo>
                    <a:pt x="219" y="704"/>
                    <a:pt x="313" y="740"/>
                    <a:pt x="407" y="740"/>
                  </a:cubicBezTo>
                  <a:cubicBezTo>
                    <a:pt x="500" y="740"/>
                    <a:pt x="594" y="704"/>
                    <a:pt x="667" y="631"/>
                  </a:cubicBezTo>
                  <a:cubicBezTo>
                    <a:pt x="841" y="485"/>
                    <a:pt x="841" y="256"/>
                    <a:pt x="667" y="110"/>
                  </a:cubicBezTo>
                  <a:cubicBezTo>
                    <a:pt x="594" y="37"/>
                    <a:pt x="500" y="0"/>
                    <a:pt x="4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7" name="Google Shape;1469;p17">
              <a:extLst>
                <a:ext uri="{FF2B5EF4-FFF2-40B4-BE49-F238E27FC236}">
                  <a16:creationId xmlns:a16="http://schemas.microsoft.com/office/drawing/2014/main" id="{AECCD77D-3CA2-4B5F-BF40-AAE388226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197" y="2634944"/>
              <a:ext cx="60972" cy="56444"/>
            </a:xfrm>
            <a:custGeom>
              <a:avLst/>
              <a:gdLst>
                <a:gd name="T0" fmla="*/ 2147483646 w 404"/>
                <a:gd name="T1" fmla="*/ 2147483646 h 374"/>
                <a:gd name="T2" fmla="*/ 2147483646 w 404"/>
                <a:gd name="T3" fmla="*/ 2147483646 h 374"/>
                <a:gd name="T4" fmla="*/ 2147483646 w 404"/>
                <a:gd name="T5" fmla="*/ 2147483646 h 374"/>
                <a:gd name="T6" fmla="*/ 2147483646 w 404"/>
                <a:gd name="T7" fmla="*/ 2147483646 h 374"/>
                <a:gd name="T8" fmla="*/ 2147483646 w 404"/>
                <a:gd name="T9" fmla="*/ 2147483646 h 374"/>
                <a:gd name="T10" fmla="*/ 2147483646 w 404"/>
                <a:gd name="T11" fmla="*/ 2147483646 h 374"/>
                <a:gd name="T12" fmla="*/ 2147483646 w 404"/>
                <a:gd name="T13" fmla="*/ 2147483646 h 374"/>
                <a:gd name="T14" fmla="*/ 2147483646 w 404"/>
                <a:gd name="T15" fmla="*/ 2147483646 h 374"/>
                <a:gd name="T16" fmla="*/ 2147483646 w 404"/>
                <a:gd name="T17" fmla="*/ 2147483646 h 374"/>
                <a:gd name="T18" fmla="*/ 2147483646 w 404"/>
                <a:gd name="T19" fmla="*/ 2147483646 h 374"/>
                <a:gd name="T20" fmla="*/ 2147483646 w 404"/>
                <a:gd name="T21" fmla="*/ 2147483646 h 374"/>
                <a:gd name="T22" fmla="*/ 2147483646 w 404"/>
                <a:gd name="T23" fmla="*/ 2147483646 h 374"/>
                <a:gd name="T24" fmla="*/ 2147483646 w 404"/>
                <a:gd name="T25" fmla="*/ 2147483646 h 374"/>
                <a:gd name="T26" fmla="*/ 2147483646 w 404"/>
                <a:gd name="T27" fmla="*/ 2147483646 h 374"/>
                <a:gd name="T28" fmla="*/ 2147483646 w 404"/>
                <a:gd name="T29" fmla="*/ 2147483646 h 374"/>
                <a:gd name="T30" fmla="*/ 2147483646 w 404"/>
                <a:gd name="T31" fmla="*/ 2147483646 h 374"/>
                <a:gd name="T32" fmla="*/ 2147483646 w 404"/>
                <a:gd name="T33" fmla="*/ 2147483646 h 374"/>
                <a:gd name="T34" fmla="*/ 2147483646 w 404"/>
                <a:gd name="T35" fmla="*/ 2147483646 h 374"/>
                <a:gd name="T36" fmla="*/ 2147483646 w 404"/>
                <a:gd name="T37" fmla="*/ 2147483646 h 374"/>
                <a:gd name="T38" fmla="*/ 2147483646 w 404"/>
                <a:gd name="T39" fmla="*/ 2147483646 h 374"/>
                <a:gd name="T40" fmla="*/ 2147483646 w 404"/>
                <a:gd name="T41" fmla="*/ 2147483646 h 374"/>
                <a:gd name="T42" fmla="*/ 2147483646 w 404"/>
                <a:gd name="T43" fmla="*/ 2147483646 h 374"/>
                <a:gd name="T44" fmla="*/ 2147483646 w 404"/>
                <a:gd name="T45" fmla="*/ 2147483646 h 374"/>
                <a:gd name="T46" fmla="*/ 2147483646 w 404"/>
                <a:gd name="T47" fmla="*/ 2147483646 h 374"/>
                <a:gd name="T48" fmla="*/ 2147483646 w 404"/>
                <a:gd name="T49" fmla="*/ 2147483646 h 374"/>
                <a:gd name="T50" fmla="*/ 2147483646 w 404"/>
                <a:gd name="T51" fmla="*/ 2147483646 h 374"/>
                <a:gd name="T52" fmla="*/ 2147483646 w 404"/>
                <a:gd name="T53" fmla="*/ 2147483646 h 374"/>
                <a:gd name="T54" fmla="*/ 2147483646 w 404"/>
                <a:gd name="T55" fmla="*/ 2147483646 h 374"/>
                <a:gd name="T56" fmla="*/ 2147483646 w 404"/>
                <a:gd name="T57" fmla="*/ 2147483646 h 37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04" h="374" extrusionOk="0">
                  <a:moveTo>
                    <a:pt x="285" y="91"/>
                  </a:moveTo>
                  <a:lnTo>
                    <a:pt x="230" y="147"/>
                  </a:lnTo>
                  <a:lnTo>
                    <a:pt x="230" y="91"/>
                  </a:lnTo>
                  <a:lnTo>
                    <a:pt x="285" y="91"/>
                  </a:lnTo>
                  <a:close/>
                  <a:moveTo>
                    <a:pt x="202" y="237"/>
                  </a:moveTo>
                  <a:cubicBezTo>
                    <a:pt x="202" y="265"/>
                    <a:pt x="202" y="265"/>
                    <a:pt x="174" y="293"/>
                  </a:cubicBezTo>
                  <a:lnTo>
                    <a:pt x="140" y="293"/>
                  </a:lnTo>
                  <a:lnTo>
                    <a:pt x="202" y="237"/>
                  </a:lnTo>
                  <a:close/>
                  <a:moveTo>
                    <a:pt x="229" y="1"/>
                  </a:moveTo>
                  <a:cubicBezTo>
                    <a:pt x="207" y="1"/>
                    <a:pt x="186" y="10"/>
                    <a:pt x="174" y="36"/>
                  </a:cubicBezTo>
                  <a:cubicBezTo>
                    <a:pt x="112" y="91"/>
                    <a:pt x="140" y="147"/>
                    <a:pt x="174" y="210"/>
                  </a:cubicBezTo>
                  <a:lnTo>
                    <a:pt x="112" y="265"/>
                  </a:lnTo>
                  <a:lnTo>
                    <a:pt x="112" y="210"/>
                  </a:lnTo>
                  <a:lnTo>
                    <a:pt x="56" y="147"/>
                  </a:lnTo>
                  <a:cubicBezTo>
                    <a:pt x="1" y="182"/>
                    <a:pt x="1" y="265"/>
                    <a:pt x="56" y="321"/>
                  </a:cubicBezTo>
                  <a:lnTo>
                    <a:pt x="28" y="355"/>
                  </a:lnTo>
                  <a:lnTo>
                    <a:pt x="56" y="355"/>
                  </a:lnTo>
                  <a:lnTo>
                    <a:pt x="84" y="321"/>
                  </a:lnTo>
                  <a:cubicBezTo>
                    <a:pt x="117" y="358"/>
                    <a:pt x="153" y="373"/>
                    <a:pt x="189" y="373"/>
                  </a:cubicBezTo>
                  <a:cubicBezTo>
                    <a:pt x="212" y="373"/>
                    <a:pt x="235" y="366"/>
                    <a:pt x="258" y="355"/>
                  </a:cubicBezTo>
                  <a:cubicBezTo>
                    <a:pt x="313" y="293"/>
                    <a:pt x="258" y="237"/>
                    <a:pt x="230" y="182"/>
                  </a:cubicBezTo>
                  <a:lnTo>
                    <a:pt x="285" y="119"/>
                  </a:lnTo>
                  <a:cubicBezTo>
                    <a:pt x="313" y="119"/>
                    <a:pt x="313" y="147"/>
                    <a:pt x="285" y="147"/>
                  </a:cubicBezTo>
                  <a:lnTo>
                    <a:pt x="376" y="237"/>
                  </a:lnTo>
                  <a:cubicBezTo>
                    <a:pt x="403" y="182"/>
                    <a:pt x="403" y="119"/>
                    <a:pt x="348" y="64"/>
                  </a:cubicBezTo>
                  <a:lnTo>
                    <a:pt x="376" y="36"/>
                  </a:lnTo>
                  <a:lnTo>
                    <a:pt x="348" y="8"/>
                  </a:lnTo>
                  <a:lnTo>
                    <a:pt x="313" y="36"/>
                  </a:lnTo>
                  <a:cubicBezTo>
                    <a:pt x="297" y="20"/>
                    <a:pt x="261" y="1"/>
                    <a:pt x="229" y="1"/>
                  </a:cubicBezTo>
                  <a:close/>
                </a:path>
              </a:pathLst>
            </a:custGeom>
            <a:solidFill>
              <a:srgbClr val="33B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8" name="Google Shape;1470;p17">
              <a:extLst>
                <a:ext uri="{FF2B5EF4-FFF2-40B4-BE49-F238E27FC236}">
                  <a16:creationId xmlns:a16="http://schemas.microsoft.com/office/drawing/2014/main" id="{FD98C49E-599F-4C6A-A5E4-D9CC38D11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649" y="2033524"/>
              <a:ext cx="340777" cy="340777"/>
            </a:xfrm>
            <a:custGeom>
              <a:avLst/>
              <a:gdLst>
                <a:gd name="T0" fmla="*/ 2147483646 w 2258"/>
                <a:gd name="T1" fmla="*/ 0 h 2258"/>
                <a:gd name="T2" fmla="*/ 0 w 2258"/>
                <a:gd name="T3" fmla="*/ 2147483646 h 2258"/>
                <a:gd name="T4" fmla="*/ 2147483646 w 2258"/>
                <a:gd name="T5" fmla="*/ 2147483646 h 2258"/>
                <a:gd name="T6" fmla="*/ 2147483646 w 2258"/>
                <a:gd name="T7" fmla="*/ 2147483646 h 2258"/>
                <a:gd name="T8" fmla="*/ 2147483646 w 2258"/>
                <a:gd name="T9" fmla="*/ 0 h 22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8" h="2258" extrusionOk="0">
                  <a:moveTo>
                    <a:pt x="1125" y="0"/>
                  </a:moveTo>
                  <a:cubicBezTo>
                    <a:pt x="521" y="0"/>
                    <a:pt x="0" y="521"/>
                    <a:pt x="0" y="1125"/>
                  </a:cubicBezTo>
                  <a:cubicBezTo>
                    <a:pt x="0" y="1764"/>
                    <a:pt x="521" y="2257"/>
                    <a:pt x="1125" y="2257"/>
                  </a:cubicBezTo>
                  <a:cubicBezTo>
                    <a:pt x="1764" y="2257"/>
                    <a:pt x="2257" y="1764"/>
                    <a:pt x="2257" y="1125"/>
                  </a:cubicBezTo>
                  <a:cubicBezTo>
                    <a:pt x="2257" y="521"/>
                    <a:pt x="1764" y="0"/>
                    <a:pt x="1125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89" name="Google Shape;1471;p17">
              <a:extLst>
                <a:ext uri="{FF2B5EF4-FFF2-40B4-BE49-F238E27FC236}">
                  <a16:creationId xmlns:a16="http://schemas.microsoft.com/office/drawing/2014/main" id="{5387169F-4D38-4DCB-8A34-43763915E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197" y="2024016"/>
              <a:ext cx="357529" cy="358586"/>
            </a:xfrm>
            <a:custGeom>
              <a:avLst/>
              <a:gdLst>
                <a:gd name="T0" fmla="*/ 2147483646 w 2369"/>
                <a:gd name="T1" fmla="*/ 2147483646 h 2376"/>
                <a:gd name="T2" fmla="*/ 2147483646 w 2369"/>
                <a:gd name="T3" fmla="*/ 2147483646 h 2376"/>
                <a:gd name="T4" fmla="*/ 2147483646 w 2369"/>
                <a:gd name="T5" fmla="*/ 2147483646 h 2376"/>
                <a:gd name="T6" fmla="*/ 2147483646 w 2369"/>
                <a:gd name="T7" fmla="*/ 2147483646 h 2376"/>
                <a:gd name="T8" fmla="*/ 2147483646 w 2369"/>
                <a:gd name="T9" fmla="*/ 2147483646 h 2376"/>
                <a:gd name="T10" fmla="*/ 2147483646 w 2369"/>
                <a:gd name="T11" fmla="*/ 2147483646 h 2376"/>
                <a:gd name="T12" fmla="*/ 2147483646 w 2369"/>
                <a:gd name="T13" fmla="*/ 2147483646 h 2376"/>
                <a:gd name="T14" fmla="*/ 2147483646 w 2369"/>
                <a:gd name="T15" fmla="*/ 2147483646 h 2376"/>
                <a:gd name="T16" fmla="*/ 2147483646 w 2369"/>
                <a:gd name="T17" fmla="*/ 2147483646 h 2376"/>
                <a:gd name="T18" fmla="*/ 2147483646 w 2369"/>
                <a:gd name="T19" fmla="*/ 2147483646 h 2376"/>
                <a:gd name="T20" fmla="*/ 2147483646 w 2369"/>
                <a:gd name="T21" fmla="*/ 2147483646 h 2376"/>
                <a:gd name="T22" fmla="*/ 2147483646 w 2369"/>
                <a:gd name="T23" fmla="*/ 2147483646 h 2376"/>
                <a:gd name="T24" fmla="*/ 2147483646 w 2369"/>
                <a:gd name="T25" fmla="*/ 2147483646 h 2376"/>
                <a:gd name="T26" fmla="*/ 2147483646 w 2369"/>
                <a:gd name="T27" fmla="*/ 2147483646 h 237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69" h="2376" extrusionOk="0">
                  <a:moveTo>
                    <a:pt x="1181" y="119"/>
                  </a:moveTo>
                  <a:cubicBezTo>
                    <a:pt x="1473" y="119"/>
                    <a:pt x="1765" y="237"/>
                    <a:pt x="1966" y="438"/>
                  </a:cubicBezTo>
                  <a:cubicBezTo>
                    <a:pt x="2140" y="640"/>
                    <a:pt x="2258" y="897"/>
                    <a:pt x="2258" y="1188"/>
                  </a:cubicBezTo>
                  <a:cubicBezTo>
                    <a:pt x="2258" y="1508"/>
                    <a:pt x="2140" y="1765"/>
                    <a:pt x="1966" y="1973"/>
                  </a:cubicBezTo>
                  <a:cubicBezTo>
                    <a:pt x="1765" y="2147"/>
                    <a:pt x="1473" y="2258"/>
                    <a:pt x="1181" y="2258"/>
                  </a:cubicBezTo>
                  <a:cubicBezTo>
                    <a:pt x="897" y="2258"/>
                    <a:pt x="633" y="2147"/>
                    <a:pt x="431" y="1973"/>
                  </a:cubicBezTo>
                  <a:cubicBezTo>
                    <a:pt x="230" y="1765"/>
                    <a:pt x="112" y="1508"/>
                    <a:pt x="112" y="1188"/>
                  </a:cubicBezTo>
                  <a:cubicBezTo>
                    <a:pt x="112" y="897"/>
                    <a:pt x="230" y="640"/>
                    <a:pt x="431" y="438"/>
                  </a:cubicBezTo>
                  <a:cubicBezTo>
                    <a:pt x="633" y="237"/>
                    <a:pt x="897" y="119"/>
                    <a:pt x="1181" y="119"/>
                  </a:cubicBezTo>
                  <a:close/>
                  <a:moveTo>
                    <a:pt x="1181" y="1"/>
                  </a:moveTo>
                  <a:cubicBezTo>
                    <a:pt x="522" y="1"/>
                    <a:pt x="1" y="522"/>
                    <a:pt x="1" y="1188"/>
                  </a:cubicBezTo>
                  <a:cubicBezTo>
                    <a:pt x="1" y="1855"/>
                    <a:pt x="522" y="2376"/>
                    <a:pt x="1181" y="2376"/>
                  </a:cubicBezTo>
                  <a:cubicBezTo>
                    <a:pt x="1848" y="2376"/>
                    <a:pt x="2369" y="1855"/>
                    <a:pt x="2369" y="1188"/>
                  </a:cubicBezTo>
                  <a:cubicBezTo>
                    <a:pt x="2369" y="522"/>
                    <a:pt x="1848" y="1"/>
                    <a:pt x="1181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0" name="Google Shape;1472;p17">
              <a:extLst>
                <a:ext uri="{FF2B5EF4-FFF2-40B4-BE49-F238E27FC236}">
                  <a16:creationId xmlns:a16="http://schemas.microsoft.com/office/drawing/2014/main" id="{A01264DA-56B5-4D6F-AA23-78CBB7F31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1210" y="2072311"/>
              <a:ext cx="271505" cy="266374"/>
            </a:xfrm>
            <a:custGeom>
              <a:avLst/>
              <a:gdLst>
                <a:gd name="T0" fmla="*/ 2147483646 w 1799"/>
                <a:gd name="T1" fmla="*/ 0 h 1765"/>
                <a:gd name="T2" fmla="*/ 0 w 1799"/>
                <a:gd name="T3" fmla="*/ 2147483646 h 1765"/>
                <a:gd name="T4" fmla="*/ 2147483646 w 1799"/>
                <a:gd name="T5" fmla="*/ 2147483646 h 1765"/>
                <a:gd name="T6" fmla="*/ 2147483646 w 1799"/>
                <a:gd name="T7" fmla="*/ 2147483646 h 1765"/>
                <a:gd name="T8" fmla="*/ 2147483646 w 1799"/>
                <a:gd name="T9" fmla="*/ 0 h 17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99" h="1765" extrusionOk="0">
                  <a:moveTo>
                    <a:pt x="896" y="0"/>
                  </a:moveTo>
                  <a:cubicBezTo>
                    <a:pt x="410" y="0"/>
                    <a:pt x="0" y="375"/>
                    <a:pt x="0" y="868"/>
                  </a:cubicBezTo>
                  <a:cubicBezTo>
                    <a:pt x="0" y="1361"/>
                    <a:pt x="410" y="1764"/>
                    <a:pt x="896" y="1764"/>
                  </a:cubicBezTo>
                  <a:cubicBezTo>
                    <a:pt x="1389" y="1764"/>
                    <a:pt x="1799" y="1361"/>
                    <a:pt x="1799" y="868"/>
                  </a:cubicBezTo>
                  <a:cubicBezTo>
                    <a:pt x="1799" y="375"/>
                    <a:pt x="1389" y="0"/>
                    <a:pt x="896" y="0"/>
                  </a:cubicBezTo>
                  <a:close/>
                </a:path>
              </a:pathLst>
            </a:custGeom>
            <a:solidFill>
              <a:srgbClr val="E1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1" name="Google Shape;1473;p17">
              <a:extLst>
                <a:ext uri="{FF2B5EF4-FFF2-40B4-BE49-F238E27FC236}">
                  <a16:creationId xmlns:a16="http://schemas.microsoft.com/office/drawing/2014/main" id="{B4AFEE09-5C9E-4ED6-AEF8-25D8479CC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792" y="2080612"/>
              <a:ext cx="248565" cy="249622"/>
            </a:xfrm>
            <a:custGeom>
              <a:avLst/>
              <a:gdLst>
                <a:gd name="T0" fmla="*/ 2147483646 w 1647"/>
                <a:gd name="T1" fmla="*/ 2147483646 h 1654"/>
                <a:gd name="T2" fmla="*/ 2147483646 w 1647"/>
                <a:gd name="T3" fmla="*/ 2147483646 h 1654"/>
                <a:gd name="T4" fmla="*/ 2147483646 w 1647"/>
                <a:gd name="T5" fmla="*/ 2147483646 h 1654"/>
                <a:gd name="T6" fmla="*/ 2147483646 w 1647"/>
                <a:gd name="T7" fmla="*/ 2147483646 h 1654"/>
                <a:gd name="T8" fmla="*/ 2147483646 w 1647"/>
                <a:gd name="T9" fmla="*/ 2147483646 h 16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47" h="1654" extrusionOk="0">
                  <a:moveTo>
                    <a:pt x="806" y="1"/>
                  </a:moveTo>
                  <a:cubicBezTo>
                    <a:pt x="348" y="1"/>
                    <a:pt x="1" y="348"/>
                    <a:pt x="1" y="813"/>
                  </a:cubicBezTo>
                  <a:cubicBezTo>
                    <a:pt x="1" y="1278"/>
                    <a:pt x="348" y="1653"/>
                    <a:pt x="806" y="1653"/>
                  </a:cubicBezTo>
                  <a:cubicBezTo>
                    <a:pt x="1271" y="1653"/>
                    <a:pt x="1646" y="1278"/>
                    <a:pt x="1646" y="813"/>
                  </a:cubicBezTo>
                  <a:cubicBezTo>
                    <a:pt x="1646" y="348"/>
                    <a:pt x="1271" y="1"/>
                    <a:pt x="806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2" name="Google Shape;1474;p17">
              <a:extLst>
                <a:ext uri="{FF2B5EF4-FFF2-40B4-BE49-F238E27FC236}">
                  <a16:creationId xmlns:a16="http://schemas.microsoft.com/office/drawing/2014/main" id="{853EB836-9CA7-4582-90A8-2843A1CFF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705" y="2118342"/>
              <a:ext cx="92363" cy="154240"/>
            </a:xfrm>
            <a:custGeom>
              <a:avLst/>
              <a:gdLst>
                <a:gd name="T0" fmla="*/ 2147483646 w 612"/>
                <a:gd name="T1" fmla="*/ 2147483646 h 1022"/>
                <a:gd name="T2" fmla="*/ 2147483646 w 612"/>
                <a:gd name="T3" fmla="*/ 2147483646 h 1022"/>
                <a:gd name="T4" fmla="*/ 2147483646 w 612"/>
                <a:gd name="T5" fmla="*/ 2147483646 h 1022"/>
                <a:gd name="T6" fmla="*/ 2147483646 w 612"/>
                <a:gd name="T7" fmla="*/ 2147483646 h 1022"/>
                <a:gd name="T8" fmla="*/ 2147483646 w 612"/>
                <a:gd name="T9" fmla="*/ 2147483646 h 1022"/>
                <a:gd name="T10" fmla="*/ 2147483646 w 612"/>
                <a:gd name="T11" fmla="*/ 2147483646 h 1022"/>
                <a:gd name="T12" fmla="*/ 2147483646 w 612"/>
                <a:gd name="T13" fmla="*/ 2147483646 h 1022"/>
                <a:gd name="T14" fmla="*/ 2147483646 w 612"/>
                <a:gd name="T15" fmla="*/ 2147483646 h 1022"/>
                <a:gd name="T16" fmla="*/ 2147483646 w 612"/>
                <a:gd name="T17" fmla="*/ 2147483646 h 1022"/>
                <a:gd name="T18" fmla="*/ 2147483646 w 612"/>
                <a:gd name="T19" fmla="*/ 2147483646 h 1022"/>
                <a:gd name="T20" fmla="*/ 2147483646 w 612"/>
                <a:gd name="T21" fmla="*/ 2147483646 h 1022"/>
                <a:gd name="T22" fmla="*/ 0 w 612"/>
                <a:gd name="T23" fmla="*/ 2147483646 h 1022"/>
                <a:gd name="T24" fmla="*/ 2147483646 w 612"/>
                <a:gd name="T25" fmla="*/ 2147483646 h 1022"/>
                <a:gd name="T26" fmla="*/ 2147483646 w 612"/>
                <a:gd name="T27" fmla="*/ 2147483646 h 1022"/>
                <a:gd name="T28" fmla="*/ 2147483646 w 612"/>
                <a:gd name="T29" fmla="*/ 2147483646 h 1022"/>
                <a:gd name="T30" fmla="*/ 2147483646 w 612"/>
                <a:gd name="T31" fmla="*/ 2147483646 h 1022"/>
                <a:gd name="T32" fmla="*/ 2147483646 w 612"/>
                <a:gd name="T33" fmla="*/ 2147483646 h 1022"/>
                <a:gd name="T34" fmla="*/ 2147483646 w 612"/>
                <a:gd name="T35" fmla="*/ 2147483646 h 1022"/>
                <a:gd name="T36" fmla="*/ 2147483646 w 612"/>
                <a:gd name="T37" fmla="*/ 2147483646 h 1022"/>
                <a:gd name="T38" fmla="*/ 2147483646 w 612"/>
                <a:gd name="T39" fmla="*/ 2147483646 h 1022"/>
                <a:gd name="T40" fmla="*/ 0 w 612"/>
                <a:gd name="T41" fmla="*/ 2147483646 h 1022"/>
                <a:gd name="T42" fmla="*/ 2147483646 w 612"/>
                <a:gd name="T43" fmla="*/ 2147483646 h 1022"/>
                <a:gd name="T44" fmla="*/ 2147483646 w 612"/>
                <a:gd name="T45" fmla="*/ 2147483646 h 1022"/>
                <a:gd name="T46" fmla="*/ 2147483646 w 612"/>
                <a:gd name="T47" fmla="*/ 2147483646 h 1022"/>
                <a:gd name="T48" fmla="*/ 2147483646 w 612"/>
                <a:gd name="T49" fmla="*/ 2147483646 h 1022"/>
                <a:gd name="T50" fmla="*/ 2147483646 w 612"/>
                <a:gd name="T51" fmla="*/ 2147483646 h 1022"/>
                <a:gd name="T52" fmla="*/ 2147483646 w 612"/>
                <a:gd name="T53" fmla="*/ 2147483646 h 1022"/>
                <a:gd name="T54" fmla="*/ 2147483646 w 612"/>
                <a:gd name="T55" fmla="*/ 2147483646 h 1022"/>
                <a:gd name="T56" fmla="*/ 2147483646 w 612"/>
                <a:gd name="T57" fmla="*/ 2147483646 h 1022"/>
                <a:gd name="T58" fmla="*/ 2147483646 w 612"/>
                <a:gd name="T59" fmla="*/ 2147483646 h 1022"/>
                <a:gd name="T60" fmla="*/ 2147483646 w 612"/>
                <a:gd name="T61" fmla="*/ 2147483646 h 1022"/>
                <a:gd name="T62" fmla="*/ 2147483646 w 612"/>
                <a:gd name="T63" fmla="*/ 2147483646 h 1022"/>
                <a:gd name="T64" fmla="*/ 2147483646 w 612"/>
                <a:gd name="T65" fmla="*/ 2147483646 h 1022"/>
                <a:gd name="T66" fmla="*/ 2147483646 w 612"/>
                <a:gd name="T67" fmla="*/ 2147483646 h 1022"/>
                <a:gd name="T68" fmla="*/ 2147483646 w 612"/>
                <a:gd name="T69" fmla="*/ 2147483646 h 1022"/>
                <a:gd name="T70" fmla="*/ 2147483646 w 612"/>
                <a:gd name="T71" fmla="*/ 2147483646 h 1022"/>
                <a:gd name="T72" fmla="*/ 2147483646 w 612"/>
                <a:gd name="T73" fmla="*/ 2147483646 h 102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2" h="1022" extrusionOk="0">
                  <a:moveTo>
                    <a:pt x="278" y="258"/>
                  </a:moveTo>
                  <a:lnTo>
                    <a:pt x="278" y="417"/>
                  </a:lnTo>
                  <a:cubicBezTo>
                    <a:pt x="229" y="397"/>
                    <a:pt x="209" y="369"/>
                    <a:pt x="209" y="327"/>
                  </a:cubicBezTo>
                  <a:cubicBezTo>
                    <a:pt x="209" y="285"/>
                    <a:pt x="229" y="265"/>
                    <a:pt x="278" y="258"/>
                  </a:cubicBezTo>
                  <a:close/>
                  <a:moveTo>
                    <a:pt x="347" y="612"/>
                  </a:moveTo>
                  <a:cubicBezTo>
                    <a:pt x="382" y="626"/>
                    <a:pt x="403" y="654"/>
                    <a:pt x="403" y="695"/>
                  </a:cubicBezTo>
                  <a:cubicBezTo>
                    <a:pt x="403" y="730"/>
                    <a:pt x="382" y="758"/>
                    <a:pt x="347" y="765"/>
                  </a:cubicBezTo>
                  <a:lnTo>
                    <a:pt x="347" y="612"/>
                  </a:lnTo>
                  <a:close/>
                  <a:moveTo>
                    <a:pt x="278" y="1"/>
                  </a:moveTo>
                  <a:lnTo>
                    <a:pt x="278" y="98"/>
                  </a:lnTo>
                  <a:cubicBezTo>
                    <a:pt x="195" y="105"/>
                    <a:pt x="132" y="133"/>
                    <a:pt x="77" y="174"/>
                  </a:cubicBezTo>
                  <a:cubicBezTo>
                    <a:pt x="28" y="216"/>
                    <a:pt x="0" y="272"/>
                    <a:pt x="0" y="348"/>
                  </a:cubicBezTo>
                  <a:cubicBezTo>
                    <a:pt x="0" y="390"/>
                    <a:pt x="7" y="417"/>
                    <a:pt x="21" y="445"/>
                  </a:cubicBezTo>
                  <a:cubicBezTo>
                    <a:pt x="28" y="459"/>
                    <a:pt x="35" y="466"/>
                    <a:pt x="42" y="480"/>
                  </a:cubicBezTo>
                  <a:cubicBezTo>
                    <a:pt x="56" y="487"/>
                    <a:pt x="63" y="501"/>
                    <a:pt x="77" y="508"/>
                  </a:cubicBezTo>
                  <a:cubicBezTo>
                    <a:pt x="91" y="515"/>
                    <a:pt x="104" y="522"/>
                    <a:pt x="111" y="529"/>
                  </a:cubicBezTo>
                  <a:cubicBezTo>
                    <a:pt x="118" y="535"/>
                    <a:pt x="139" y="542"/>
                    <a:pt x="174" y="556"/>
                  </a:cubicBezTo>
                  <a:cubicBezTo>
                    <a:pt x="209" y="563"/>
                    <a:pt x="243" y="577"/>
                    <a:pt x="278" y="584"/>
                  </a:cubicBezTo>
                  <a:lnTo>
                    <a:pt x="278" y="765"/>
                  </a:lnTo>
                  <a:cubicBezTo>
                    <a:pt x="236" y="758"/>
                    <a:pt x="216" y="723"/>
                    <a:pt x="209" y="674"/>
                  </a:cubicBezTo>
                  <a:lnTo>
                    <a:pt x="0" y="674"/>
                  </a:lnTo>
                  <a:cubicBezTo>
                    <a:pt x="0" y="751"/>
                    <a:pt x="28" y="806"/>
                    <a:pt x="77" y="855"/>
                  </a:cubicBezTo>
                  <a:cubicBezTo>
                    <a:pt x="125" y="897"/>
                    <a:pt x="195" y="917"/>
                    <a:pt x="278" y="924"/>
                  </a:cubicBezTo>
                  <a:lnTo>
                    <a:pt x="278" y="1022"/>
                  </a:lnTo>
                  <a:lnTo>
                    <a:pt x="347" y="1022"/>
                  </a:lnTo>
                  <a:lnTo>
                    <a:pt x="347" y="924"/>
                  </a:lnTo>
                  <a:cubicBezTo>
                    <a:pt x="424" y="917"/>
                    <a:pt x="486" y="890"/>
                    <a:pt x="535" y="841"/>
                  </a:cubicBezTo>
                  <a:cubicBezTo>
                    <a:pt x="584" y="799"/>
                    <a:pt x="611" y="744"/>
                    <a:pt x="611" y="674"/>
                  </a:cubicBezTo>
                  <a:cubicBezTo>
                    <a:pt x="611" y="591"/>
                    <a:pt x="570" y="529"/>
                    <a:pt x="493" y="487"/>
                  </a:cubicBezTo>
                  <a:cubicBezTo>
                    <a:pt x="472" y="480"/>
                    <a:pt x="424" y="459"/>
                    <a:pt x="347" y="438"/>
                  </a:cubicBezTo>
                  <a:lnTo>
                    <a:pt x="347" y="258"/>
                  </a:lnTo>
                  <a:cubicBezTo>
                    <a:pt x="382" y="272"/>
                    <a:pt x="403" y="299"/>
                    <a:pt x="410" y="341"/>
                  </a:cubicBezTo>
                  <a:lnTo>
                    <a:pt x="611" y="341"/>
                  </a:lnTo>
                  <a:cubicBezTo>
                    <a:pt x="604" y="265"/>
                    <a:pt x="584" y="202"/>
                    <a:pt x="535" y="160"/>
                  </a:cubicBezTo>
                  <a:cubicBezTo>
                    <a:pt x="486" y="126"/>
                    <a:pt x="424" y="98"/>
                    <a:pt x="347" y="98"/>
                  </a:cubicBezTo>
                  <a:lnTo>
                    <a:pt x="347" y="1"/>
                  </a:lnTo>
                  <a:lnTo>
                    <a:pt x="2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3" name="Google Shape;1475;p17">
              <a:extLst>
                <a:ext uri="{FF2B5EF4-FFF2-40B4-BE49-F238E27FC236}">
                  <a16:creationId xmlns:a16="http://schemas.microsoft.com/office/drawing/2014/main" id="{C92A8B9E-6A1F-404E-90F2-775DEC7AE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983" y="2330084"/>
              <a:ext cx="288408" cy="288408"/>
            </a:xfrm>
            <a:custGeom>
              <a:avLst/>
              <a:gdLst>
                <a:gd name="T0" fmla="*/ 2147483646 w 1911"/>
                <a:gd name="T1" fmla="*/ 0 h 1911"/>
                <a:gd name="T2" fmla="*/ 2147483646 w 1911"/>
                <a:gd name="T3" fmla="*/ 2147483646 h 1911"/>
                <a:gd name="T4" fmla="*/ 2147483646 w 1911"/>
                <a:gd name="T5" fmla="*/ 2147483646 h 1911"/>
                <a:gd name="T6" fmla="*/ 2147483646 w 1911"/>
                <a:gd name="T7" fmla="*/ 2147483646 h 1911"/>
                <a:gd name="T8" fmla="*/ 2147483646 w 1911"/>
                <a:gd name="T9" fmla="*/ 0 h 19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1" h="1911" extrusionOk="0">
                  <a:moveTo>
                    <a:pt x="959" y="0"/>
                  </a:moveTo>
                  <a:cubicBezTo>
                    <a:pt x="438" y="0"/>
                    <a:pt x="1" y="431"/>
                    <a:pt x="1" y="952"/>
                  </a:cubicBezTo>
                  <a:cubicBezTo>
                    <a:pt x="1" y="1507"/>
                    <a:pt x="438" y="1910"/>
                    <a:pt x="959" y="1910"/>
                  </a:cubicBezTo>
                  <a:cubicBezTo>
                    <a:pt x="1480" y="1910"/>
                    <a:pt x="1910" y="1507"/>
                    <a:pt x="1910" y="952"/>
                  </a:cubicBezTo>
                  <a:cubicBezTo>
                    <a:pt x="1910" y="431"/>
                    <a:pt x="1480" y="0"/>
                    <a:pt x="959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4" name="Google Shape;1476;p17">
              <a:extLst>
                <a:ext uri="{FF2B5EF4-FFF2-40B4-BE49-F238E27FC236}">
                  <a16:creationId xmlns:a16="http://schemas.microsoft.com/office/drawing/2014/main" id="{28C970A7-DB6D-4B04-B6C0-97C7107E8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682" y="2321632"/>
              <a:ext cx="305009" cy="305160"/>
            </a:xfrm>
            <a:custGeom>
              <a:avLst/>
              <a:gdLst>
                <a:gd name="T0" fmla="*/ 2147483646 w 2021"/>
                <a:gd name="T1" fmla="*/ 2147483646 h 2022"/>
                <a:gd name="T2" fmla="*/ 2147483646 w 2021"/>
                <a:gd name="T3" fmla="*/ 2147483646 h 2022"/>
                <a:gd name="T4" fmla="*/ 2147483646 w 2021"/>
                <a:gd name="T5" fmla="*/ 2147483646 h 2022"/>
                <a:gd name="T6" fmla="*/ 2147483646 w 2021"/>
                <a:gd name="T7" fmla="*/ 2147483646 h 2022"/>
                <a:gd name="T8" fmla="*/ 2147483646 w 2021"/>
                <a:gd name="T9" fmla="*/ 2147483646 h 2022"/>
                <a:gd name="T10" fmla="*/ 2147483646 w 2021"/>
                <a:gd name="T11" fmla="*/ 2147483646 h 2022"/>
                <a:gd name="T12" fmla="*/ 2147483646 w 2021"/>
                <a:gd name="T13" fmla="*/ 2147483646 h 2022"/>
                <a:gd name="T14" fmla="*/ 2147483646 w 2021"/>
                <a:gd name="T15" fmla="*/ 2147483646 h 2022"/>
                <a:gd name="T16" fmla="*/ 2147483646 w 2021"/>
                <a:gd name="T17" fmla="*/ 2147483646 h 2022"/>
                <a:gd name="T18" fmla="*/ 2147483646 w 2021"/>
                <a:gd name="T19" fmla="*/ 2147483646 h 2022"/>
                <a:gd name="T20" fmla="*/ 0 w 2021"/>
                <a:gd name="T21" fmla="*/ 2147483646 h 2022"/>
                <a:gd name="T22" fmla="*/ 2147483646 w 2021"/>
                <a:gd name="T23" fmla="*/ 2147483646 h 2022"/>
                <a:gd name="T24" fmla="*/ 2147483646 w 2021"/>
                <a:gd name="T25" fmla="*/ 2147483646 h 2022"/>
                <a:gd name="T26" fmla="*/ 2147483646 w 2021"/>
                <a:gd name="T27" fmla="*/ 2147483646 h 20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21" h="2022" extrusionOk="0">
                  <a:moveTo>
                    <a:pt x="1014" y="112"/>
                  </a:moveTo>
                  <a:cubicBezTo>
                    <a:pt x="1271" y="112"/>
                    <a:pt x="1472" y="202"/>
                    <a:pt x="1646" y="376"/>
                  </a:cubicBezTo>
                  <a:cubicBezTo>
                    <a:pt x="1820" y="549"/>
                    <a:pt x="1910" y="751"/>
                    <a:pt x="1910" y="1008"/>
                  </a:cubicBezTo>
                  <a:cubicBezTo>
                    <a:pt x="1910" y="1272"/>
                    <a:pt x="1820" y="1501"/>
                    <a:pt x="1646" y="1647"/>
                  </a:cubicBezTo>
                  <a:cubicBezTo>
                    <a:pt x="1472" y="1820"/>
                    <a:pt x="1271" y="1911"/>
                    <a:pt x="1014" y="1911"/>
                  </a:cubicBezTo>
                  <a:cubicBezTo>
                    <a:pt x="750" y="1911"/>
                    <a:pt x="549" y="1820"/>
                    <a:pt x="375" y="1647"/>
                  </a:cubicBezTo>
                  <a:cubicBezTo>
                    <a:pt x="202" y="1501"/>
                    <a:pt x="111" y="1272"/>
                    <a:pt x="111" y="1008"/>
                  </a:cubicBezTo>
                  <a:cubicBezTo>
                    <a:pt x="111" y="751"/>
                    <a:pt x="202" y="549"/>
                    <a:pt x="375" y="376"/>
                  </a:cubicBezTo>
                  <a:cubicBezTo>
                    <a:pt x="549" y="202"/>
                    <a:pt x="750" y="112"/>
                    <a:pt x="1014" y="112"/>
                  </a:cubicBezTo>
                  <a:close/>
                  <a:moveTo>
                    <a:pt x="1014" y="1"/>
                  </a:moveTo>
                  <a:cubicBezTo>
                    <a:pt x="431" y="1"/>
                    <a:pt x="0" y="459"/>
                    <a:pt x="0" y="1008"/>
                  </a:cubicBezTo>
                  <a:cubicBezTo>
                    <a:pt x="0" y="1591"/>
                    <a:pt x="431" y="2022"/>
                    <a:pt x="1014" y="2022"/>
                  </a:cubicBezTo>
                  <a:cubicBezTo>
                    <a:pt x="1590" y="2022"/>
                    <a:pt x="2021" y="1591"/>
                    <a:pt x="2021" y="1008"/>
                  </a:cubicBezTo>
                  <a:cubicBezTo>
                    <a:pt x="2021" y="459"/>
                    <a:pt x="1590" y="1"/>
                    <a:pt x="101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5" name="Google Shape;1477;p17">
              <a:extLst>
                <a:ext uri="{FF2B5EF4-FFF2-40B4-BE49-F238E27FC236}">
                  <a16:creationId xmlns:a16="http://schemas.microsoft.com/office/drawing/2014/main" id="{7F55AA73-A448-485F-87A8-ADDEF6E7A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469" y="2360419"/>
              <a:ext cx="227436" cy="227587"/>
            </a:xfrm>
            <a:custGeom>
              <a:avLst/>
              <a:gdLst>
                <a:gd name="T0" fmla="*/ 2147483646 w 1507"/>
                <a:gd name="T1" fmla="*/ 2147483646 h 1508"/>
                <a:gd name="T2" fmla="*/ 0 w 1507"/>
                <a:gd name="T3" fmla="*/ 2147483646 h 1508"/>
                <a:gd name="T4" fmla="*/ 2147483646 w 1507"/>
                <a:gd name="T5" fmla="*/ 2147483646 h 1508"/>
                <a:gd name="T6" fmla="*/ 2147483646 w 1507"/>
                <a:gd name="T7" fmla="*/ 2147483646 h 1508"/>
                <a:gd name="T8" fmla="*/ 2147483646 w 1507"/>
                <a:gd name="T9" fmla="*/ 2147483646 h 15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07" h="1508" extrusionOk="0">
                  <a:moveTo>
                    <a:pt x="757" y="1"/>
                  </a:moveTo>
                  <a:cubicBezTo>
                    <a:pt x="347" y="1"/>
                    <a:pt x="0" y="348"/>
                    <a:pt x="0" y="751"/>
                  </a:cubicBezTo>
                  <a:cubicBezTo>
                    <a:pt x="0" y="1188"/>
                    <a:pt x="347" y="1508"/>
                    <a:pt x="757" y="1508"/>
                  </a:cubicBezTo>
                  <a:cubicBezTo>
                    <a:pt x="1160" y="1508"/>
                    <a:pt x="1507" y="1188"/>
                    <a:pt x="1507" y="751"/>
                  </a:cubicBezTo>
                  <a:cubicBezTo>
                    <a:pt x="1507" y="348"/>
                    <a:pt x="1160" y="1"/>
                    <a:pt x="757" y="1"/>
                  </a:cubicBezTo>
                  <a:close/>
                </a:path>
              </a:pathLst>
            </a:custGeom>
            <a:solidFill>
              <a:srgbClr val="E1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6" name="Google Shape;1478;p17">
              <a:extLst>
                <a:ext uri="{FF2B5EF4-FFF2-40B4-BE49-F238E27FC236}">
                  <a16:creationId xmlns:a16="http://schemas.microsoft.com/office/drawing/2014/main" id="{3739735B-DD80-4855-8862-D9C7B41DA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826" y="2368870"/>
              <a:ext cx="209779" cy="209779"/>
            </a:xfrm>
            <a:custGeom>
              <a:avLst/>
              <a:gdLst>
                <a:gd name="T0" fmla="*/ 2147483646 w 1390"/>
                <a:gd name="T1" fmla="*/ 0 h 1390"/>
                <a:gd name="T2" fmla="*/ 2147483646 w 1390"/>
                <a:gd name="T3" fmla="*/ 2147483646 h 1390"/>
                <a:gd name="T4" fmla="*/ 2147483646 w 1390"/>
                <a:gd name="T5" fmla="*/ 2147483646 h 1390"/>
                <a:gd name="T6" fmla="*/ 2147483646 w 1390"/>
                <a:gd name="T7" fmla="*/ 2147483646 h 1390"/>
                <a:gd name="T8" fmla="*/ 2147483646 w 1390"/>
                <a:gd name="T9" fmla="*/ 0 h 1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90" h="1390" extrusionOk="0">
                  <a:moveTo>
                    <a:pt x="695" y="0"/>
                  </a:moveTo>
                  <a:cubicBezTo>
                    <a:pt x="313" y="0"/>
                    <a:pt x="1" y="320"/>
                    <a:pt x="1" y="695"/>
                  </a:cubicBezTo>
                  <a:cubicBezTo>
                    <a:pt x="1" y="1105"/>
                    <a:pt x="313" y="1389"/>
                    <a:pt x="695" y="1389"/>
                  </a:cubicBezTo>
                  <a:cubicBezTo>
                    <a:pt x="1070" y="1389"/>
                    <a:pt x="1389" y="1105"/>
                    <a:pt x="1389" y="695"/>
                  </a:cubicBezTo>
                  <a:cubicBezTo>
                    <a:pt x="1389" y="320"/>
                    <a:pt x="1070" y="0"/>
                    <a:pt x="69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7" name="Google Shape;1479;p17">
              <a:extLst>
                <a:ext uri="{FF2B5EF4-FFF2-40B4-BE49-F238E27FC236}">
                  <a16:creationId xmlns:a16="http://schemas.microsoft.com/office/drawing/2014/main" id="{4C77EA3D-707F-4653-AFCA-CF75F761E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061" y="2408714"/>
              <a:ext cx="73498" cy="122698"/>
            </a:xfrm>
            <a:custGeom>
              <a:avLst/>
              <a:gdLst>
                <a:gd name="T0" fmla="*/ 2147483646 w 487"/>
                <a:gd name="T1" fmla="*/ 2147483646 h 813"/>
                <a:gd name="T2" fmla="*/ 2147483646 w 487"/>
                <a:gd name="T3" fmla="*/ 2147483646 h 813"/>
                <a:gd name="T4" fmla="*/ 2147483646 w 487"/>
                <a:gd name="T5" fmla="*/ 2147483646 h 813"/>
                <a:gd name="T6" fmla="*/ 2147483646 w 487"/>
                <a:gd name="T7" fmla="*/ 2147483646 h 813"/>
                <a:gd name="T8" fmla="*/ 2147483646 w 487"/>
                <a:gd name="T9" fmla="*/ 2147483646 h 813"/>
                <a:gd name="T10" fmla="*/ 2147483646 w 487"/>
                <a:gd name="T11" fmla="*/ 2147483646 h 813"/>
                <a:gd name="T12" fmla="*/ 2147483646 w 487"/>
                <a:gd name="T13" fmla="*/ 2147483646 h 813"/>
                <a:gd name="T14" fmla="*/ 2147483646 w 487"/>
                <a:gd name="T15" fmla="*/ 2147483646 h 813"/>
                <a:gd name="T16" fmla="*/ 2147483646 w 487"/>
                <a:gd name="T17" fmla="*/ 0 h 813"/>
                <a:gd name="T18" fmla="*/ 2147483646 w 487"/>
                <a:gd name="T19" fmla="*/ 2147483646 h 813"/>
                <a:gd name="T20" fmla="*/ 2147483646 w 487"/>
                <a:gd name="T21" fmla="*/ 2147483646 h 813"/>
                <a:gd name="T22" fmla="*/ 2147483646 w 487"/>
                <a:gd name="T23" fmla="*/ 2147483646 h 813"/>
                <a:gd name="T24" fmla="*/ 2147483646 w 487"/>
                <a:gd name="T25" fmla="*/ 2147483646 h 813"/>
                <a:gd name="T26" fmla="*/ 2147483646 w 487"/>
                <a:gd name="T27" fmla="*/ 2147483646 h 813"/>
                <a:gd name="T28" fmla="*/ 2147483646 w 487"/>
                <a:gd name="T29" fmla="*/ 2147483646 h 813"/>
                <a:gd name="T30" fmla="*/ 2147483646 w 487"/>
                <a:gd name="T31" fmla="*/ 2147483646 h 813"/>
                <a:gd name="T32" fmla="*/ 2147483646 w 487"/>
                <a:gd name="T33" fmla="*/ 2147483646 h 813"/>
                <a:gd name="T34" fmla="*/ 2147483646 w 487"/>
                <a:gd name="T35" fmla="*/ 2147483646 h 813"/>
                <a:gd name="T36" fmla="*/ 2147483646 w 487"/>
                <a:gd name="T37" fmla="*/ 2147483646 h 813"/>
                <a:gd name="T38" fmla="*/ 2147483646 w 487"/>
                <a:gd name="T39" fmla="*/ 2147483646 h 813"/>
                <a:gd name="T40" fmla="*/ 2147483646 w 487"/>
                <a:gd name="T41" fmla="*/ 2147483646 h 813"/>
                <a:gd name="T42" fmla="*/ 2147483646 w 487"/>
                <a:gd name="T43" fmla="*/ 2147483646 h 813"/>
                <a:gd name="T44" fmla="*/ 2147483646 w 487"/>
                <a:gd name="T45" fmla="*/ 2147483646 h 813"/>
                <a:gd name="T46" fmla="*/ 2147483646 w 487"/>
                <a:gd name="T47" fmla="*/ 2147483646 h 813"/>
                <a:gd name="T48" fmla="*/ 2147483646 w 487"/>
                <a:gd name="T49" fmla="*/ 2147483646 h 813"/>
                <a:gd name="T50" fmla="*/ 2147483646 w 487"/>
                <a:gd name="T51" fmla="*/ 2147483646 h 813"/>
                <a:gd name="T52" fmla="*/ 2147483646 w 487"/>
                <a:gd name="T53" fmla="*/ 2147483646 h 813"/>
                <a:gd name="T54" fmla="*/ 2147483646 w 487"/>
                <a:gd name="T55" fmla="*/ 2147483646 h 813"/>
                <a:gd name="T56" fmla="*/ 2147483646 w 487"/>
                <a:gd name="T57" fmla="*/ 2147483646 h 813"/>
                <a:gd name="T58" fmla="*/ 2147483646 w 487"/>
                <a:gd name="T59" fmla="*/ 2147483646 h 813"/>
                <a:gd name="T60" fmla="*/ 2147483646 w 487"/>
                <a:gd name="T61" fmla="*/ 2147483646 h 813"/>
                <a:gd name="T62" fmla="*/ 2147483646 w 487"/>
                <a:gd name="T63" fmla="*/ 2147483646 h 813"/>
                <a:gd name="T64" fmla="*/ 2147483646 w 487"/>
                <a:gd name="T65" fmla="*/ 2147483646 h 813"/>
                <a:gd name="T66" fmla="*/ 2147483646 w 487"/>
                <a:gd name="T67" fmla="*/ 2147483646 h 813"/>
                <a:gd name="T68" fmla="*/ 2147483646 w 487"/>
                <a:gd name="T69" fmla="*/ 2147483646 h 813"/>
                <a:gd name="T70" fmla="*/ 2147483646 w 487"/>
                <a:gd name="T71" fmla="*/ 0 h 813"/>
                <a:gd name="T72" fmla="*/ 2147483646 w 487"/>
                <a:gd name="T73" fmla="*/ 0 h 8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87" h="813" extrusionOk="0">
                  <a:moveTo>
                    <a:pt x="216" y="202"/>
                  </a:moveTo>
                  <a:lnTo>
                    <a:pt x="216" y="327"/>
                  </a:lnTo>
                  <a:cubicBezTo>
                    <a:pt x="181" y="313"/>
                    <a:pt x="167" y="292"/>
                    <a:pt x="167" y="257"/>
                  </a:cubicBezTo>
                  <a:cubicBezTo>
                    <a:pt x="167" y="229"/>
                    <a:pt x="181" y="209"/>
                    <a:pt x="216" y="202"/>
                  </a:cubicBezTo>
                  <a:close/>
                  <a:moveTo>
                    <a:pt x="272" y="486"/>
                  </a:moveTo>
                  <a:cubicBezTo>
                    <a:pt x="306" y="500"/>
                    <a:pt x="320" y="521"/>
                    <a:pt x="320" y="549"/>
                  </a:cubicBezTo>
                  <a:cubicBezTo>
                    <a:pt x="320" y="584"/>
                    <a:pt x="306" y="604"/>
                    <a:pt x="272" y="611"/>
                  </a:cubicBezTo>
                  <a:lnTo>
                    <a:pt x="272" y="486"/>
                  </a:lnTo>
                  <a:close/>
                  <a:moveTo>
                    <a:pt x="216" y="0"/>
                  </a:moveTo>
                  <a:lnTo>
                    <a:pt x="216" y="70"/>
                  </a:lnTo>
                  <a:cubicBezTo>
                    <a:pt x="154" y="77"/>
                    <a:pt x="105" y="97"/>
                    <a:pt x="63" y="132"/>
                  </a:cubicBezTo>
                  <a:cubicBezTo>
                    <a:pt x="22" y="167"/>
                    <a:pt x="1" y="216"/>
                    <a:pt x="1" y="271"/>
                  </a:cubicBezTo>
                  <a:cubicBezTo>
                    <a:pt x="1" y="306"/>
                    <a:pt x="1" y="334"/>
                    <a:pt x="15" y="347"/>
                  </a:cubicBezTo>
                  <a:cubicBezTo>
                    <a:pt x="22" y="361"/>
                    <a:pt x="29" y="368"/>
                    <a:pt x="35" y="382"/>
                  </a:cubicBezTo>
                  <a:cubicBezTo>
                    <a:pt x="42" y="389"/>
                    <a:pt x="49" y="396"/>
                    <a:pt x="56" y="403"/>
                  </a:cubicBezTo>
                  <a:cubicBezTo>
                    <a:pt x="70" y="410"/>
                    <a:pt x="77" y="417"/>
                    <a:pt x="84" y="417"/>
                  </a:cubicBezTo>
                  <a:cubicBezTo>
                    <a:pt x="91" y="424"/>
                    <a:pt x="112" y="431"/>
                    <a:pt x="133" y="438"/>
                  </a:cubicBezTo>
                  <a:cubicBezTo>
                    <a:pt x="160" y="452"/>
                    <a:pt x="188" y="459"/>
                    <a:pt x="216" y="466"/>
                  </a:cubicBezTo>
                  <a:lnTo>
                    <a:pt x="216" y="611"/>
                  </a:lnTo>
                  <a:cubicBezTo>
                    <a:pt x="188" y="604"/>
                    <a:pt x="167" y="577"/>
                    <a:pt x="167" y="535"/>
                  </a:cubicBezTo>
                  <a:lnTo>
                    <a:pt x="1" y="535"/>
                  </a:lnTo>
                  <a:cubicBezTo>
                    <a:pt x="1" y="597"/>
                    <a:pt x="15" y="646"/>
                    <a:pt x="56" y="681"/>
                  </a:cubicBezTo>
                  <a:cubicBezTo>
                    <a:pt x="98" y="716"/>
                    <a:pt x="154" y="736"/>
                    <a:pt x="216" y="736"/>
                  </a:cubicBezTo>
                  <a:lnTo>
                    <a:pt x="216" y="813"/>
                  </a:lnTo>
                  <a:lnTo>
                    <a:pt x="272" y="813"/>
                  </a:lnTo>
                  <a:lnTo>
                    <a:pt x="272" y="736"/>
                  </a:lnTo>
                  <a:cubicBezTo>
                    <a:pt x="334" y="729"/>
                    <a:pt x="390" y="709"/>
                    <a:pt x="424" y="674"/>
                  </a:cubicBezTo>
                  <a:cubicBezTo>
                    <a:pt x="466" y="632"/>
                    <a:pt x="487" y="591"/>
                    <a:pt x="487" y="535"/>
                  </a:cubicBezTo>
                  <a:cubicBezTo>
                    <a:pt x="487" y="472"/>
                    <a:pt x="459" y="417"/>
                    <a:pt x="397" y="389"/>
                  </a:cubicBezTo>
                  <a:cubicBezTo>
                    <a:pt x="376" y="382"/>
                    <a:pt x="334" y="368"/>
                    <a:pt x="272" y="347"/>
                  </a:cubicBezTo>
                  <a:lnTo>
                    <a:pt x="272" y="202"/>
                  </a:lnTo>
                  <a:cubicBezTo>
                    <a:pt x="306" y="216"/>
                    <a:pt x="320" y="236"/>
                    <a:pt x="320" y="271"/>
                  </a:cubicBezTo>
                  <a:lnTo>
                    <a:pt x="487" y="271"/>
                  </a:lnTo>
                  <a:cubicBezTo>
                    <a:pt x="487" y="209"/>
                    <a:pt x="466" y="160"/>
                    <a:pt x="424" y="125"/>
                  </a:cubicBezTo>
                  <a:cubicBezTo>
                    <a:pt x="390" y="97"/>
                    <a:pt x="341" y="77"/>
                    <a:pt x="272" y="70"/>
                  </a:cubicBezTo>
                  <a:lnTo>
                    <a:pt x="272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8" name="Google Shape;1480;p17">
              <a:extLst>
                <a:ext uri="{FF2B5EF4-FFF2-40B4-BE49-F238E27FC236}">
                  <a16:creationId xmlns:a16="http://schemas.microsoft.com/office/drawing/2014/main" id="{EB28115E-FC17-41BB-A15C-F170EFFF0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983" y="1959120"/>
              <a:ext cx="218230" cy="222305"/>
            </a:xfrm>
            <a:custGeom>
              <a:avLst/>
              <a:gdLst>
                <a:gd name="T0" fmla="*/ 2147483646 w 1446"/>
                <a:gd name="T1" fmla="*/ 0 h 1473"/>
                <a:gd name="T2" fmla="*/ 2147483646 w 1446"/>
                <a:gd name="T3" fmla="*/ 2147483646 h 1473"/>
                <a:gd name="T4" fmla="*/ 2147483646 w 1446"/>
                <a:gd name="T5" fmla="*/ 2147483646 h 1473"/>
                <a:gd name="T6" fmla="*/ 2147483646 w 1446"/>
                <a:gd name="T7" fmla="*/ 2147483646 h 1473"/>
                <a:gd name="T8" fmla="*/ 2147483646 w 1446"/>
                <a:gd name="T9" fmla="*/ 0 h 14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6" h="1473" extrusionOk="0">
                  <a:moveTo>
                    <a:pt x="723" y="0"/>
                  </a:moveTo>
                  <a:cubicBezTo>
                    <a:pt x="320" y="0"/>
                    <a:pt x="1" y="320"/>
                    <a:pt x="1" y="750"/>
                  </a:cubicBezTo>
                  <a:cubicBezTo>
                    <a:pt x="1" y="1153"/>
                    <a:pt x="320" y="1472"/>
                    <a:pt x="723" y="1472"/>
                  </a:cubicBezTo>
                  <a:cubicBezTo>
                    <a:pt x="1133" y="1472"/>
                    <a:pt x="1445" y="1153"/>
                    <a:pt x="1445" y="750"/>
                  </a:cubicBezTo>
                  <a:cubicBezTo>
                    <a:pt x="1445" y="320"/>
                    <a:pt x="1133" y="0"/>
                    <a:pt x="723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299" name="Google Shape;1481;p17">
              <a:extLst>
                <a:ext uri="{FF2B5EF4-FFF2-40B4-BE49-F238E27FC236}">
                  <a16:creationId xmlns:a16="http://schemas.microsoft.com/office/drawing/2014/main" id="{B5FE605C-7C6C-4629-85C3-0B5007497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682" y="1949612"/>
              <a:ext cx="235888" cy="241170"/>
            </a:xfrm>
            <a:custGeom>
              <a:avLst/>
              <a:gdLst>
                <a:gd name="T0" fmla="*/ 2147483646 w 1563"/>
                <a:gd name="T1" fmla="*/ 2147483646 h 1598"/>
                <a:gd name="T2" fmla="*/ 2147483646 w 1563"/>
                <a:gd name="T3" fmla="*/ 2147483646 h 1598"/>
                <a:gd name="T4" fmla="*/ 2147483646 w 1563"/>
                <a:gd name="T5" fmla="*/ 2147483646 h 1598"/>
                <a:gd name="T6" fmla="*/ 2147483646 w 1563"/>
                <a:gd name="T7" fmla="*/ 2147483646 h 1598"/>
                <a:gd name="T8" fmla="*/ 2147483646 w 1563"/>
                <a:gd name="T9" fmla="*/ 2147483646 h 1598"/>
                <a:gd name="T10" fmla="*/ 2147483646 w 1563"/>
                <a:gd name="T11" fmla="*/ 2147483646 h 1598"/>
                <a:gd name="T12" fmla="*/ 2147483646 w 1563"/>
                <a:gd name="T13" fmla="*/ 2147483646 h 1598"/>
                <a:gd name="T14" fmla="*/ 2147483646 w 1563"/>
                <a:gd name="T15" fmla="*/ 2147483646 h 1598"/>
                <a:gd name="T16" fmla="*/ 2147483646 w 1563"/>
                <a:gd name="T17" fmla="*/ 2147483646 h 1598"/>
                <a:gd name="T18" fmla="*/ 2147483646 w 1563"/>
                <a:gd name="T19" fmla="*/ 2147483646 h 1598"/>
                <a:gd name="T20" fmla="*/ 0 w 1563"/>
                <a:gd name="T21" fmla="*/ 2147483646 h 1598"/>
                <a:gd name="T22" fmla="*/ 2147483646 w 1563"/>
                <a:gd name="T23" fmla="*/ 2147483646 h 1598"/>
                <a:gd name="T24" fmla="*/ 2147483646 w 1563"/>
                <a:gd name="T25" fmla="*/ 2147483646 h 1598"/>
                <a:gd name="T26" fmla="*/ 2147483646 w 1563"/>
                <a:gd name="T27" fmla="*/ 2147483646 h 15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63" h="1598" extrusionOk="0">
                  <a:moveTo>
                    <a:pt x="778" y="119"/>
                  </a:moveTo>
                  <a:cubicBezTo>
                    <a:pt x="979" y="119"/>
                    <a:pt x="1125" y="209"/>
                    <a:pt x="1271" y="320"/>
                  </a:cubicBezTo>
                  <a:cubicBezTo>
                    <a:pt x="1389" y="438"/>
                    <a:pt x="1445" y="612"/>
                    <a:pt x="1445" y="813"/>
                  </a:cubicBezTo>
                  <a:cubicBezTo>
                    <a:pt x="1445" y="987"/>
                    <a:pt x="1389" y="1160"/>
                    <a:pt x="1271" y="1278"/>
                  </a:cubicBezTo>
                  <a:cubicBezTo>
                    <a:pt x="1125" y="1390"/>
                    <a:pt x="979" y="1480"/>
                    <a:pt x="778" y="1480"/>
                  </a:cubicBezTo>
                  <a:cubicBezTo>
                    <a:pt x="604" y="1480"/>
                    <a:pt x="431" y="1390"/>
                    <a:pt x="320" y="1278"/>
                  </a:cubicBezTo>
                  <a:cubicBezTo>
                    <a:pt x="174" y="1160"/>
                    <a:pt x="111" y="987"/>
                    <a:pt x="111" y="813"/>
                  </a:cubicBezTo>
                  <a:cubicBezTo>
                    <a:pt x="111" y="612"/>
                    <a:pt x="174" y="438"/>
                    <a:pt x="320" y="320"/>
                  </a:cubicBezTo>
                  <a:cubicBezTo>
                    <a:pt x="431" y="209"/>
                    <a:pt x="604" y="119"/>
                    <a:pt x="778" y="119"/>
                  </a:cubicBezTo>
                  <a:close/>
                  <a:moveTo>
                    <a:pt x="778" y="1"/>
                  </a:moveTo>
                  <a:cubicBezTo>
                    <a:pt x="347" y="1"/>
                    <a:pt x="0" y="348"/>
                    <a:pt x="0" y="813"/>
                  </a:cubicBezTo>
                  <a:cubicBezTo>
                    <a:pt x="0" y="1251"/>
                    <a:pt x="347" y="1598"/>
                    <a:pt x="778" y="1598"/>
                  </a:cubicBezTo>
                  <a:cubicBezTo>
                    <a:pt x="1215" y="1598"/>
                    <a:pt x="1563" y="1251"/>
                    <a:pt x="1563" y="813"/>
                  </a:cubicBezTo>
                  <a:cubicBezTo>
                    <a:pt x="1563" y="348"/>
                    <a:pt x="1215" y="1"/>
                    <a:pt x="778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0" name="Google Shape;1482;p17">
              <a:extLst>
                <a:ext uri="{FF2B5EF4-FFF2-40B4-BE49-F238E27FC236}">
                  <a16:creationId xmlns:a16="http://schemas.microsoft.com/office/drawing/2014/main" id="{6FC32367-87BA-44CA-AA1C-682F7C0A6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017" y="1985230"/>
              <a:ext cx="175218" cy="169936"/>
            </a:xfrm>
            <a:custGeom>
              <a:avLst/>
              <a:gdLst>
                <a:gd name="T0" fmla="*/ 2147483646 w 1161"/>
                <a:gd name="T1" fmla="*/ 2147483646 h 1126"/>
                <a:gd name="T2" fmla="*/ 2147483646 w 1161"/>
                <a:gd name="T3" fmla="*/ 2147483646 h 1126"/>
                <a:gd name="T4" fmla="*/ 2147483646 w 1161"/>
                <a:gd name="T5" fmla="*/ 2147483646 h 1126"/>
                <a:gd name="T6" fmla="*/ 2147483646 w 1161"/>
                <a:gd name="T7" fmla="*/ 2147483646 h 1126"/>
                <a:gd name="T8" fmla="*/ 2147483646 w 1161"/>
                <a:gd name="T9" fmla="*/ 2147483646 h 1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61" h="1126" extrusionOk="0">
                  <a:moveTo>
                    <a:pt x="577" y="1"/>
                  </a:moveTo>
                  <a:cubicBezTo>
                    <a:pt x="257" y="1"/>
                    <a:pt x="1" y="258"/>
                    <a:pt x="1" y="577"/>
                  </a:cubicBezTo>
                  <a:cubicBezTo>
                    <a:pt x="1" y="869"/>
                    <a:pt x="257" y="1126"/>
                    <a:pt x="577" y="1126"/>
                  </a:cubicBezTo>
                  <a:cubicBezTo>
                    <a:pt x="896" y="1126"/>
                    <a:pt x="1160" y="869"/>
                    <a:pt x="1160" y="577"/>
                  </a:cubicBezTo>
                  <a:cubicBezTo>
                    <a:pt x="1160" y="258"/>
                    <a:pt x="896" y="1"/>
                    <a:pt x="577" y="1"/>
                  </a:cubicBezTo>
                  <a:close/>
                </a:path>
              </a:pathLst>
            </a:custGeom>
            <a:solidFill>
              <a:srgbClr val="E1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1" name="Google Shape;1483;p17">
              <a:extLst>
                <a:ext uri="{FF2B5EF4-FFF2-40B4-BE49-F238E27FC236}">
                  <a16:creationId xmlns:a16="http://schemas.microsoft.com/office/drawing/2014/main" id="{FDAACAA4-029C-4B37-9491-8C3827680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469" y="1989455"/>
              <a:ext cx="161484" cy="161635"/>
            </a:xfrm>
            <a:custGeom>
              <a:avLst/>
              <a:gdLst>
                <a:gd name="T0" fmla="*/ 2147483646 w 1070"/>
                <a:gd name="T1" fmla="*/ 2147483646 h 1071"/>
                <a:gd name="T2" fmla="*/ 0 w 1070"/>
                <a:gd name="T3" fmla="*/ 2147483646 h 1071"/>
                <a:gd name="T4" fmla="*/ 2147483646 w 1070"/>
                <a:gd name="T5" fmla="*/ 2147483646 h 1071"/>
                <a:gd name="T6" fmla="*/ 2147483646 w 1070"/>
                <a:gd name="T7" fmla="*/ 2147483646 h 1071"/>
                <a:gd name="T8" fmla="*/ 2147483646 w 1070"/>
                <a:gd name="T9" fmla="*/ 2147483646 h 10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0" h="1071" extrusionOk="0">
                  <a:moveTo>
                    <a:pt x="521" y="1"/>
                  </a:moveTo>
                  <a:cubicBezTo>
                    <a:pt x="236" y="1"/>
                    <a:pt x="0" y="230"/>
                    <a:pt x="0" y="549"/>
                  </a:cubicBezTo>
                  <a:cubicBezTo>
                    <a:pt x="0" y="841"/>
                    <a:pt x="236" y="1070"/>
                    <a:pt x="521" y="1070"/>
                  </a:cubicBezTo>
                  <a:cubicBezTo>
                    <a:pt x="813" y="1070"/>
                    <a:pt x="1069" y="841"/>
                    <a:pt x="1069" y="549"/>
                  </a:cubicBezTo>
                  <a:cubicBezTo>
                    <a:pt x="1069" y="230"/>
                    <a:pt x="813" y="1"/>
                    <a:pt x="521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2" name="Google Shape;1484;p17">
              <a:extLst>
                <a:ext uri="{FF2B5EF4-FFF2-40B4-BE49-F238E27FC236}">
                  <a16:creationId xmlns:a16="http://schemas.microsoft.com/office/drawing/2014/main" id="{29494BCD-5694-472E-B650-4392329AB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895" y="2020847"/>
              <a:ext cx="55689" cy="92514"/>
            </a:xfrm>
            <a:custGeom>
              <a:avLst/>
              <a:gdLst>
                <a:gd name="T0" fmla="*/ 2147483646 w 369"/>
                <a:gd name="T1" fmla="*/ 2147483646 h 613"/>
                <a:gd name="T2" fmla="*/ 2147483646 w 369"/>
                <a:gd name="T3" fmla="*/ 2147483646 h 613"/>
                <a:gd name="T4" fmla="*/ 2147483646 w 369"/>
                <a:gd name="T5" fmla="*/ 2147483646 h 613"/>
                <a:gd name="T6" fmla="*/ 2147483646 w 369"/>
                <a:gd name="T7" fmla="*/ 2147483646 h 613"/>
                <a:gd name="T8" fmla="*/ 2147483646 w 369"/>
                <a:gd name="T9" fmla="*/ 2147483646 h 613"/>
                <a:gd name="T10" fmla="*/ 2147483646 w 369"/>
                <a:gd name="T11" fmla="*/ 2147483646 h 613"/>
                <a:gd name="T12" fmla="*/ 2147483646 w 369"/>
                <a:gd name="T13" fmla="*/ 2147483646 h 613"/>
                <a:gd name="T14" fmla="*/ 2147483646 w 369"/>
                <a:gd name="T15" fmla="*/ 2147483646 h 613"/>
                <a:gd name="T16" fmla="*/ 2147483646 w 369"/>
                <a:gd name="T17" fmla="*/ 2147483646 h 613"/>
                <a:gd name="T18" fmla="*/ 2147483646 w 369"/>
                <a:gd name="T19" fmla="*/ 2147483646 h 613"/>
                <a:gd name="T20" fmla="*/ 2147483646 w 369"/>
                <a:gd name="T21" fmla="*/ 2147483646 h 613"/>
                <a:gd name="T22" fmla="*/ 0 w 369"/>
                <a:gd name="T23" fmla="*/ 2147483646 h 613"/>
                <a:gd name="T24" fmla="*/ 2147483646 w 369"/>
                <a:gd name="T25" fmla="*/ 2147483646 h 613"/>
                <a:gd name="T26" fmla="*/ 2147483646 w 369"/>
                <a:gd name="T27" fmla="*/ 2147483646 h 613"/>
                <a:gd name="T28" fmla="*/ 2147483646 w 369"/>
                <a:gd name="T29" fmla="*/ 2147483646 h 613"/>
                <a:gd name="T30" fmla="*/ 2147483646 w 369"/>
                <a:gd name="T31" fmla="*/ 2147483646 h 613"/>
                <a:gd name="T32" fmla="*/ 2147483646 w 369"/>
                <a:gd name="T33" fmla="*/ 2147483646 h 613"/>
                <a:gd name="T34" fmla="*/ 2147483646 w 369"/>
                <a:gd name="T35" fmla="*/ 2147483646 h 613"/>
                <a:gd name="T36" fmla="*/ 2147483646 w 369"/>
                <a:gd name="T37" fmla="*/ 2147483646 h 613"/>
                <a:gd name="T38" fmla="*/ 2147483646 w 369"/>
                <a:gd name="T39" fmla="*/ 2147483646 h 613"/>
                <a:gd name="T40" fmla="*/ 0 w 369"/>
                <a:gd name="T41" fmla="*/ 2147483646 h 613"/>
                <a:gd name="T42" fmla="*/ 2147483646 w 369"/>
                <a:gd name="T43" fmla="*/ 2147483646 h 613"/>
                <a:gd name="T44" fmla="*/ 2147483646 w 369"/>
                <a:gd name="T45" fmla="*/ 2147483646 h 613"/>
                <a:gd name="T46" fmla="*/ 2147483646 w 369"/>
                <a:gd name="T47" fmla="*/ 2147483646 h 613"/>
                <a:gd name="T48" fmla="*/ 2147483646 w 369"/>
                <a:gd name="T49" fmla="*/ 2147483646 h 613"/>
                <a:gd name="T50" fmla="*/ 2147483646 w 369"/>
                <a:gd name="T51" fmla="*/ 2147483646 h 613"/>
                <a:gd name="T52" fmla="*/ 2147483646 w 369"/>
                <a:gd name="T53" fmla="*/ 2147483646 h 613"/>
                <a:gd name="T54" fmla="*/ 2147483646 w 369"/>
                <a:gd name="T55" fmla="*/ 2147483646 h 613"/>
                <a:gd name="T56" fmla="*/ 2147483646 w 369"/>
                <a:gd name="T57" fmla="*/ 2147483646 h 613"/>
                <a:gd name="T58" fmla="*/ 2147483646 w 369"/>
                <a:gd name="T59" fmla="*/ 2147483646 h 613"/>
                <a:gd name="T60" fmla="*/ 2147483646 w 369"/>
                <a:gd name="T61" fmla="*/ 2147483646 h 613"/>
                <a:gd name="T62" fmla="*/ 2147483646 w 369"/>
                <a:gd name="T63" fmla="*/ 2147483646 h 613"/>
                <a:gd name="T64" fmla="*/ 2147483646 w 369"/>
                <a:gd name="T65" fmla="*/ 2147483646 h 613"/>
                <a:gd name="T66" fmla="*/ 2147483646 w 369"/>
                <a:gd name="T67" fmla="*/ 2147483646 h 613"/>
                <a:gd name="T68" fmla="*/ 2147483646 w 369"/>
                <a:gd name="T69" fmla="*/ 2147483646 h 613"/>
                <a:gd name="T70" fmla="*/ 2147483646 w 369"/>
                <a:gd name="T71" fmla="*/ 2147483646 h 613"/>
                <a:gd name="T72" fmla="*/ 2147483646 w 369"/>
                <a:gd name="T73" fmla="*/ 2147483646 h 6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9" h="613" extrusionOk="0">
                  <a:moveTo>
                    <a:pt x="167" y="154"/>
                  </a:moveTo>
                  <a:lnTo>
                    <a:pt x="167" y="251"/>
                  </a:lnTo>
                  <a:cubicBezTo>
                    <a:pt x="139" y="237"/>
                    <a:pt x="125" y="223"/>
                    <a:pt x="125" y="195"/>
                  </a:cubicBezTo>
                  <a:cubicBezTo>
                    <a:pt x="125" y="175"/>
                    <a:pt x="139" y="161"/>
                    <a:pt x="167" y="154"/>
                  </a:cubicBezTo>
                  <a:close/>
                  <a:moveTo>
                    <a:pt x="209" y="369"/>
                  </a:moveTo>
                  <a:cubicBezTo>
                    <a:pt x="229" y="376"/>
                    <a:pt x="243" y="397"/>
                    <a:pt x="243" y="418"/>
                  </a:cubicBezTo>
                  <a:cubicBezTo>
                    <a:pt x="243" y="438"/>
                    <a:pt x="229" y="452"/>
                    <a:pt x="209" y="459"/>
                  </a:cubicBezTo>
                  <a:lnTo>
                    <a:pt x="209" y="369"/>
                  </a:lnTo>
                  <a:close/>
                  <a:moveTo>
                    <a:pt x="167" y="1"/>
                  </a:moveTo>
                  <a:lnTo>
                    <a:pt x="167" y="57"/>
                  </a:lnTo>
                  <a:cubicBezTo>
                    <a:pt x="118" y="63"/>
                    <a:pt x="77" y="77"/>
                    <a:pt x="49" y="105"/>
                  </a:cubicBezTo>
                  <a:cubicBezTo>
                    <a:pt x="14" y="133"/>
                    <a:pt x="0" y="168"/>
                    <a:pt x="0" y="209"/>
                  </a:cubicBezTo>
                  <a:cubicBezTo>
                    <a:pt x="0" y="230"/>
                    <a:pt x="7" y="251"/>
                    <a:pt x="14" y="265"/>
                  </a:cubicBezTo>
                  <a:cubicBezTo>
                    <a:pt x="14" y="272"/>
                    <a:pt x="21" y="279"/>
                    <a:pt x="28" y="286"/>
                  </a:cubicBezTo>
                  <a:cubicBezTo>
                    <a:pt x="28" y="293"/>
                    <a:pt x="35" y="300"/>
                    <a:pt x="49" y="307"/>
                  </a:cubicBezTo>
                  <a:cubicBezTo>
                    <a:pt x="56" y="313"/>
                    <a:pt x="63" y="313"/>
                    <a:pt x="70" y="320"/>
                  </a:cubicBezTo>
                  <a:cubicBezTo>
                    <a:pt x="70" y="320"/>
                    <a:pt x="84" y="327"/>
                    <a:pt x="104" y="334"/>
                  </a:cubicBezTo>
                  <a:cubicBezTo>
                    <a:pt x="125" y="341"/>
                    <a:pt x="146" y="348"/>
                    <a:pt x="167" y="348"/>
                  </a:cubicBezTo>
                  <a:lnTo>
                    <a:pt x="167" y="459"/>
                  </a:lnTo>
                  <a:cubicBezTo>
                    <a:pt x="139" y="452"/>
                    <a:pt x="132" y="438"/>
                    <a:pt x="125" y="404"/>
                  </a:cubicBezTo>
                  <a:lnTo>
                    <a:pt x="0" y="404"/>
                  </a:lnTo>
                  <a:cubicBezTo>
                    <a:pt x="0" y="452"/>
                    <a:pt x="14" y="487"/>
                    <a:pt x="42" y="515"/>
                  </a:cubicBezTo>
                  <a:cubicBezTo>
                    <a:pt x="77" y="536"/>
                    <a:pt x="111" y="556"/>
                    <a:pt x="167" y="556"/>
                  </a:cubicBezTo>
                  <a:lnTo>
                    <a:pt x="167" y="612"/>
                  </a:lnTo>
                  <a:lnTo>
                    <a:pt x="209" y="612"/>
                  </a:lnTo>
                  <a:lnTo>
                    <a:pt x="209" y="556"/>
                  </a:lnTo>
                  <a:cubicBezTo>
                    <a:pt x="250" y="550"/>
                    <a:pt x="292" y="536"/>
                    <a:pt x="320" y="508"/>
                  </a:cubicBezTo>
                  <a:cubicBezTo>
                    <a:pt x="354" y="480"/>
                    <a:pt x="368" y="445"/>
                    <a:pt x="368" y="404"/>
                  </a:cubicBezTo>
                  <a:cubicBezTo>
                    <a:pt x="368" y="355"/>
                    <a:pt x="340" y="320"/>
                    <a:pt x="299" y="293"/>
                  </a:cubicBezTo>
                  <a:cubicBezTo>
                    <a:pt x="285" y="286"/>
                    <a:pt x="250" y="279"/>
                    <a:pt x="209" y="265"/>
                  </a:cubicBezTo>
                  <a:lnTo>
                    <a:pt x="209" y="154"/>
                  </a:lnTo>
                  <a:cubicBezTo>
                    <a:pt x="229" y="161"/>
                    <a:pt x="243" y="182"/>
                    <a:pt x="243" y="209"/>
                  </a:cubicBezTo>
                  <a:lnTo>
                    <a:pt x="368" y="209"/>
                  </a:lnTo>
                  <a:cubicBezTo>
                    <a:pt x="361" y="161"/>
                    <a:pt x="347" y="119"/>
                    <a:pt x="320" y="98"/>
                  </a:cubicBezTo>
                  <a:cubicBezTo>
                    <a:pt x="292" y="77"/>
                    <a:pt x="257" y="63"/>
                    <a:pt x="209" y="57"/>
                  </a:cubicBezTo>
                  <a:lnTo>
                    <a:pt x="209" y="1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3" name="Google Shape;1485;p17">
              <a:extLst>
                <a:ext uri="{FF2B5EF4-FFF2-40B4-BE49-F238E27FC236}">
                  <a16:creationId xmlns:a16="http://schemas.microsoft.com/office/drawing/2014/main" id="{3560E77E-A1EC-42B6-9F5B-C5FBA2BBD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567" y="2247228"/>
              <a:ext cx="519014" cy="383790"/>
            </a:xfrm>
            <a:custGeom>
              <a:avLst/>
              <a:gdLst>
                <a:gd name="T0" fmla="*/ 2147483646 w 3439"/>
                <a:gd name="T1" fmla="*/ 2147483646 h 2543"/>
                <a:gd name="T2" fmla="*/ 2147483646 w 3439"/>
                <a:gd name="T3" fmla="*/ 2147483646 h 2543"/>
                <a:gd name="T4" fmla="*/ 2147483646 w 3439"/>
                <a:gd name="T5" fmla="*/ 2147483646 h 2543"/>
                <a:gd name="T6" fmla="*/ 2147483646 w 3439"/>
                <a:gd name="T7" fmla="*/ 2147483646 h 2543"/>
                <a:gd name="T8" fmla="*/ 2147483646 w 3439"/>
                <a:gd name="T9" fmla="*/ 2147483646 h 25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39" h="2543" extrusionOk="0">
                  <a:moveTo>
                    <a:pt x="1" y="1"/>
                  </a:moveTo>
                  <a:lnTo>
                    <a:pt x="1043" y="2542"/>
                  </a:lnTo>
                  <a:lnTo>
                    <a:pt x="2369" y="2542"/>
                  </a:lnTo>
                  <a:lnTo>
                    <a:pt x="3438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D3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4" name="Google Shape;1486;p17">
              <a:extLst>
                <a:ext uri="{FF2B5EF4-FFF2-40B4-BE49-F238E27FC236}">
                  <a16:creationId xmlns:a16="http://schemas.microsoft.com/office/drawing/2014/main" id="{2E135DA1-EBFA-4CF7-87B7-0B4C8529A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020" y="2630869"/>
              <a:ext cx="1288102" cy="1245090"/>
            </a:xfrm>
            <a:custGeom>
              <a:avLst/>
              <a:gdLst>
                <a:gd name="T0" fmla="*/ 2147483646 w 8535"/>
                <a:gd name="T1" fmla="*/ 0 h 8250"/>
                <a:gd name="T2" fmla="*/ 0 w 8535"/>
                <a:gd name="T3" fmla="*/ 2147483646 h 8250"/>
                <a:gd name="T4" fmla="*/ 2147483646 w 8535"/>
                <a:gd name="T5" fmla="*/ 2147483646 h 8250"/>
                <a:gd name="T6" fmla="*/ 2147483646 w 8535"/>
                <a:gd name="T7" fmla="*/ 2147483646 h 8250"/>
                <a:gd name="T8" fmla="*/ 2147483646 w 8535"/>
                <a:gd name="T9" fmla="*/ 0 h 8250"/>
                <a:gd name="T10" fmla="*/ 2147483646 w 8535"/>
                <a:gd name="T11" fmla="*/ 0 h 82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535" h="8250" extrusionOk="0">
                  <a:moveTo>
                    <a:pt x="3591" y="0"/>
                  </a:moveTo>
                  <a:cubicBezTo>
                    <a:pt x="3591" y="0"/>
                    <a:pt x="0" y="1854"/>
                    <a:pt x="0" y="5097"/>
                  </a:cubicBezTo>
                  <a:cubicBezTo>
                    <a:pt x="0" y="7931"/>
                    <a:pt x="3181" y="8250"/>
                    <a:pt x="4250" y="8250"/>
                  </a:cubicBezTo>
                  <a:cubicBezTo>
                    <a:pt x="5327" y="8250"/>
                    <a:pt x="8535" y="7931"/>
                    <a:pt x="8535" y="5097"/>
                  </a:cubicBezTo>
                  <a:cubicBezTo>
                    <a:pt x="8535" y="1854"/>
                    <a:pt x="4917" y="0"/>
                    <a:pt x="4917" y="0"/>
                  </a:cubicBezTo>
                  <a:lnTo>
                    <a:pt x="3591" y="0"/>
                  </a:lnTo>
                  <a:close/>
                </a:path>
              </a:pathLst>
            </a:custGeom>
            <a:solidFill>
              <a:srgbClr val="0D3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5" name="Google Shape;1487;p17">
              <a:extLst>
                <a:ext uri="{FF2B5EF4-FFF2-40B4-BE49-F238E27FC236}">
                  <a16:creationId xmlns:a16="http://schemas.microsoft.com/office/drawing/2014/main" id="{B608D2D6-075C-4DA1-92BE-B0A74A9A3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2244" y="3037450"/>
              <a:ext cx="489584" cy="489584"/>
            </a:xfrm>
            <a:custGeom>
              <a:avLst/>
              <a:gdLst>
                <a:gd name="T0" fmla="*/ 2147483646 w 3244"/>
                <a:gd name="T1" fmla="*/ 2147483646 h 3244"/>
                <a:gd name="T2" fmla="*/ 0 w 3244"/>
                <a:gd name="T3" fmla="*/ 2147483646 h 3244"/>
                <a:gd name="T4" fmla="*/ 2147483646 w 3244"/>
                <a:gd name="T5" fmla="*/ 2147483646 h 3244"/>
                <a:gd name="T6" fmla="*/ 2147483646 w 3244"/>
                <a:gd name="T7" fmla="*/ 2147483646 h 3244"/>
                <a:gd name="T8" fmla="*/ 2147483646 w 3244"/>
                <a:gd name="T9" fmla="*/ 2147483646 h 32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44" h="3244" extrusionOk="0">
                  <a:moveTo>
                    <a:pt x="1618" y="1"/>
                  </a:moveTo>
                  <a:cubicBezTo>
                    <a:pt x="722" y="1"/>
                    <a:pt x="0" y="723"/>
                    <a:pt x="0" y="1619"/>
                  </a:cubicBezTo>
                  <a:cubicBezTo>
                    <a:pt x="0" y="2514"/>
                    <a:pt x="722" y="3244"/>
                    <a:pt x="1618" y="3244"/>
                  </a:cubicBezTo>
                  <a:cubicBezTo>
                    <a:pt x="2521" y="3244"/>
                    <a:pt x="3243" y="2514"/>
                    <a:pt x="3243" y="1619"/>
                  </a:cubicBezTo>
                  <a:cubicBezTo>
                    <a:pt x="3243" y="723"/>
                    <a:pt x="2521" y="1"/>
                    <a:pt x="16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6" name="Google Shape;1488;p17">
              <a:extLst>
                <a:ext uri="{FF2B5EF4-FFF2-40B4-BE49-F238E27FC236}">
                  <a16:creationId xmlns:a16="http://schemas.microsoft.com/office/drawing/2014/main" id="{DF319BC9-1ACC-4C86-8240-0147BC520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8840" y="2600534"/>
              <a:ext cx="380469" cy="61877"/>
            </a:xfrm>
            <a:custGeom>
              <a:avLst/>
              <a:gdLst>
                <a:gd name="T0" fmla="*/ 2147483646 w 2521"/>
                <a:gd name="T1" fmla="*/ 0 h 410"/>
                <a:gd name="T2" fmla="*/ 0 w 2521"/>
                <a:gd name="T3" fmla="*/ 2147483646 h 410"/>
                <a:gd name="T4" fmla="*/ 2147483646 w 2521"/>
                <a:gd name="T5" fmla="*/ 2147483646 h 410"/>
                <a:gd name="T6" fmla="*/ 2147483646 w 2521"/>
                <a:gd name="T7" fmla="*/ 2147483646 h 410"/>
                <a:gd name="T8" fmla="*/ 2147483646 w 2521"/>
                <a:gd name="T9" fmla="*/ 2147483646 h 410"/>
                <a:gd name="T10" fmla="*/ 2147483646 w 2521"/>
                <a:gd name="T11" fmla="*/ 0 h 410"/>
                <a:gd name="T12" fmla="*/ 2147483646 w 2521"/>
                <a:gd name="T13" fmla="*/ 0 h 4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21" h="410" extrusionOk="0">
                  <a:moveTo>
                    <a:pt x="174" y="0"/>
                  </a:moveTo>
                  <a:cubicBezTo>
                    <a:pt x="91" y="0"/>
                    <a:pt x="0" y="90"/>
                    <a:pt x="0" y="201"/>
                  </a:cubicBezTo>
                  <a:cubicBezTo>
                    <a:pt x="0" y="319"/>
                    <a:pt x="91" y="410"/>
                    <a:pt x="174" y="410"/>
                  </a:cubicBezTo>
                  <a:lnTo>
                    <a:pt x="2320" y="410"/>
                  </a:lnTo>
                  <a:cubicBezTo>
                    <a:pt x="2431" y="410"/>
                    <a:pt x="2521" y="319"/>
                    <a:pt x="2521" y="201"/>
                  </a:cubicBezTo>
                  <a:cubicBezTo>
                    <a:pt x="2521" y="90"/>
                    <a:pt x="2431" y="0"/>
                    <a:pt x="2320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19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7" name="Google Shape;1489;p17">
              <a:extLst>
                <a:ext uri="{FF2B5EF4-FFF2-40B4-BE49-F238E27FC236}">
                  <a16:creationId xmlns:a16="http://schemas.microsoft.com/office/drawing/2014/main" id="{A4017833-17B9-4FFB-AD30-A7755523F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8840" y="2539713"/>
              <a:ext cx="380469" cy="60972"/>
            </a:xfrm>
            <a:custGeom>
              <a:avLst/>
              <a:gdLst>
                <a:gd name="T0" fmla="*/ 2147483646 w 2521"/>
                <a:gd name="T1" fmla="*/ 0 h 404"/>
                <a:gd name="T2" fmla="*/ 0 w 2521"/>
                <a:gd name="T3" fmla="*/ 2147483646 h 404"/>
                <a:gd name="T4" fmla="*/ 2147483646 w 2521"/>
                <a:gd name="T5" fmla="*/ 2147483646 h 404"/>
                <a:gd name="T6" fmla="*/ 2147483646 w 2521"/>
                <a:gd name="T7" fmla="*/ 2147483646 h 404"/>
                <a:gd name="T8" fmla="*/ 2147483646 w 2521"/>
                <a:gd name="T9" fmla="*/ 2147483646 h 404"/>
                <a:gd name="T10" fmla="*/ 2147483646 w 2521"/>
                <a:gd name="T11" fmla="*/ 0 h 404"/>
                <a:gd name="T12" fmla="*/ 2147483646 w 2521"/>
                <a:gd name="T13" fmla="*/ 0 h 4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21" h="404" extrusionOk="0">
                  <a:moveTo>
                    <a:pt x="174" y="0"/>
                  </a:moveTo>
                  <a:cubicBezTo>
                    <a:pt x="91" y="0"/>
                    <a:pt x="0" y="118"/>
                    <a:pt x="0" y="202"/>
                  </a:cubicBezTo>
                  <a:cubicBezTo>
                    <a:pt x="0" y="320"/>
                    <a:pt x="91" y="403"/>
                    <a:pt x="174" y="403"/>
                  </a:cubicBezTo>
                  <a:lnTo>
                    <a:pt x="2320" y="403"/>
                  </a:lnTo>
                  <a:cubicBezTo>
                    <a:pt x="2431" y="403"/>
                    <a:pt x="2521" y="320"/>
                    <a:pt x="2521" y="202"/>
                  </a:cubicBezTo>
                  <a:cubicBezTo>
                    <a:pt x="2521" y="118"/>
                    <a:pt x="2431" y="0"/>
                    <a:pt x="2320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246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8" name="Google Shape;1490;p17">
              <a:extLst>
                <a:ext uri="{FF2B5EF4-FFF2-40B4-BE49-F238E27FC236}">
                  <a16:creationId xmlns:a16="http://schemas.microsoft.com/office/drawing/2014/main" id="{0BB9F78C-68E6-48FA-AC25-1678678F9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749" y="3146415"/>
              <a:ext cx="165710" cy="275882"/>
            </a:xfrm>
            <a:custGeom>
              <a:avLst/>
              <a:gdLst>
                <a:gd name="T0" fmla="*/ 2147483646 w 1098"/>
                <a:gd name="T1" fmla="*/ 2147483646 h 1828"/>
                <a:gd name="T2" fmla="*/ 2147483646 w 1098"/>
                <a:gd name="T3" fmla="*/ 2147483646 h 1828"/>
                <a:gd name="T4" fmla="*/ 2147483646 w 1098"/>
                <a:gd name="T5" fmla="*/ 2147483646 h 1828"/>
                <a:gd name="T6" fmla="*/ 2147483646 w 1098"/>
                <a:gd name="T7" fmla="*/ 2147483646 h 1828"/>
                <a:gd name="T8" fmla="*/ 2147483646 w 1098"/>
                <a:gd name="T9" fmla="*/ 2147483646 h 1828"/>
                <a:gd name="T10" fmla="*/ 2147483646 w 1098"/>
                <a:gd name="T11" fmla="*/ 2147483646 h 1828"/>
                <a:gd name="T12" fmla="*/ 2147483646 w 1098"/>
                <a:gd name="T13" fmla="*/ 2147483646 h 1828"/>
                <a:gd name="T14" fmla="*/ 2147483646 w 1098"/>
                <a:gd name="T15" fmla="*/ 2147483646 h 1828"/>
                <a:gd name="T16" fmla="*/ 2147483646 w 1098"/>
                <a:gd name="T17" fmla="*/ 2147483646 h 1828"/>
                <a:gd name="T18" fmla="*/ 2147483646 w 1098"/>
                <a:gd name="T19" fmla="*/ 2147483646 h 1828"/>
                <a:gd name="T20" fmla="*/ 2147483646 w 1098"/>
                <a:gd name="T21" fmla="*/ 2147483646 h 1828"/>
                <a:gd name="T22" fmla="*/ 0 w 1098"/>
                <a:gd name="T23" fmla="*/ 2147483646 h 1828"/>
                <a:gd name="T24" fmla="*/ 2147483646 w 1098"/>
                <a:gd name="T25" fmla="*/ 2147483646 h 1828"/>
                <a:gd name="T26" fmla="*/ 2147483646 w 1098"/>
                <a:gd name="T27" fmla="*/ 2147483646 h 1828"/>
                <a:gd name="T28" fmla="*/ 2147483646 w 1098"/>
                <a:gd name="T29" fmla="*/ 2147483646 h 1828"/>
                <a:gd name="T30" fmla="*/ 2147483646 w 1098"/>
                <a:gd name="T31" fmla="*/ 2147483646 h 1828"/>
                <a:gd name="T32" fmla="*/ 2147483646 w 1098"/>
                <a:gd name="T33" fmla="*/ 2147483646 h 1828"/>
                <a:gd name="T34" fmla="*/ 2147483646 w 1098"/>
                <a:gd name="T35" fmla="*/ 2147483646 h 1828"/>
                <a:gd name="T36" fmla="*/ 2147483646 w 1098"/>
                <a:gd name="T37" fmla="*/ 2147483646 h 1828"/>
                <a:gd name="T38" fmla="*/ 2147483646 w 1098"/>
                <a:gd name="T39" fmla="*/ 2147483646 h 1828"/>
                <a:gd name="T40" fmla="*/ 0 w 1098"/>
                <a:gd name="T41" fmla="*/ 2147483646 h 1828"/>
                <a:gd name="T42" fmla="*/ 2147483646 w 1098"/>
                <a:gd name="T43" fmla="*/ 2147483646 h 1828"/>
                <a:gd name="T44" fmla="*/ 2147483646 w 1098"/>
                <a:gd name="T45" fmla="*/ 2147483646 h 1828"/>
                <a:gd name="T46" fmla="*/ 2147483646 w 1098"/>
                <a:gd name="T47" fmla="*/ 2147483646 h 1828"/>
                <a:gd name="T48" fmla="*/ 2147483646 w 1098"/>
                <a:gd name="T49" fmla="*/ 2147483646 h 1828"/>
                <a:gd name="T50" fmla="*/ 2147483646 w 1098"/>
                <a:gd name="T51" fmla="*/ 2147483646 h 1828"/>
                <a:gd name="T52" fmla="*/ 2147483646 w 1098"/>
                <a:gd name="T53" fmla="*/ 2147483646 h 1828"/>
                <a:gd name="T54" fmla="*/ 2147483646 w 1098"/>
                <a:gd name="T55" fmla="*/ 2147483646 h 1828"/>
                <a:gd name="T56" fmla="*/ 2147483646 w 1098"/>
                <a:gd name="T57" fmla="*/ 2147483646 h 1828"/>
                <a:gd name="T58" fmla="*/ 2147483646 w 1098"/>
                <a:gd name="T59" fmla="*/ 2147483646 h 1828"/>
                <a:gd name="T60" fmla="*/ 2147483646 w 1098"/>
                <a:gd name="T61" fmla="*/ 2147483646 h 1828"/>
                <a:gd name="T62" fmla="*/ 2147483646 w 1098"/>
                <a:gd name="T63" fmla="*/ 2147483646 h 1828"/>
                <a:gd name="T64" fmla="*/ 2147483646 w 1098"/>
                <a:gd name="T65" fmla="*/ 2147483646 h 1828"/>
                <a:gd name="T66" fmla="*/ 2147483646 w 1098"/>
                <a:gd name="T67" fmla="*/ 2147483646 h 1828"/>
                <a:gd name="T68" fmla="*/ 2147483646 w 1098"/>
                <a:gd name="T69" fmla="*/ 2147483646 h 1828"/>
                <a:gd name="T70" fmla="*/ 2147483646 w 1098"/>
                <a:gd name="T71" fmla="*/ 2147483646 h 1828"/>
                <a:gd name="T72" fmla="*/ 2147483646 w 1098"/>
                <a:gd name="T73" fmla="*/ 2147483646 h 18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098" h="1828" extrusionOk="0">
                  <a:moveTo>
                    <a:pt x="494" y="452"/>
                  </a:moveTo>
                  <a:lnTo>
                    <a:pt x="494" y="744"/>
                  </a:lnTo>
                  <a:cubicBezTo>
                    <a:pt x="417" y="709"/>
                    <a:pt x="375" y="654"/>
                    <a:pt x="375" y="584"/>
                  </a:cubicBezTo>
                  <a:cubicBezTo>
                    <a:pt x="375" y="515"/>
                    <a:pt x="417" y="466"/>
                    <a:pt x="494" y="452"/>
                  </a:cubicBezTo>
                  <a:close/>
                  <a:moveTo>
                    <a:pt x="618" y="1091"/>
                  </a:moveTo>
                  <a:cubicBezTo>
                    <a:pt x="688" y="1126"/>
                    <a:pt x="723" y="1174"/>
                    <a:pt x="723" y="1244"/>
                  </a:cubicBezTo>
                  <a:cubicBezTo>
                    <a:pt x="723" y="1313"/>
                    <a:pt x="688" y="1355"/>
                    <a:pt x="618" y="1376"/>
                  </a:cubicBezTo>
                  <a:lnTo>
                    <a:pt x="618" y="1091"/>
                  </a:lnTo>
                  <a:close/>
                  <a:moveTo>
                    <a:pt x="494" y="1"/>
                  </a:moveTo>
                  <a:lnTo>
                    <a:pt x="494" y="168"/>
                  </a:lnTo>
                  <a:cubicBezTo>
                    <a:pt x="355" y="181"/>
                    <a:pt x="237" y="223"/>
                    <a:pt x="139" y="306"/>
                  </a:cubicBezTo>
                  <a:cubicBezTo>
                    <a:pt x="49" y="383"/>
                    <a:pt x="0" y="487"/>
                    <a:pt x="0" y="612"/>
                  </a:cubicBezTo>
                  <a:cubicBezTo>
                    <a:pt x="0" y="688"/>
                    <a:pt x="14" y="751"/>
                    <a:pt x="35" y="793"/>
                  </a:cubicBezTo>
                  <a:cubicBezTo>
                    <a:pt x="56" y="813"/>
                    <a:pt x="70" y="834"/>
                    <a:pt x="77" y="855"/>
                  </a:cubicBezTo>
                  <a:cubicBezTo>
                    <a:pt x="91" y="876"/>
                    <a:pt x="112" y="890"/>
                    <a:pt x="139" y="904"/>
                  </a:cubicBezTo>
                  <a:cubicBezTo>
                    <a:pt x="167" y="924"/>
                    <a:pt x="188" y="938"/>
                    <a:pt x="202" y="945"/>
                  </a:cubicBezTo>
                  <a:cubicBezTo>
                    <a:pt x="216" y="959"/>
                    <a:pt x="250" y="973"/>
                    <a:pt x="313" y="994"/>
                  </a:cubicBezTo>
                  <a:cubicBezTo>
                    <a:pt x="369" y="1015"/>
                    <a:pt x="431" y="1029"/>
                    <a:pt x="494" y="1049"/>
                  </a:cubicBezTo>
                  <a:lnTo>
                    <a:pt x="494" y="1376"/>
                  </a:lnTo>
                  <a:cubicBezTo>
                    <a:pt x="424" y="1355"/>
                    <a:pt x="389" y="1299"/>
                    <a:pt x="382" y="1209"/>
                  </a:cubicBezTo>
                  <a:lnTo>
                    <a:pt x="0" y="1209"/>
                  </a:lnTo>
                  <a:cubicBezTo>
                    <a:pt x="0" y="1341"/>
                    <a:pt x="42" y="1452"/>
                    <a:pt x="132" y="1529"/>
                  </a:cubicBezTo>
                  <a:cubicBezTo>
                    <a:pt x="223" y="1605"/>
                    <a:pt x="341" y="1654"/>
                    <a:pt x="494" y="1661"/>
                  </a:cubicBezTo>
                  <a:lnTo>
                    <a:pt x="494" y="1827"/>
                  </a:lnTo>
                  <a:lnTo>
                    <a:pt x="618" y="1827"/>
                  </a:lnTo>
                  <a:lnTo>
                    <a:pt x="618" y="1661"/>
                  </a:lnTo>
                  <a:cubicBezTo>
                    <a:pt x="757" y="1647"/>
                    <a:pt x="875" y="1598"/>
                    <a:pt x="966" y="1515"/>
                  </a:cubicBezTo>
                  <a:cubicBezTo>
                    <a:pt x="1056" y="1431"/>
                    <a:pt x="1098" y="1327"/>
                    <a:pt x="1098" y="1216"/>
                  </a:cubicBezTo>
                  <a:cubicBezTo>
                    <a:pt x="1098" y="1056"/>
                    <a:pt x="1028" y="945"/>
                    <a:pt x="889" y="876"/>
                  </a:cubicBezTo>
                  <a:cubicBezTo>
                    <a:pt x="848" y="855"/>
                    <a:pt x="757" y="827"/>
                    <a:pt x="618" y="786"/>
                  </a:cubicBezTo>
                  <a:lnTo>
                    <a:pt x="618" y="459"/>
                  </a:lnTo>
                  <a:cubicBezTo>
                    <a:pt x="688" y="480"/>
                    <a:pt x="723" y="536"/>
                    <a:pt x="730" y="612"/>
                  </a:cubicBezTo>
                  <a:lnTo>
                    <a:pt x="1098" y="612"/>
                  </a:lnTo>
                  <a:cubicBezTo>
                    <a:pt x="1091" y="466"/>
                    <a:pt x="1049" y="362"/>
                    <a:pt x="966" y="286"/>
                  </a:cubicBezTo>
                  <a:cubicBezTo>
                    <a:pt x="882" y="216"/>
                    <a:pt x="764" y="174"/>
                    <a:pt x="618" y="168"/>
                  </a:cubicBezTo>
                  <a:lnTo>
                    <a:pt x="618" y="1"/>
                  </a:lnTo>
                  <a:lnTo>
                    <a:pt x="494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09" name="Google Shape;1491;p17">
              <a:extLst>
                <a:ext uri="{FF2B5EF4-FFF2-40B4-BE49-F238E27FC236}">
                  <a16:creationId xmlns:a16="http://schemas.microsoft.com/office/drawing/2014/main" id="{17A1E144-0C2D-4562-9EB6-4300C9A31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692446"/>
              <a:ext cx="629035" cy="122849"/>
            </a:xfrm>
            <a:custGeom>
              <a:avLst/>
              <a:gdLst>
                <a:gd name="T0" fmla="*/ 2147483646 w 4168"/>
                <a:gd name="T1" fmla="*/ 2147483646 h 814"/>
                <a:gd name="T2" fmla="*/ 2147483646 w 4168"/>
                <a:gd name="T3" fmla="*/ 2147483646 h 814"/>
                <a:gd name="T4" fmla="*/ 2147483646 w 4168"/>
                <a:gd name="T5" fmla="*/ 2147483646 h 814"/>
                <a:gd name="T6" fmla="*/ 2147483646 w 4168"/>
                <a:gd name="T7" fmla="*/ 2147483646 h 814"/>
                <a:gd name="T8" fmla="*/ 2147483646 w 4168"/>
                <a:gd name="T9" fmla="*/ 2147483646 h 814"/>
                <a:gd name="T10" fmla="*/ 2147483646 w 4168"/>
                <a:gd name="T11" fmla="*/ 2147483646 h 8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814" extrusionOk="0">
                  <a:moveTo>
                    <a:pt x="1" y="1"/>
                  </a:moveTo>
                  <a:lnTo>
                    <a:pt x="1" y="466"/>
                  </a:lnTo>
                  <a:cubicBezTo>
                    <a:pt x="1" y="667"/>
                    <a:pt x="924" y="813"/>
                    <a:pt x="2084" y="813"/>
                  </a:cubicBezTo>
                  <a:cubicBezTo>
                    <a:pt x="3237" y="813"/>
                    <a:pt x="4167" y="667"/>
                    <a:pt x="4167" y="466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0" name="Google Shape;1492;p17">
              <a:extLst>
                <a:ext uri="{FF2B5EF4-FFF2-40B4-BE49-F238E27FC236}">
                  <a16:creationId xmlns:a16="http://schemas.microsoft.com/office/drawing/2014/main" id="{1F358B66-E377-45FA-94E5-82FA217D0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692446"/>
              <a:ext cx="629035" cy="60972"/>
            </a:xfrm>
            <a:custGeom>
              <a:avLst/>
              <a:gdLst>
                <a:gd name="T0" fmla="*/ 2147483646 w 4168"/>
                <a:gd name="T1" fmla="*/ 2147483646 h 404"/>
                <a:gd name="T2" fmla="*/ 2147483646 w 4168"/>
                <a:gd name="T3" fmla="*/ 2147483646 h 404"/>
                <a:gd name="T4" fmla="*/ 2147483646 w 4168"/>
                <a:gd name="T5" fmla="*/ 2147483646 h 404"/>
                <a:gd name="T6" fmla="*/ 2147483646 w 4168"/>
                <a:gd name="T7" fmla="*/ 2147483646 h 404"/>
                <a:gd name="T8" fmla="*/ 2147483646 w 4168"/>
                <a:gd name="T9" fmla="*/ 2147483646 h 404"/>
                <a:gd name="T10" fmla="*/ 2147483646 w 4168"/>
                <a:gd name="T11" fmla="*/ 2147483646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404" extrusionOk="0">
                  <a:moveTo>
                    <a:pt x="1" y="1"/>
                  </a:moveTo>
                  <a:lnTo>
                    <a:pt x="1" y="84"/>
                  </a:lnTo>
                  <a:cubicBezTo>
                    <a:pt x="174" y="258"/>
                    <a:pt x="1042" y="404"/>
                    <a:pt x="2084" y="404"/>
                  </a:cubicBezTo>
                  <a:cubicBezTo>
                    <a:pt x="3126" y="404"/>
                    <a:pt x="3994" y="258"/>
                    <a:pt x="4167" y="84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1" name="Google Shape;1493;p17">
              <a:extLst>
                <a:ext uri="{FF2B5EF4-FFF2-40B4-BE49-F238E27FC236}">
                  <a16:creationId xmlns:a16="http://schemas.microsoft.com/office/drawing/2014/main" id="{A8AFCD2F-91C3-41DA-9465-7B8517A84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640077"/>
              <a:ext cx="629035" cy="100815"/>
            </a:xfrm>
            <a:custGeom>
              <a:avLst/>
              <a:gdLst>
                <a:gd name="T0" fmla="*/ 2147483646 w 4168"/>
                <a:gd name="T1" fmla="*/ 2147483646 h 668"/>
                <a:gd name="T2" fmla="*/ 2147483646 w 4168"/>
                <a:gd name="T3" fmla="*/ 2147483646 h 668"/>
                <a:gd name="T4" fmla="*/ 2147483646 w 4168"/>
                <a:gd name="T5" fmla="*/ 2147483646 h 668"/>
                <a:gd name="T6" fmla="*/ 2147483646 w 4168"/>
                <a:gd name="T7" fmla="*/ 2147483646 h 668"/>
                <a:gd name="T8" fmla="*/ 2147483646 w 4168"/>
                <a:gd name="T9" fmla="*/ 2147483646 h 6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6"/>
                    <a:pt x="1" y="348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48"/>
                  </a:cubicBezTo>
                  <a:cubicBezTo>
                    <a:pt x="4167" y="146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2" name="Google Shape;1494;p17">
              <a:extLst>
                <a:ext uri="{FF2B5EF4-FFF2-40B4-BE49-F238E27FC236}">
                  <a16:creationId xmlns:a16="http://schemas.microsoft.com/office/drawing/2014/main" id="{ABAD56D4-F371-43BD-BE4C-914D07C4E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838" y="3631776"/>
              <a:ext cx="646692" cy="117416"/>
            </a:xfrm>
            <a:custGeom>
              <a:avLst/>
              <a:gdLst>
                <a:gd name="T0" fmla="*/ 2147483646 w 4285"/>
                <a:gd name="T1" fmla="*/ 2147483646 h 778"/>
                <a:gd name="T2" fmla="*/ 2147483646 w 4285"/>
                <a:gd name="T3" fmla="*/ 2147483646 h 778"/>
                <a:gd name="T4" fmla="*/ 2147483646 w 4285"/>
                <a:gd name="T5" fmla="*/ 2147483646 h 778"/>
                <a:gd name="T6" fmla="*/ 2147483646 w 4285"/>
                <a:gd name="T7" fmla="*/ 2147483646 h 778"/>
                <a:gd name="T8" fmla="*/ 2147483646 w 4285"/>
                <a:gd name="T9" fmla="*/ 2147483646 h 778"/>
                <a:gd name="T10" fmla="*/ 2147483646 w 4285"/>
                <a:gd name="T11" fmla="*/ 2147483646 h 778"/>
                <a:gd name="T12" fmla="*/ 2147483646 w 4285"/>
                <a:gd name="T13" fmla="*/ 2147483646 h 778"/>
                <a:gd name="T14" fmla="*/ 2147483646 w 4285"/>
                <a:gd name="T15" fmla="*/ 2147483646 h 778"/>
                <a:gd name="T16" fmla="*/ 2147483646 w 4285"/>
                <a:gd name="T17" fmla="*/ 2147483646 h 778"/>
                <a:gd name="T18" fmla="*/ 2147483646 w 4285"/>
                <a:gd name="T19" fmla="*/ 2147483646 h 778"/>
                <a:gd name="T20" fmla="*/ 2147483646 w 4285"/>
                <a:gd name="T21" fmla="*/ 2147483646 h 778"/>
                <a:gd name="T22" fmla="*/ 2147483646 w 4285"/>
                <a:gd name="T23" fmla="*/ 2147483646 h 778"/>
                <a:gd name="T24" fmla="*/ 2147483646 w 4285"/>
                <a:gd name="T25" fmla="*/ 2147483646 h 778"/>
                <a:gd name="T26" fmla="*/ 2147483646 w 4285"/>
                <a:gd name="T27" fmla="*/ 2147483646 h 778"/>
                <a:gd name="T28" fmla="*/ 2147483646 w 4285"/>
                <a:gd name="T29" fmla="*/ 0 h 778"/>
                <a:gd name="T30" fmla="*/ 2147483646 w 4285"/>
                <a:gd name="T31" fmla="*/ 2147483646 h 778"/>
                <a:gd name="T32" fmla="*/ 2147483646 w 4285"/>
                <a:gd name="T33" fmla="*/ 2147483646 h 778"/>
                <a:gd name="T34" fmla="*/ 2147483646 w 4285"/>
                <a:gd name="T35" fmla="*/ 2147483646 h 778"/>
                <a:gd name="T36" fmla="*/ 0 w 4285"/>
                <a:gd name="T37" fmla="*/ 2147483646 h 778"/>
                <a:gd name="T38" fmla="*/ 0 w 4285"/>
                <a:gd name="T39" fmla="*/ 2147483646 h 778"/>
                <a:gd name="T40" fmla="*/ 0 w 4285"/>
                <a:gd name="T41" fmla="*/ 2147483646 h 778"/>
                <a:gd name="T42" fmla="*/ 2147483646 w 4285"/>
                <a:gd name="T43" fmla="*/ 2147483646 h 778"/>
                <a:gd name="T44" fmla="*/ 2147483646 w 4285"/>
                <a:gd name="T45" fmla="*/ 2147483646 h 778"/>
                <a:gd name="T46" fmla="*/ 2147483646 w 4285"/>
                <a:gd name="T47" fmla="*/ 2147483646 h 778"/>
                <a:gd name="T48" fmla="*/ 2147483646 w 4285"/>
                <a:gd name="T49" fmla="*/ 2147483646 h 778"/>
                <a:gd name="T50" fmla="*/ 2147483646 w 4285"/>
                <a:gd name="T51" fmla="*/ 2147483646 h 778"/>
                <a:gd name="T52" fmla="*/ 2147483646 w 4285"/>
                <a:gd name="T53" fmla="*/ 2147483646 h 778"/>
                <a:gd name="T54" fmla="*/ 2147483646 w 4285"/>
                <a:gd name="T55" fmla="*/ 2147483646 h 778"/>
                <a:gd name="T56" fmla="*/ 2147483646 w 4285"/>
                <a:gd name="T57" fmla="*/ 2147483646 h 778"/>
                <a:gd name="T58" fmla="*/ 2147483646 w 4285"/>
                <a:gd name="T59" fmla="*/ 2147483646 h 778"/>
                <a:gd name="T60" fmla="*/ 2147483646 w 4285"/>
                <a:gd name="T61" fmla="*/ 2147483646 h 778"/>
                <a:gd name="T62" fmla="*/ 2147483646 w 4285"/>
                <a:gd name="T63" fmla="*/ 2147483646 h 778"/>
                <a:gd name="T64" fmla="*/ 2147483646 w 4285"/>
                <a:gd name="T65" fmla="*/ 0 h 77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285" h="778" extrusionOk="0">
                  <a:moveTo>
                    <a:pt x="2146" y="111"/>
                  </a:moveTo>
                  <a:cubicBezTo>
                    <a:pt x="2722" y="111"/>
                    <a:pt x="3243" y="139"/>
                    <a:pt x="3618" y="201"/>
                  </a:cubicBezTo>
                  <a:cubicBezTo>
                    <a:pt x="3792" y="229"/>
                    <a:pt x="3938" y="285"/>
                    <a:pt x="4056" y="312"/>
                  </a:cubicBezTo>
                  <a:cubicBezTo>
                    <a:pt x="4111" y="347"/>
                    <a:pt x="4139" y="347"/>
                    <a:pt x="4167" y="375"/>
                  </a:cubicBezTo>
                  <a:lnTo>
                    <a:pt x="4167" y="403"/>
                  </a:lnTo>
                  <a:lnTo>
                    <a:pt x="4139" y="431"/>
                  </a:lnTo>
                  <a:cubicBezTo>
                    <a:pt x="4083" y="458"/>
                    <a:pt x="3993" y="486"/>
                    <a:pt x="3882" y="521"/>
                  </a:cubicBezTo>
                  <a:cubicBezTo>
                    <a:pt x="3500" y="604"/>
                    <a:pt x="2868" y="660"/>
                    <a:pt x="2146" y="660"/>
                  </a:cubicBezTo>
                  <a:cubicBezTo>
                    <a:pt x="1563" y="660"/>
                    <a:pt x="1042" y="632"/>
                    <a:pt x="667" y="576"/>
                  </a:cubicBezTo>
                  <a:cubicBezTo>
                    <a:pt x="493" y="549"/>
                    <a:pt x="348" y="521"/>
                    <a:pt x="236" y="458"/>
                  </a:cubicBezTo>
                  <a:cubicBezTo>
                    <a:pt x="174" y="458"/>
                    <a:pt x="146" y="431"/>
                    <a:pt x="118" y="403"/>
                  </a:cubicBezTo>
                  <a:cubicBezTo>
                    <a:pt x="118" y="403"/>
                    <a:pt x="118" y="375"/>
                    <a:pt x="146" y="347"/>
                  </a:cubicBezTo>
                  <a:cubicBezTo>
                    <a:pt x="202" y="312"/>
                    <a:pt x="292" y="285"/>
                    <a:pt x="410" y="257"/>
                  </a:cubicBezTo>
                  <a:cubicBezTo>
                    <a:pt x="757" y="174"/>
                    <a:pt x="1417" y="111"/>
                    <a:pt x="2146" y="111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28"/>
                    <a:pt x="667" y="83"/>
                  </a:cubicBezTo>
                  <a:cubicBezTo>
                    <a:pt x="466" y="139"/>
                    <a:pt x="320" y="174"/>
                    <a:pt x="202" y="201"/>
                  </a:cubicBezTo>
                  <a:cubicBezTo>
                    <a:pt x="146" y="229"/>
                    <a:pt x="91" y="257"/>
                    <a:pt x="63" y="285"/>
                  </a:cubicBezTo>
                  <a:cubicBezTo>
                    <a:pt x="28" y="285"/>
                    <a:pt x="28" y="312"/>
                    <a:pt x="0" y="312"/>
                  </a:cubicBezTo>
                  <a:lnTo>
                    <a:pt x="0" y="403"/>
                  </a:lnTo>
                  <a:lnTo>
                    <a:pt x="0" y="458"/>
                  </a:lnTo>
                  <a:cubicBezTo>
                    <a:pt x="28" y="486"/>
                    <a:pt x="63" y="521"/>
                    <a:pt x="118" y="549"/>
                  </a:cubicBezTo>
                  <a:cubicBezTo>
                    <a:pt x="174" y="576"/>
                    <a:pt x="292" y="604"/>
                    <a:pt x="410" y="632"/>
                  </a:cubicBezTo>
                  <a:cubicBezTo>
                    <a:pt x="813" y="722"/>
                    <a:pt x="1417" y="778"/>
                    <a:pt x="2146" y="778"/>
                  </a:cubicBezTo>
                  <a:cubicBezTo>
                    <a:pt x="2722" y="778"/>
                    <a:pt x="3243" y="750"/>
                    <a:pt x="3618" y="694"/>
                  </a:cubicBezTo>
                  <a:cubicBezTo>
                    <a:pt x="3820" y="660"/>
                    <a:pt x="3965" y="604"/>
                    <a:pt x="4083" y="576"/>
                  </a:cubicBezTo>
                  <a:cubicBezTo>
                    <a:pt x="4139" y="549"/>
                    <a:pt x="4195" y="521"/>
                    <a:pt x="4229" y="521"/>
                  </a:cubicBezTo>
                  <a:lnTo>
                    <a:pt x="4285" y="458"/>
                  </a:lnTo>
                  <a:lnTo>
                    <a:pt x="4285" y="403"/>
                  </a:lnTo>
                  <a:lnTo>
                    <a:pt x="4285" y="312"/>
                  </a:lnTo>
                  <a:cubicBezTo>
                    <a:pt x="4257" y="285"/>
                    <a:pt x="4229" y="257"/>
                    <a:pt x="4167" y="257"/>
                  </a:cubicBezTo>
                  <a:cubicBezTo>
                    <a:pt x="4111" y="201"/>
                    <a:pt x="3993" y="174"/>
                    <a:pt x="3882" y="139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3" name="Google Shape;1495;p17">
              <a:extLst>
                <a:ext uri="{FF2B5EF4-FFF2-40B4-BE49-F238E27FC236}">
                  <a16:creationId xmlns:a16="http://schemas.microsoft.com/office/drawing/2014/main" id="{5989D56E-1D23-40A4-8F9A-421C9DE80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051" y="3657885"/>
              <a:ext cx="462268" cy="69272"/>
            </a:xfrm>
            <a:custGeom>
              <a:avLst/>
              <a:gdLst>
                <a:gd name="T0" fmla="*/ 2147483646 w 3063"/>
                <a:gd name="T1" fmla="*/ 2147483646 h 459"/>
                <a:gd name="T2" fmla="*/ 0 w 3063"/>
                <a:gd name="T3" fmla="*/ 2147483646 h 459"/>
                <a:gd name="T4" fmla="*/ 2147483646 w 3063"/>
                <a:gd name="T5" fmla="*/ 2147483646 h 459"/>
                <a:gd name="T6" fmla="*/ 2147483646 w 3063"/>
                <a:gd name="T7" fmla="*/ 2147483646 h 459"/>
                <a:gd name="T8" fmla="*/ 2147483646 w 3063"/>
                <a:gd name="T9" fmla="*/ 2147483646 h 4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63" h="459" extrusionOk="0">
                  <a:moveTo>
                    <a:pt x="1535" y="1"/>
                  </a:moveTo>
                  <a:cubicBezTo>
                    <a:pt x="695" y="1"/>
                    <a:pt x="0" y="84"/>
                    <a:pt x="0" y="230"/>
                  </a:cubicBezTo>
                  <a:cubicBezTo>
                    <a:pt x="0" y="348"/>
                    <a:pt x="695" y="459"/>
                    <a:pt x="1535" y="459"/>
                  </a:cubicBezTo>
                  <a:cubicBezTo>
                    <a:pt x="2368" y="459"/>
                    <a:pt x="3063" y="348"/>
                    <a:pt x="3063" y="230"/>
                  </a:cubicBezTo>
                  <a:cubicBezTo>
                    <a:pt x="3063" y="84"/>
                    <a:pt x="2368" y="1"/>
                    <a:pt x="1535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4" name="Google Shape;1496;p17">
              <a:extLst>
                <a:ext uri="{FF2B5EF4-FFF2-40B4-BE49-F238E27FC236}">
                  <a16:creationId xmlns:a16="http://schemas.microsoft.com/office/drawing/2014/main" id="{66233FC7-C861-4AF8-B495-AE1AB4A28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569899"/>
              <a:ext cx="629035" cy="126924"/>
            </a:xfrm>
            <a:custGeom>
              <a:avLst/>
              <a:gdLst>
                <a:gd name="T0" fmla="*/ 2147483646 w 4168"/>
                <a:gd name="T1" fmla="*/ 0 h 841"/>
                <a:gd name="T2" fmla="*/ 2147483646 w 4168"/>
                <a:gd name="T3" fmla="*/ 2147483646 h 841"/>
                <a:gd name="T4" fmla="*/ 2147483646 w 4168"/>
                <a:gd name="T5" fmla="*/ 2147483646 h 841"/>
                <a:gd name="T6" fmla="*/ 2147483646 w 4168"/>
                <a:gd name="T7" fmla="*/ 2147483646 h 841"/>
                <a:gd name="T8" fmla="*/ 2147483646 w 4168"/>
                <a:gd name="T9" fmla="*/ 0 h 841"/>
                <a:gd name="T10" fmla="*/ 2147483646 w 4168"/>
                <a:gd name="T11" fmla="*/ 0 h 8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841" extrusionOk="0">
                  <a:moveTo>
                    <a:pt x="1" y="0"/>
                  </a:moveTo>
                  <a:lnTo>
                    <a:pt x="1" y="493"/>
                  </a:lnTo>
                  <a:cubicBezTo>
                    <a:pt x="1" y="695"/>
                    <a:pt x="924" y="841"/>
                    <a:pt x="2084" y="841"/>
                  </a:cubicBezTo>
                  <a:cubicBezTo>
                    <a:pt x="3237" y="841"/>
                    <a:pt x="4167" y="695"/>
                    <a:pt x="4167" y="493"/>
                  </a:cubicBezTo>
                  <a:lnTo>
                    <a:pt x="416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5" name="Google Shape;1497;p17">
              <a:extLst>
                <a:ext uri="{FF2B5EF4-FFF2-40B4-BE49-F238E27FC236}">
                  <a16:creationId xmlns:a16="http://schemas.microsoft.com/office/drawing/2014/main" id="{3F09FDDC-31F7-45BA-98E6-555E5D608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569899"/>
              <a:ext cx="629035" cy="66103"/>
            </a:xfrm>
            <a:custGeom>
              <a:avLst/>
              <a:gdLst>
                <a:gd name="T0" fmla="*/ 2147483646 w 4168"/>
                <a:gd name="T1" fmla="*/ 0 h 438"/>
                <a:gd name="T2" fmla="*/ 2147483646 w 4168"/>
                <a:gd name="T3" fmla="*/ 2147483646 h 438"/>
                <a:gd name="T4" fmla="*/ 2147483646 w 4168"/>
                <a:gd name="T5" fmla="*/ 2147483646 h 438"/>
                <a:gd name="T6" fmla="*/ 2147483646 w 4168"/>
                <a:gd name="T7" fmla="*/ 2147483646 h 438"/>
                <a:gd name="T8" fmla="*/ 2147483646 w 4168"/>
                <a:gd name="T9" fmla="*/ 0 h 438"/>
                <a:gd name="T10" fmla="*/ 2147483646 w 4168"/>
                <a:gd name="T11" fmla="*/ 0 h 4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438" extrusionOk="0">
                  <a:moveTo>
                    <a:pt x="1" y="0"/>
                  </a:moveTo>
                  <a:lnTo>
                    <a:pt x="1" y="118"/>
                  </a:lnTo>
                  <a:cubicBezTo>
                    <a:pt x="174" y="292"/>
                    <a:pt x="1042" y="438"/>
                    <a:pt x="2084" y="438"/>
                  </a:cubicBezTo>
                  <a:cubicBezTo>
                    <a:pt x="3126" y="438"/>
                    <a:pt x="3994" y="292"/>
                    <a:pt x="4167" y="118"/>
                  </a:cubicBezTo>
                  <a:lnTo>
                    <a:pt x="416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6" name="Google Shape;1498;p17">
              <a:extLst>
                <a:ext uri="{FF2B5EF4-FFF2-40B4-BE49-F238E27FC236}">
                  <a16:creationId xmlns:a16="http://schemas.microsoft.com/office/drawing/2014/main" id="{08729D26-27ED-4DC2-9E3A-23484CC09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521604"/>
              <a:ext cx="629035" cy="100815"/>
            </a:xfrm>
            <a:custGeom>
              <a:avLst/>
              <a:gdLst>
                <a:gd name="T0" fmla="*/ 2147483646 w 4168"/>
                <a:gd name="T1" fmla="*/ 2147483646 h 668"/>
                <a:gd name="T2" fmla="*/ 2147483646 w 4168"/>
                <a:gd name="T3" fmla="*/ 2147483646 h 668"/>
                <a:gd name="T4" fmla="*/ 2147483646 w 4168"/>
                <a:gd name="T5" fmla="*/ 2147483646 h 668"/>
                <a:gd name="T6" fmla="*/ 2147483646 w 4168"/>
                <a:gd name="T7" fmla="*/ 2147483646 h 668"/>
                <a:gd name="T8" fmla="*/ 2147483646 w 4168"/>
                <a:gd name="T9" fmla="*/ 2147483646 h 6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7"/>
                    <a:pt x="1" y="320"/>
                  </a:cubicBezTo>
                  <a:cubicBezTo>
                    <a:pt x="1" y="522"/>
                    <a:pt x="924" y="668"/>
                    <a:pt x="2084" y="668"/>
                  </a:cubicBezTo>
                  <a:cubicBezTo>
                    <a:pt x="3237" y="668"/>
                    <a:pt x="4167" y="522"/>
                    <a:pt x="4167" y="320"/>
                  </a:cubicBezTo>
                  <a:cubicBezTo>
                    <a:pt x="4167" y="147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7" name="Google Shape;1499;p17">
              <a:extLst>
                <a:ext uri="{FF2B5EF4-FFF2-40B4-BE49-F238E27FC236}">
                  <a16:creationId xmlns:a16="http://schemas.microsoft.com/office/drawing/2014/main" id="{AB882E36-A61B-4070-8E60-DF1CF209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838" y="3513303"/>
              <a:ext cx="646692" cy="118472"/>
            </a:xfrm>
            <a:custGeom>
              <a:avLst/>
              <a:gdLst>
                <a:gd name="T0" fmla="*/ 2147483646 w 4285"/>
                <a:gd name="T1" fmla="*/ 2147483646 h 785"/>
                <a:gd name="T2" fmla="*/ 2147483646 w 4285"/>
                <a:gd name="T3" fmla="*/ 2147483646 h 785"/>
                <a:gd name="T4" fmla="*/ 2147483646 w 4285"/>
                <a:gd name="T5" fmla="*/ 2147483646 h 785"/>
                <a:gd name="T6" fmla="*/ 2147483646 w 4285"/>
                <a:gd name="T7" fmla="*/ 2147483646 h 785"/>
                <a:gd name="T8" fmla="*/ 2147483646 w 4285"/>
                <a:gd name="T9" fmla="*/ 2147483646 h 785"/>
                <a:gd name="T10" fmla="*/ 2147483646 w 4285"/>
                <a:gd name="T11" fmla="*/ 2147483646 h 785"/>
                <a:gd name="T12" fmla="*/ 2147483646 w 4285"/>
                <a:gd name="T13" fmla="*/ 2147483646 h 785"/>
                <a:gd name="T14" fmla="*/ 2147483646 w 4285"/>
                <a:gd name="T15" fmla="*/ 2147483646 h 785"/>
                <a:gd name="T16" fmla="*/ 2147483646 w 4285"/>
                <a:gd name="T17" fmla="*/ 2147483646 h 785"/>
                <a:gd name="T18" fmla="*/ 2147483646 w 4285"/>
                <a:gd name="T19" fmla="*/ 2147483646 h 785"/>
                <a:gd name="T20" fmla="*/ 2147483646 w 4285"/>
                <a:gd name="T21" fmla="*/ 2147483646 h 785"/>
                <a:gd name="T22" fmla="*/ 2147483646 w 4285"/>
                <a:gd name="T23" fmla="*/ 2147483646 h 785"/>
                <a:gd name="T24" fmla="*/ 2147483646 w 4285"/>
                <a:gd name="T25" fmla="*/ 2147483646 h 785"/>
                <a:gd name="T26" fmla="*/ 2147483646 w 4285"/>
                <a:gd name="T27" fmla="*/ 2147483646 h 785"/>
                <a:gd name="T28" fmla="*/ 2147483646 w 4285"/>
                <a:gd name="T29" fmla="*/ 0 h 785"/>
                <a:gd name="T30" fmla="*/ 2147483646 w 4285"/>
                <a:gd name="T31" fmla="*/ 2147483646 h 785"/>
                <a:gd name="T32" fmla="*/ 2147483646 w 4285"/>
                <a:gd name="T33" fmla="*/ 2147483646 h 785"/>
                <a:gd name="T34" fmla="*/ 2147483646 w 4285"/>
                <a:gd name="T35" fmla="*/ 2147483646 h 785"/>
                <a:gd name="T36" fmla="*/ 0 w 4285"/>
                <a:gd name="T37" fmla="*/ 2147483646 h 785"/>
                <a:gd name="T38" fmla="*/ 0 w 4285"/>
                <a:gd name="T39" fmla="*/ 2147483646 h 785"/>
                <a:gd name="T40" fmla="*/ 0 w 4285"/>
                <a:gd name="T41" fmla="*/ 2147483646 h 785"/>
                <a:gd name="T42" fmla="*/ 2147483646 w 4285"/>
                <a:gd name="T43" fmla="*/ 2147483646 h 785"/>
                <a:gd name="T44" fmla="*/ 2147483646 w 4285"/>
                <a:gd name="T45" fmla="*/ 2147483646 h 785"/>
                <a:gd name="T46" fmla="*/ 2147483646 w 4285"/>
                <a:gd name="T47" fmla="*/ 2147483646 h 785"/>
                <a:gd name="T48" fmla="*/ 2147483646 w 4285"/>
                <a:gd name="T49" fmla="*/ 2147483646 h 785"/>
                <a:gd name="T50" fmla="*/ 2147483646 w 4285"/>
                <a:gd name="T51" fmla="*/ 2147483646 h 785"/>
                <a:gd name="T52" fmla="*/ 2147483646 w 4285"/>
                <a:gd name="T53" fmla="*/ 2147483646 h 785"/>
                <a:gd name="T54" fmla="*/ 2147483646 w 4285"/>
                <a:gd name="T55" fmla="*/ 2147483646 h 785"/>
                <a:gd name="T56" fmla="*/ 2147483646 w 4285"/>
                <a:gd name="T57" fmla="*/ 2147483646 h 785"/>
                <a:gd name="T58" fmla="*/ 2147483646 w 4285"/>
                <a:gd name="T59" fmla="*/ 2147483646 h 785"/>
                <a:gd name="T60" fmla="*/ 2147483646 w 4285"/>
                <a:gd name="T61" fmla="*/ 2147483646 h 785"/>
                <a:gd name="T62" fmla="*/ 2147483646 w 4285"/>
                <a:gd name="T63" fmla="*/ 2147483646 h 785"/>
                <a:gd name="T64" fmla="*/ 2147483646 w 4285"/>
                <a:gd name="T65" fmla="*/ 0 h 7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285" h="785" extrusionOk="0">
                  <a:moveTo>
                    <a:pt x="2146" y="118"/>
                  </a:moveTo>
                  <a:cubicBezTo>
                    <a:pt x="2722" y="118"/>
                    <a:pt x="3243" y="146"/>
                    <a:pt x="3618" y="202"/>
                  </a:cubicBezTo>
                  <a:cubicBezTo>
                    <a:pt x="3792" y="229"/>
                    <a:pt x="3938" y="264"/>
                    <a:pt x="4056" y="320"/>
                  </a:cubicBezTo>
                  <a:cubicBezTo>
                    <a:pt x="4111" y="320"/>
                    <a:pt x="4139" y="348"/>
                    <a:pt x="4167" y="375"/>
                  </a:cubicBezTo>
                  <a:cubicBezTo>
                    <a:pt x="4167" y="375"/>
                    <a:pt x="4167" y="403"/>
                    <a:pt x="4139" y="438"/>
                  </a:cubicBezTo>
                  <a:cubicBezTo>
                    <a:pt x="4083" y="466"/>
                    <a:pt x="3993" y="493"/>
                    <a:pt x="3882" y="521"/>
                  </a:cubicBezTo>
                  <a:cubicBezTo>
                    <a:pt x="3500" y="611"/>
                    <a:pt x="2868" y="667"/>
                    <a:pt x="2146" y="667"/>
                  </a:cubicBezTo>
                  <a:cubicBezTo>
                    <a:pt x="1563" y="667"/>
                    <a:pt x="1042" y="639"/>
                    <a:pt x="667" y="577"/>
                  </a:cubicBezTo>
                  <a:cubicBezTo>
                    <a:pt x="493" y="549"/>
                    <a:pt x="348" y="493"/>
                    <a:pt x="236" y="466"/>
                  </a:cubicBezTo>
                  <a:cubicBezTo>
                    <a:pt x="174" y="438"/>
                    <a:pt x="146" y="438"/>
                    <a:pt x="118" y="403"/>
                  </a:cubicBezTo>
                  <a:lnTo>
                    <a:pt x="118" y="375"/>
                  </a:lnTo>
                  <a:lnTo>
                    <a:pt x="146" y="348"/>
                  </a:lnTo>
                  <a:cubicBezTo>
                    <a:pt x="202" y="320"/>
                    <a:pt x="292" y="292"/>
                    <a:pt x="410" y="264"/>
                  </a:cubicBezTo>
                  <a:cubicBezTo>
                    <a:pt x="757" y="174"/>
                    <a:pt x="1417" y="118"/>
                    <a:pt x="2146" y="118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28"/>
                    <a:pt x="667" y="91"/>
                  </a:cubicBezTo>
                  <a:cubicBezTo>
                    <a:pt x="466" y="118"/>
                    <a:pt x="320" y="174"/>
                    <a:pt x="202" y="202"/>
                  </a:cubicBezTo>
                  <a:cubicBezTo>
                    <a:pt x="146" y="229"/>
                    <a:pt x="91" y="264"/>
                    <a:pt x="63" y="264"/>
                  </a:cubicBezTo>
                  <a:cubicBezTo>
                    <a:pt x="28" y="292"/>
                    <a:pt x="28" y="292"/>
                    <a:pt x="0" y="320"/>
                  </a:cubicBezTo>
                  <a:lnTo>
                    <a:pt x="0" y="375"/>
                  </a:lnTo>
                  <a:lnTo>
                    <a:pt x="0" y="466"/>
                  </a:lnTo>
                  <a:cubicBezTo>
                    <a:pt x="28" y="493"/>
                    <a:pt x="63" y="521"/>
                    <a:pt x="118" y="521"/>
                  </a:cubicBezTo>
                  <a:cubicBezTo>
                    <a:pt x="174" y="577"/>
                    <a:pt x="292" y="611"/>
                    <a:pt x="410" y="639"/>
                  </a:cubicBezTo>
                  <a:cubicBezTo>
                    <a:pt x="813" y="723"/>
                    <a:pt x="1417" y="785"/>
                    <a:pt x="2146" y="785"/>
                  </a:cubicBezTo>
                  <a:cubicBezTo>
                    <a:pt x="2722" y="785"/>
                    <a:pt x="3243" y="750"/>
                    <a:pt x="3618" y="695"/>
                  </a:cubicBezTo>
                  <a:cubicBezTo>
                    <a:pt x="3820" y="639"/>
                    <a:pt x="3965" y="611"/>
                    <a:pt x="4083" y="577"/>
                  </a:cubicBezTo>
                  <a:cubicBezTo>
                    <a:pt x="4139" y="549"/>
                    <a:pt x="4195" y="521"/>
                    <a:pt x="4229" y="493"/>
                  </a:cubicBezTo>
                  <a:cubicBezTo>
                    <a:pt x="4257" y="493"/>
                    <a:pt x="4257" y="466"/>
                    <a:pt x="4285" y="466"/>
                  </a:cubicBezTo>
                  <a:lnTo>
                    <a:pt x="4285" y="375"/>
                  </a:lnTo>
                  <a:lnTo>
                    <a:pt x="4285" y="320"/>
                  </a:lnTo>
                  <a:cubicBezTo>
                    <a:pt x="4257" y="292"/>
                    <a:pt x="4229" y="264"/>
                    <a:pt x="4167" y="229"/>
                  </a:cubicBezTo>
                  <a:cubicBezTo>
                    <a:pt x="4111" y="202"/>
                    <a:pt x="3993" y="174"/>
                    <a:pt x="3882" y="146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8" name="Google Shape;1500;p17">
              <a:extLst>
                <a:ext uri="{FF2B5EF4-FFF2-40B4-BE49-F238E27FC236}">
                  <a16:creationId xmlns:a16="http://schemas.microsoft.com/office/drawing/2014/main" id="{F651EE84-26FB-4C7A-B08C-6BF1BF9A7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051" y="3535338"/>
              <a:ext cx="462268" cy="70329"/>
            </a:xfrm>
            <a:custGeom>
              <a:avLst/>
              <a:gdLst>
                <a:gd name="T0" fmla="*/ 2147483646 w 3063"/>
                <a:gd name="T1" fmla="*/ 0 h 466"/>
                <a:gd name="T2" fmla="*/ 0 w 3063"/>
                <a:gd name="T3" fmla="*/ 2147483646 h 466"/>
                <a:gd name="T4" fmla="*/ 2147483646 w 3063"/>
                <a:gd name="T5" fmla="*/ 2147483646 h 466"/>
                <a:gd name="T6" fmla="*/ 2147483646 w 3063"/>
                <a:gd name="T7" fmla="*/ 2147483646 h 466"/>
                <a:gd name="T8" fmla="*/ 2147483646 w 3063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118"/>
                    <a:pt x="0" y="229"/>
                  </a:cubicBezTo>
                  <a:cubicBezTo>
                    <a:pt x="0" y="375"/>
                    <a:pt x="695" y="465"/>
                    <a:pt x="1535" y="465"/>
                  </a:cubicBezTo>
                  <a:cubicBezTo>
                    <a:pt x="2368" y="465"/>
                    <a:pt x="3063" y="375"/>
                    <a:pt x="3063" y="229"/>
                  </a:cubicBezTo>
                  <a:cubicBezTo>
                    <a:pt x="3063" y="118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19" name="Google Shape;1501;p17">
              <a:extLst>
                <a:ext uri="{FF2B5EF4-FFF2-40B4-BE49-F238E27FC236}">
                  <a16:creationId xmlns:a16="http://schemas.microsoft.com/office/drawing/2014/main" id="{20854D35-A060-4BD5-94E4-42872D020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452482"/>
              <a:ext cx="629035" cy="126924"/>
            </a:xfrm>
            <a:custGeom>
              <a:avLst/>
              <a:gdLst>
                <a:gd name="T0" fmla="*/ 2147483646 w 4168"/>
                <a:gd name="T1" fmla="*/ 2147483646 h 841"/>
                <a:gd name="T2" fmla="*/ 2147483646 w 4168"/>
                <a:gd name="T3" fmla="*/ 2147483646 h 841"/>
                <a:gd name="T4" fmla="*/ 2147483646 w 4168"/>
                <a:gd name="T5" fmla="*/ 2147483646 h 841"/>
                <a:gd name="T6" fmla="*/ 2147483646 w 4168"/>
                <a:gd name="T7" fmla="*/ 2147483646 h 841"/>
                <a:gd name="T8" fmla="*/ 2147483646 w 4168"/>
                <a:gd name="T9" fmla="*/ 2147483646 h 841"/>
                <a:gd name="T10" fmla="*/ 2147483646 w 4168"/>
                <a:gd name="T11" fmla="*/ 2147483646 h 8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841" extrusionOk="0">
                  <a:moveTo>
                    <a:pt x="1" y="1"/>
                  </a:moveTo>
                  <a:lnTo>
                    <a:pt x="1" y="494"/>
                  </a:lnTo>
                  <a:cubicBezTo>
                    <a:pt x="1" y="667"/>
                    <a:pt x="924" y="841"/>
                    <a:pt x="2084" y="841"/>
                  </a:cubicBezTo>
                  <a:cubicBezTo>
                    <a:pt x="3237" y="841"/>
                    <a:pt x="4167" y="667"/>
                    <a:pt x="4167" y="494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0" name="Google Shape;1502;p17">
              <a:extLst>
                <a:ext uri="{FF2B5EF4-FFF2-40B4-BE49-F238E27FC236}">
                  <a16:creationId xmlns:a16="http://schemas.microsoft.com/office/drawing/2014/main" id="{D0A7CC56-200D-43C6-8A3F-ADB816D2A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452482"/>
              <a:ext cx="629035" cy="60972"/>
            </a:xfrm>
            <a:custGeom>
              <a:avLst/>
              <a:gdLst>
                <a:gd name="T0" fmla="*/ 2147483646 w 4168"/>
                <a:gd name="T1" fmla="*/ 2147483646 h 404"/>
                <a:gd name="T2" fmla="*/ 2147483646 w 4168"/>
                <a:gd name="T3" fmla="*/ 2147483646 h 404"/>
                <a:gd name="T4" fmla="*/ 2147483646 w 4168"/>
                <a:gd name="T5" fmla="*/ 2147483646 h 404"/>
                <a:gd name="T6" fmla="*/ 2147483646 w 4168"/>
                <a:gd name="T7" fmla="*/ 2147483646 h 404"/>
                <a:gd name="T8" fmla="*/ 2147483646 w 4168"/>
                <a:gd name="T9" fmla="*/ 2147483646 h 404"/>
                <a:gd name="T10" fmla="*/ 2147483646 w 4168"/>
                <a:gd name="T11" fmla="*/ 2147483646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404" extrusionOk="0">
                  <a:moveTo>
                    <a:pt x="1" y="1"/>
                  </a:moveTo>
                  <a:lnTo>
                    <a:pt x="1" y="112"/>
                  </a:lnTo>
                  <a:cubicBezTo>
                    <a:pt x="174" y="285"/>
                    <a:pt x="1042" y="403"/>
                    <a:pt x="2084" y="403"/>
                  </a:cubicBezTo>
                  <a:cubicBezTo>
                    <a:pt x="3126" y="403"/>
                    <a:pt x="3994" y="285"/>
                    <a:pt x="4167" y="112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1" name="Google Shape;1503;p17">
              <a:extLst>
                <a:ext uri="{FF2B5EF4-FFF2-40B4-BE49-F238E27FC236}">
                  <a16:creationId xmlns:a16="http://schemas.microsoft.com/office/drawing/2014/main" id="{7C6985BE-C80D-4639-B72F-E06F6FD12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404338"/>
              <a:ext cx="629035" cy="100664"/>
            </a:xfrm>
            <a:custGeom>
              <a:avLst/>
              <a:gdLst>
                <a:gd name="T0" fmla="*/ 2147483646 w 4168"/>
                <a:gd name="T1" fmla="*/ 0 h 667"/>
                <a:gd name="T2" fmla="*/ 2147483646 w 4168"/>
                <a:gd name="T3" fmla="*/ 2147483646 h 667"/>
                <a:gd name="T4" fmla="*/ 2147483646 w 4168"/>
                <a:gd name="T5" fmla="*/ 2147483646 h 667"/>
                <a:gd name="T6" fmla="*/ 2147483646 w 4168"/>
                <a:gd name="T7" fmla="*/ 2147483646 h 667"/>
                <a:gd name="T8" fmla="*/ 2147483646 w 4168"/>
                <a:gd name="T9" fmla="*/ 0 h 6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8" h="667" extrusionOk="0">
                  <a:moveTo>
                    <a:pt x="2084" y="0"/>
                  </a:moveTo>
                  <a:cubicBezTo>
                    <a:pt x="924" y="0"/>
                    <a:pt x="1" y="146"/>
                    <a:pt x="1" y="320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20"/>
                  </a:cubicBezTo>
                  <a:cubicBezTo>
                    <a:pt x="4167" y="146"/>
                    <a:pt x="3237" y="0"/>
                    <a:pt x="2084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2" name="Google Shape;1504;p17">
              <a:extLst>
                <a:ext uri="{FF2B5EF4-FFF2-40B4-BE49-F238E27FC236}">
                  <a16:creationId xmlns:a16="http://schemas.microsoft.com/office/drawing/2014/main" id="{F784F39B-3E49-41C1-A290-738B1CD12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838" y="3395887"/>
              <a:ext cx="646692" cy="117567"/>
            </a:xfrm>
            <a:custGeom>
              <a:avLst/>
              <a:gdLst>
                <a:gd name="T0" fmla="*/ 2147483646 w 4285"/>
                <a:gd name="T1" fmla="*/ 2147483646 h 779"/>
                <a:gd name="T2" fmla="*/ 2147483646 w 4285"/>
                <a:gd name="T3" fmla="*/ 2147483646 h 779"/>
                <a:gd name="T4" fmla="*/ 2147483646 w 4285"/>
                <a:gd name="T5" fmla="*/ 2147483646 h 779"/>
                <a:gd name="T6" fmla="*/ 2147483646 w 4285"/>
                <a:gd name="T7" fmla="*/ 2147483646 h 779"/>
                <a:gd name="T8" fmla="*/ 2147483646 w 4285"/>
                <a:gd name="T9" fmla="*/ 2147483646 h 779"/>
                <a:gd name="T10" fmla="*/ 2147483646 w 4285"/>
                <a:gd name="T11" fmla="*/ 2147483646 h 779"/>
                <a:gd name="T12" fmla="*/ 2147483646 w 4285"/>
                <a:gd name="T13" fmla="*/ 2147483646 h 779"/>
                <a:gd name="T14" fmla="*/ 2147483646 w 4285"/>
                <a:gd name="T15" fmla="*/ 2147483646 h 779"/>
                <a:gd name="T16" fmla="*/ 2147483646 w 4285"/>
                <a:gd name="T17" fmla="*/ 2147483646 h 779"/>
                <a:gd name="T18" fmla="*/ 2147483646 w 4285"/>
                <a:gd name="T19" fmla="*/ 2147483646 h 779"/>
                <a:gd name="T20" fmla="*/ 2147483646 w 4285"/>
                <a:gd name="T21" fmla="*/ 2147483646 h 779"/>
                <a:gd name="T22" fmla="*/ 2147483646 w 4285"/>
                <a:gd name="T23" fmla="*/ 2147483646 h 779"/>
                <a:gd name="T24" fmla="*/ 2147483646 w 4285"/>
                <a:gd name="T25" fmla="*/ 2147483646 h 779"/>
                <a:gd name="T26" fmla="*/ 2147483646 w 4285"/>
                <a:gd name="T27" fmla="*/ 2147483646 h 779"/>
                <a:gd name="T28" fmla="*/ 2147483646 w 4285"/>
                <a:gd name="T29" fmla="*/ 2147483646 h 779"/>
                <a:gd name="T30" fmla="*/ 2147483646 w 4285"/>
                <a:gd name="T31" fmla="*/ 2147483646 h 779"/>
                <a:gd name="T32" fmla="*/ 2147483646 w 4285"/>
                <a:gd name="T33" fmla="*/ 2147483646 h 779"/>
                <a:gd name="T34" fmla="*/ 2147483646 w 4285"/>
                <a:gd name="T35" fmla="*/ 2147483646 h 779"/>
                <a:gd name="T36" fmla="*/ 2147483646 w 4285"/>
                <a:gd name="T37" fmla="*/ 2147483646 h 779"/>
                <a:gd name="T38" fmla="*/ 0 w 4285"/>
                <a:gd name="T39" fmla="*/ 2147483646 h 779"/>
                <a:gd name="T40" fmla="*/ 0 w 4285"/>
                <a:gd name="T41" fmla="*/ 2147483646 h 779"/>
                <a:gd name="T42" fmla="*/ 0 w 4285"/>
                <a:gd name="T43" fmla="*/ 2147483646 h 779"/>
                <a:gd name="T44" fmla="*/ 2147483646 w 4285"/>
                <a:gd name="T45" fmla="*/ 2147483646 h 779"/>
                <a:gd name="T46" fmla="*/ 2147483646 w 4285"/>
                <a:gd name="T47" fmla="*/ 2147483646 h 779"/>
                <a:gd name="T48" fmla="*/ 2147483646 w 4285"/>
                <a:gd name="T49" fmla="*/ 2147483646 h 779"/>
                <a:gd name="T50" fmla="*/ 2147483646 w 4285"/>
                <a:gd name="T51" fmla="*/ 2147483646 h 779"/>
                <a:gd name="T52" fmla="*/ 2147483646 w 4285"/>
                <a:gd name="T53" fmla="*/ 2147483646 h 779"/>
                <a:gd name="T54" fmla="*/ 2147483646 w 4285"/>
                <a:gd name="T55" fmla="*/ 2147483646 h 779"/>
                <a:gd name="T56" fmla="*/ 2147483646 w 4285"/>
                <a:gd name="T57" fmla="*/ 2147483646 h 779"/>
                <a:gd name="T58" fmla="*/ 2147483646 w 4285"/>
                <a:gd name="T59" fmla="*/ 2147483646 h 779"/>
                <a:gd name="T60" fmla="*/ 2147483646 w 4285"/>
                <a:gd name="T61" fmla="*/ 2147483646 h 779"/>
                <a:gd name="T62" fmla="*/ 2147483646 w 4285"/>
                <a:gd name="T63" fmla="*/ 2147483646 h 779"/>
                <a:gd name="T64" fmla="*/ 2147483646 w 4285"/>
                <a:gd name="T65" fmla="*/ 2147483646 h 779"/>
                <a:gd name="T66" fmla="*/ 2147483646 w 4285"/>
                <a:gd name="T67" fmla="*/ 2147483646 h 7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285" h="779" extrusionOk="0">
                  <a:moveTo>
                    <a:pt x="2146" y="112"/>
                  </a:moveTo>
                  <a:cubicBezTo>
                    <a:pt x="2722" y="112"/>
                    <a:pt x="3243" y="139"/>
                    <a:pt x="3618" y="202"/>
                  </a:cubicBezTo>
                  <a:cubicBezTo>
                    <a:pt x="3792" y="230"/>
                    <a:pt x="3938" y="258"/>
                    <a:pt x="4056" y="313"/>
                  </a:cubicBezTo>
                  <a:cubicBezTo>
                    <a:pt x="4111" y="313"/>
                    <a:pt x="4139" y="348"/>
                    <a:pt x="4167" y="348"/>
                  </a:cubicBezTo>
                  <a:lnTo>
                    <a:pt x="4167" y="376"/>
                  </a:lnTo>
                  <a:cubicBezTo>
                    <a:pt x="4167" y="376"/>
                    <a:pt x="4167" y="403"/>
                    <a:pt x="4139" y="403"/>
                  </a:cubicBezTo>
                  <a:cubicBezTo>
                    <a:pt x="4083" y="431"/>
                    <a:pt x="3993" y="487"/>
                    <a:pt x="3882" y="521"/>
                  </a:cubicBezTo>
                  <a:cubicBezTo>
                    <a:pt x="3500" y="605"/>
                    <a:pt x="2868" y="660"/>
                    <a:pt x="2146" y="660"/>
                  </a:cubicBezTo>
                  <a:cubicBezTo>
                    <a:pt x="1563" y="660"/>
                    <a:pt x="1042" y="605"/>
                    <a:pt x="667" y="549"/>
                  </a:cubicBezTo>
                  <a:cubicBezTo>
                    <a:pt x="493" y="521"/>
                    <a:pt x="348" y="487"/>
                    <a:pt x="236" y="459"/>
                  </a:cubicBezTo>
                  <a:cubicBezTo>
                    <a:pt x="174" y="431"/>
                    <a:pt x="146" y="403"/>
                    <a:pt x="118" y="403"/>
                  </a:cubicBezTo>
                  <a:lnTo>
                    <a:pt x="118" y="376"/>
                  </a:lnTo>
                  <a:lnTo>
                    <a:pt x="146" y="348"/>
                  </a:lnTo>
                  <a:cubicBezTo>
                    <a:pt x="202" y="313"/>
                    <a:pt x="292" y="285"/>
                    <a:pt x="410" y="258"/>
                  </a:cubicBezTo>
                  <a:cubicBezTo>
                    <a:pt x="757" y="174"/>
                    <a:pt x="1417" y="112"/>
                    <a:pt x="2146" y="112"/>
                  </a:cubicBezTo>
                  <a:close/>
                  <a:moveTo>
                    <a:pt x="2146" y="1"/>
                  </a:moveTo>
                  <a:cubicBezTo>
                    <a:pt x="1563" y="1"/>
                    <a:pt x="1042" y="28"/>
                    <a:pt x="667" y="84"/>
                  </a:cubicBezTo>
                  <a:cubicBezTo>
                    <a:pt x="466" y="112"/>
                    <a:pt x="320" y="139"/>
                    <a:pt x="202" y="202"/>
                  </a:cubicBezTo>
                  <a:cubicBezTo>
                    <a:pt x="146" y="230"/>
                    <a:pt x="91" y="230"/>
                    <a:pt x="63" y="258"/>
                  </a:cubicBezTo>
                  <a:cubicBezTo>
                    <a:pt x="28" y="285"/>
                    <a:pt x="28" y="285"/>
                    <a:pt x="0" y="313"/>
                  </a:cubicBezTo>
                  <a:lnTo>
                    <a:pt x="0" y="376"/>
                  </a:lnTo>
                  <a:lnTo>
                    <a:pt x="0" y="431"/>
                  </a:lnTo>
                  <a:cubicBezTo>
                    <a:pt x="28" y="487"/>
                    <a:pt x="63" y="487"/>
                    <a:pt x="118" y="521"/>
                  </a:cubicBezTo>
                  <a:cubicBezTo>
                    <a:pt x="174" y="577"/>
                    <a:pt x="292" y="605"/>
                    <a:pt x="410" y="632"/>
                  </a:cubicBezTo>
                  <a:cubicBezTo>
                    <a:pt x="813" y="723"/>
                    <a:pt x="1417" y="778"/>
                    <a:pt x="2146" y="778"/>
                  </a:cubicBezTo>
                  <a:cubicBezTo>
                    <a:pt x="2722" y="778"/>
                    <a:pt x="3243" y="723"/>
                    <a:pt x="3618" y="660"/>
                  </a:cubicBezTo>
                  <a:cubicBezTo>
                    <a:pt x="3820" y="632"/>
                    <a:pt x="3965" y="605"/>
                    <a:pt x="4083" y="577"/>
                  </a:cubicBezTo>
                  <a:cubicBezTo>
                    <a:pt x="4139" y="549"/>
                    <a:pt x="4195" y="521"/>
                    <a:pt x="4229" y="487"/>
                  </a:cubicBezTo>
                  <a:cubicBezTo>
                    <a:pt x="4257" y="487"/>
                    <a:pt x="4257" y="459"/>
                    <a:pt x="4285" y="431"/>
                  </a:cubicBezTo>
                  <a:lnTo>
                    <a:pt x="4285" y="376"/>
                  </a:lnTo>
                  <a:lnTo>
                    <a:pt x="4285" y="313"/>
                  </a:lnTo>
                  <a:cubicBezTo>
                    <a:pt x="4257" y="285"/>
                    <a:pt x="4229" y="258"/>
                    <a:pt x="4167" y="230"/>
                  </a:cubicBezTo>
                  <a:cubicBezTo>
                    <a:pt x="4111" y="202"/>
                    <a:pt x="3993" y="174"/>
                    <a:pt x="3882" y="139"/>
                  </a:cubicBezTo>
                  <a:cubicBezTo>
                    <a:pt x="3472" y="56"/>
                    <a:pt x="2868" y="1"/>
                    <a:pt x="2146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3" name="Google Shape;1505;p17">
              <a:extLst>
                <a:ext uri="{FF2B5EF4-FFF2-40B4-BE49-F238E27FC236}">
                  <a16:creationId xmlns:a16="http://schemas.microsoft.com/office/drawing/2014/main" id="{8CF70F50-8C17-4E8D-952C-4D61C0754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051" y="3416865"/>
              <a:ext cx="462268" cy="70329"/>
            </a:xfrm>
            <a:custGeom>
              <a:avLst/>
              <a:gdLst>
                <a:gd name="T0" fmla="*/ 2147483646 w 3063"/>
                <a:gd name="T1" fmla="*/ 0 h 466"/>
                <a:gd name="T2" fmla="*/ 0 w 3063"/>
                <a:gd name="T3" fmla="*/ 2147483646 h 466"/>
                <a:gd name="T4" fmla="*/ 2147483646 w 3063"/>
                <a:gd name="T5" fmla="*/ 2147483646 h 466"/>
                <a:gd name="T6" fmla="*/ 2147483646 w 3063"/>
                <a:gd name="T7" fmla="*/ 2147483646 h 466"/>
                <a:gd name="T8" fmla="*/ 2147483646 w 3063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119"/>
                    <a:pt x="0" y="237"/>
                  </a:cubicBezTo>
                  <a:cubicBezTo>
                    <a:pt x="0" y="382"/>
                    <a:pt x="695" y="466"/>
                    <a:pt x="1535" y="466"/>
                  </a:cubicBezTo>
                  <a:cubicBezTo>
                    <a:pt x="2368" y="466"/>
                    <a:pt x="3063" y="382"/>
                    <a:pt x="3063" y="237"/>
                  </a:cubicBezTo>
                  <a:cubicBezTo>
                    <a:pt x="3063" y="119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4" name="Google Shape;1506;p17">
              <a:extLst>
                <a:ext uri="{FF2B5EF4-FFF2-40B4-BE49-F238E27FC236}">
                  <a16:creationId xmlns:a16="http://schemas.microsoft.com/office/drawing/2014/main" id="{53742C32-3A7B-4BA5-B312-929C710E7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334009"/>
              <a:ext cx="629035" cy="122849"/>
            </a:xfrm>
            <a:custGeom>
              <a:avLst/>
              <a:gdLst>
                <a:gd name="T0" fmla="*/ 2147483646 w 4168"/>
                <a:gd name="T1" fmla="*/ 2147483646 h 814"/>
                <a:gd name="T2" fmla="*/ 2147483646 w 4168"/>
                <a:gd name="T3" fmla="*/ 2147483646 h 814"/>
                <a:gd name="T4" fmla="*/ 2147483646 w 4168"/>
                <a:gd name="T5" fmla="*/ 2147483646 h 814"/>
                <a:gd name="T6" fmla="*/ 2147483646 w 4168"/>
                <a:gd name="T7" fmla="*/ 2147483646 h 814"/>
                <a:gd name="T8" fmla="*/ 2147483646 w 4168"/>
                <a:gd name="T9" fmla="*/ 2147483646 h 814"/>
                <a:gd name="T10" fmla="*/ 2147483646 w 4168"/>
                <a:gd name="T11" fmla="*/ 2147483646 h 8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814" extrusionOk="0">
                  <a:moveTo>
                    <a:pt x="1" y="1"/>
                  </a:moveTo>
                  <a:lnTo>
                    <a:pt x="1" y="494"/>
                  </a:lnTo>
                  <a:cubicBezTo>
                    <a:pt x="1" y="668"/>
                    <a:pt x="924" y="813"/>
                    <a:pt x="2084" y="813"/>
                  </a:cubicBezTo>
                  <a:cubicBezTo>
                    <a:pt x="3237" y="813"/>
                    <a:pt x="4167" y="668"/>
                    <a:pt x="4167" y="494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5" name="Google Shape;1507;p17">
              <a:extLst>
                <a:ext uri="{FF2B5EF4-FFF2-40B4-BE49-F238E27FC236}">
                  <a16:creationId xmlns:a16="http://schemas.microsoft.com/office/drawing/2014/main" id="{33DE5425-7F39-4083-84EE-D76EAB27B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334009"/>
              <a:ext cx="629035" cy="62028"/>
            </a:xfrm>
            <a:custGeom>
              <a:avLst/>
              <a:gdLst>
                <a:gd name="T0" fmla="*/ 2147483646 w 4168"/>
                <a:gd name="T1" fmla="*/ 2147483646 h 411"/>
                <a:gd name="T2" fmla="*/ 2147483646 w 4168"/>
                <a:gd name="T3" fmla="*/ 2147483646 h 411"/>
                <a:gd name="T4" fmla="*/ 2147483646 w 4168"/>
                <a:gd name="T5" fmla="*/ 2147483646 h 411"/>
                <a:gd name="T6" fmla="*/ 2147483646 w 4168"/>
                <a:gd name="T7" fmla="*/ 2147483646 h 411"/>
                <a:gd name="T8" fmla="*/ 2147483646 w 4168"/>
                <a:gd name="T9" fmla="*/ 2147483646 h 411"/>
                <a:gd name="T10" fmla="*/ 2147483646 w 4168"/>
                <a:gd name="T11" fmla="*/ 2147483646 h 4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411" extrusionOk="0">
                  <a:moveTo>
                    <a:pt x="1" y="1"/>
                  </a:moveTo>
                  <a:lnTo>
                    <a:pt x="1" y="91"/>
                  </a:lnTo>
                  <a:cubicBezTo>
                    <a:pt x="174" y="293"/>
                    <a:pt x="1042" y="411"/>
                    <a:pt x="2084" y="411"/>
                  </a:cubicBezTo>
                  <a:cubicBezTo>
                    <a:pt x="3126" y="411"/>
                    <a:pt x="3994" y="293"/>
                    <a:pt x="4167" y="91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6" name="Google Shape;1508;p17">
              <a:extLst>
                <a:ext uri="{FF2B5EF4-FFF2-40B4-BE49-F238E27FC236}">
                  <a16:creationId xmlns:a16="http://schemas.microsoft.com/office/drawing/2014/main" id="{7825A5E6-EABC-4C95-B912-97E2A9C4A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281640"/>
              <a:ext cx="629035" cy="105040"/>
            </a:xfrm>
            <a:custGeom>
              <a:avLst/>
              <a:gdLst>
                <a:gd name="T0" fmla="*/ 2147483646 w 4168"/>
                <a:gd name="T1" fmla="*/ 2147483646 h 696"/>
                <a:gd name="T2" fmla="*/ 2147483646 w 4168"/>
                <a:gd name="T3" fmla="*/ 2147483646 h 696"/>
                <a:gd name="T4" fmla="*/ 2147483646 w 4168"/>
                <a:gd name="T5" fmla="*/ 2147483646 h 696"/>
                <a:gd name="T6" fmla="*/ 2147483646 w 4168"/>
                <a:gd name="T7" fmla="*/ 2147483646 h 696"/>
                <a:gd name="T8" fmla="*/ 2147483646 w 4168"/>
                <a:gd name="T9" fmla="*/ 2147483646 h 6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8" h="696" extrusionOk="0">
                  <a:moveTo>
                    <a:pt x="2084" y="1"/>
                  </a:moveTo>
                  <a:cubicBezTo>
                    <a:pt x="924" y="1"/>
                    <a:pt x="1" y="174"/>
                    <a:pt x="1" y="348"/>
                  </a:cubicBezTo>
                  <a:cubicBezTo>
                    <a:pt x="1" y="521"/>
                    <a:pt x="924" y="695"/>
                    <a:pt x="2084" y="695"/>
                  </a:cubicBezTo>
                  <a:cubicBezTo>
                    <a:pt x="3237" y="695"/>
                    <a:pt x="4167" y="521"/>
                    <a:pt x="4167" y="348"/>
                  </a:cubicBezTo>
                  <a:cubicBezTo>
                    <a:pt x="4167" y="174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7" name="Google Shape;1509;p17">
              <a:extLst>
                <a:ext uri="{FF2B5EF4-FFF2-40B4-BE49-F238E27FC236}">
                  <a16:creationId xmlns:a16="http://schemas.microsoft.com/office/drawing/2014/main" id="{085D3044-B17D-4869-A51E-0F6A5836F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838" y="3273339"/>
              <a:ext cx="646692" cy="122698"/>
            </a:xfrm>
            <a:custGeom>
              <a:avLst/>
              <a:gdLst>
                <a:gd name="T0" fmla="*/ 2147483646 w 4285"/>
                <a:gd name="T1" fmla="*/ 2147483646 h 813"/>
                <a:gd name="T2" fmla="*/ 2147483646 w 4285"/>
                <a:gd name="T3" fmla="*/ 2147483646 h 813"/>
                <a:gd name="T4" fmla="*/ 2147483646 w 4285"/>
                <a:gd name="T5" fmla="*/ 2147483646 h 813"/>
                <a:gd name="T6" fmla="*/ 2147483646 w 4285"/>
                <a:gd name="T7" fmla="*/ 2147483646 h 813"/>
                <a:gd name="T8" fmla="*/ 2147483646 w 4285"/>
                <a:gd name="T9" fmla="*/ 2147483646 h 813"/>
                <a:gd name="T10" fmla="*/ 2147483646 w 4285"/>
                <a:gd name="T11" fmla="*/ 2147483646 h 813"/>
                <a:gd name="T12" fmla="*/ 2147483646 w 4285"/>
                <a:gd name="T13" fmla="*/ 2147483646 h 813"/>
                <a:gd name="T14" fmla="*/ 2147483646 w 4285"/>
                <a:gd name="T15" fmla="*/ 2147483646 h 813"/>
                <a:gd name="T16" fmla="*/ 2147483646 w 4285"/>
                <a:gd name="T17" fmla="*/ 2147483646 h 813"/>
                <a:gd name="T18" fmla="*/ 2147483646 w 4285"/>
                <a:gd name="T19" fmla="*/ 2147483646 h 813"/>
                <a:gd name="T20" fmla="*/ 2147483646 w 4285"/>
                <a:gd name="T21" fmla="*/ 2147483646 h 813"/>
                <a:gd name="T22" fmla="*/ 2147483646 w 4285"/>
                <a:gd name="T23" fmla="*/ 2147483646 h 813"/>
                <a:gd name="T24" fmla="*/ 2147483646 w 4285"/>
                <a:gd name="T25" fmla="*/ 2147483646 h 813"/>
                <a:gd name="T26" fmla="*/ 2147483646 w 4285"/>
                <a:gd name="T27" fmla="*/ 2147483646 h 813"/>
                <a:gd name="T28" fmla="*/ 2147483646 w 4285"/>
                <a:gd name="T29" fmla="*/ 2147483646 h 813"/>
                <a:gd name="T30" fmla="*/ 2147483646 w 4285"/>
                <a:gd name="T31" fmla="*/ 0 h 813"/>
                <a:gd name="T32" fmla="*/ 2147483646 w 4285"/>
                <a:gd name="T33" fmla="*/ 2147483646 h 813"/>
                <a:gd name="T34" fmla="*/ 2147483646 w 4285"/>
                <a:gd name="T35" fmla="*/ 2147483646 h 813"/>
                <a:gd name="T36" fmla="*/ 2147483646 w 4285"/>
                <a:gd name="T37" fmla="*/ 2147483646 h 813"/>
                <a:gd name="T38" fmla="*/ 0 w 4285"/>
                <a:gd name="T39" fmla="*/ 2147483646 h 813"/>
                <a:gd name="T40" fmla="*/ 0 w 4285"/>
                <a:gd name="T41" fmla="*/ 2147483646 h 813"/>
                <a:gd name="T42" fmla="*/ 0 w 4285"/>
                <a:gd name="T43" fmla="*/ 2147483646 h 813"/>
                <a:gd name="T44" fmla="*/ 2147483646 w 4285"/>
                <a:gd name="T45" fmla="*/ 2147483646 h 813"/>
                <a:gd name="T46" fmla="*/ 2147483646 w 4285"/>
                <a:gd name="T47" fmla="*/ 2147483646 h 813"/>
                <a:gd name="T48" fmla="*/ 2147483646 w 4285"/>
                <a:gd name="T49" fmla="*/ 2147483646 h 813"/>
                <a:gd name="T50" fmla="*/ 2147483646 w 4285"/>
                <a:gd name="T51" fmla="*/ 2147483646 h 813"/>
                <a:gd name="T52" fmla="*/ 2147483646 w 4285"/>
                <a:gd name="T53" fmla="*/ 2147483646 h 813"/>
                <a:gd name="T54" fmla="*/ 2147483646 w 4285"/>
                <a:gd name="T55" fmla="*/ 2147483646 h 813"/>
                <a:gd name="T56" fmla="*/ 2147483646 w 4285"/>
                <a:gd name="T57" fmla="*/ 2147483646 h 813"/>
                <a:gd name="T58" fmla="*/ 2147483646 w 4285"/>
                <a:gd name="T59" fmla="*/ 2147483646 h 813"/>
                <a:gd name="T60" fmla="*/ 2147483646 w 4285"/>
                <a:gd name="T61" fmla="*/ 2147483646 h 813"/>
                <a:gd name="T62" fmla="*/ 2147483646 w 4285"/>
                <a:gd name="T63" fmla="*/ 2147483646 h 813"/>
                <a:gd name="T64" fmla="*/ 2147483646 w 4285"/>
                <a:gd name="T65" fmla="*/ 2147483646 h 813"/>
                <a:gd name="T66" fmla="*/ 2147483646 w 4285"/>
                <a:gd name="T67" fmla="*/ 0 h 81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285" h="813" extrusionOk="0">
                  <a:moveTo>
                    <a:pt x="2146" y="118"/>
                  </a:moveTo>
                  <a:cubicBezTo>
                    <a:pt x="2722" y="118"/>
                    <a:pt x="3243" y="174"/>
                    <a:pt x="3618" y="229"/>
                  </a:cubicBezTo>
                  <a:cubicBezTo>
                    <a:pt x="3792" y="257"/>
                    <a:pt x="3938" y="292"/>
                    <a:pt x="4056" y="320"/>
                  </a:cubicBezTo>
                  <a:cubicBezTo>
                    <a:pt x="4111" y="347"/>
                    <a:pt x="4139" y="375"/>
                    <a:pt x="4167" y="375"/>
                  </a:cubicBezTo>
                  <a:lnTo>
                    <a:pt x="4167" y="403"/>
                  </a:lnTo>
                  <a:lnTo>
                    <a:pt x="4139" y="431"/>
                  </a:lnTo>
                  <a:cubicBezTo>
                    <a:pt x="4083" y="465"/>
                    <a:pt x="3993" y="493"/>
                    <a:pt x="3882" y="521"/>
                  </a:cubicBezTo>
                  <a:cubicBezTo>
                    <a:pt x="3500" y="604"/>
                    <a:pt x="2868" y="695"/>
                    <a:pt x="2146" y="695"/>
                  </a:cubicBezTo>
                  <a:cubicBezTo>
                    <a:pt x="1563" y="695"/>
                    <a:pt x="1042" y="639"/>
                    <a:pt x="667" y="576"/>
                  </a:cubicBezTo>
                  <a:cubicBezTo>
                    <a:pt x="493" y="549"/>
                    <a:pt x="348" y="521"/>
                    <a:pt x="236" y="493"/>
                  </a:cubicBezTo>
                  <a:cubicBezTo>
                    <a:pt x="174" y="465"/>
                    <a:pt x="146" y="431"/>
                    <a:pt x="118" y="431"/>
                  </a:cubicBezTo>
                  <a:lnTo>
                    <a:pt x="118" y="403"/>
                  </a:lnTo>
                  <a:cubicBezTo>
                    <a:pt x="118" y="403"/>
                    <a:pt x="118" y="375"/>
                    <a:pt x="146" y="375"/>
                  </a:cubicBezTo>
                  <a:cubicBezTo>
                    <a:pt x="202" y="347"/>
                    <a:pt x="292" y="320"/>
                    <a:pt x="410" y="292"/>
                  </a:cubicBezTo>
                  <a:cubicBezTo>
                    <a:pt x="757" y="174"/>
                    <a:pt x="1417" y="118"/>
                    <a:pt x="2146" y="118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56"/>
                    <a:pt x="667" y="118"/>
                  </a:cubicBezTo>
                  <a:cubicBezTo>
                    <a:pt x="466" y="146"/>
                    <a:pt x="320" y="174"/>
                    <a:pt x="202" y="229"/>
                  </a:cubicBezTo>
                  <a:cubicBezTo>
                    <a:pt x="146" y="229"/>
                    <a:pt x="91" y="257"/>
                    <a:pt x="63" y="292"/>
                  </a:cubicBezTo>
                  <a:cubicBezTo>
                    <a:pt x="28" y="292"/>
                    <a:pt x="28" y="320"/>
                    <a:pt x="0" y="347"/>
                  </a:cubicBezTo>
                  <a:lnTo>
                    <a:pt x="0" y="403"/>
                  </a:lnTo>
                  <a:lnTo>
                    <a:pt x="0" y="465"/>
                  </a:lnTo>
                  <a:cubicBezTo>
                    <a:pt x="28" y="493"/>
                    <a:pt x="63" y="521"/>
                    <a:pt x="118" y="549"/>
                  </a:cubicBezTo>
                  <a:cubicBezTo>
                    <a:pt x="174" y="576"/>
                    <a:pt x="292" y="604"/>
                    <a:pt x="410" y="667"/>
                  </a:cubicBezTo>
                  <a:cubicBezTo>
                    <a:pt x="813" y="750"/>
                    <a:pt x="1417" y="813"/>
                    <a:pt x="2146" y="813"/>
                  </a:cubicBezTo>
                  <a:cubicBezTo>
                    <a:pt x="2722" y="813"/>
                    <a:pt x="3243" y="750"/>
                    <a:pt x="3618" y="695"/>
                  </a:cubicBezTo>
                  <a:cubicBezTo>
                    <a:pt x="3820" y="667"/>
                    <a:pt x="3965" y="639"/>
                    <a:pt x="4083" y="576"/>
                  </a:cubicBezTo>
                  <a:cubicBezTo>
                    <a:pt x="4139" y="576"/>
                    <a:pt x="4195" y="549"/>
                    <a:pt x="4229" y="521"/>
                  </a:cubicBezTo>
                  <a:cubicBezTo>
                    <a:pt x="4257" y="493"/>
                    <a:pt x="4257" y="493"/>
                    <a:pt x="4285" y="465"/>
                  </a:cubicBezTo>
                  <a:lnTo>
                    <a:pt x="4285" y="403"/>
                  </a:lnTo>
                  <a:lnTo>
                    <a:pt x="4285" y="347"/>
                  </a:lnTo>
                  <a:cubicBezTo>
                    <a:pt x="4257" y="292"/>
                    <a:pt x="4229" y="292"/>
                    <a:pt x="4167" y="257"/>
                  </a:cubicBezTo>
                  <a:cubicBezTo>
                    <a:pt x="4111" y="229"/>
                    <a:pt x="3993" y="174"/>
                    <a:pt x="3882" y="146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8" name="Google Shape;1510;p17">
              <a:extLst>
                <a:ext uri="{FF2B5EF4-FFF2-40B4-BE49-F238E27FC236}">
                  <a16:creationId xmlns:a16="http://schemas.microsoft.com/office/drawing/2014/main" id="{606DCAD4-4A99-4D36-8EF0-0D607DB3F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051" y="3299448"/>
              <a:ext cx="462268" cy="70329"/>
            </a:xfrm>
            <a:custGeom>
              <a:avLst/>
              <a:gdLst>
                <a:gd name="T0" fmla="*/ 2147483646 w 3063"/>
                <a:gd name="T1" fmla="*/ 2147483646 h 466"/>
                <a:gd name="T2" fmla="*/ 0 w 3063"/>
                <a:gd name="T3" fmla="*/ 2147483646 h 466"/>
                <a:gd name="T4" fmla="*/ 2147483646 w 3063"/>
                <a:gd name="T5" fmla="*/ 2147483646 h 466"/>
                <a:gd name="T6" fmla="*/ 2147483646 w 3063"/>
                <a:gd name="T7" fmla="*/ 2147483646 h 466"/>
                <a:gd name="T8" fmla="*/ 2147483646 w 3063"/>
                <a:gd name="T9" fmla="*/ 2147483646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63" h="466" extrusionOk="0">
                  <a:moveTo>
                    <a:pt x="1535" y="1"/>
                  </a:moveTo>
                  <a:cubicBezTo>
                    <a:pt x="695" y="1"/>
                    <a:pt x="0" y="119"/>
                    <a:pt x="0" y="230"/>
                  </a:cubicBezTo>
                  <a:cubicBezTo>
                    <a:pt x="0" y="348"/>
                    <a:pt x="695" y="466"/>
                    <a:pt x="1535" y="466"/>
                  </a:cubicBezTo>
                  <a:cubicBezTo>
                    <a:pt x="2368" y="466"/>
                    <a:pt x="3063" y="348"/>
                    <a:pt x="3063" y="230"/>
                  </a:cubicBezTo>
                  <a:cubicBezTo>
                    <a:pt x="3063" y="119"/>
                    <a:pt x="2368" y="1"/>
                    <a:pt x="1535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29" name="Google Shape;1511;p17">
              <a:extLst>
                <a:ext uri="{FF2B5EF4-FFF2-40B4-BE49-F238E27FC236}">
                  <a16:creationId xmlns:a16="http://schemas.microsoft.com/office/drawing/2014/main" id="{86A8870D-5575-4A09-B5BD-16BFBCFA7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216744"/>
              <a:ext cx="629035" cy="121642"/>
            </a:xfrm>
            <a:custGeom>
              <a:avLst/>
              <a:gdLst>
                <a:gd name="T0" fmla="*/ 2147483646 w 4168"/>
                <a:gd name="T1" fmla="*/ 0 h 806"/>
                <a:gd name="T2" fmla="*/ 2147483646 w 4168"/>
                <a:gd name="T3" fmla="*/ 2147483646 h 806"/>
                <a:gd name="T4" fmla="*/ 2147483646 w 4168"/>
                <a:gd name="T5" fmla="*/ 2147483646 h 806"/>
                <a:gd name="T6" fmla="*/ 2147483646 w 4168"/>
                <a:gd name="T7" fmla="*/ 2147483646 h 806"/>
                <a:gd name="T8" fmla="*/ 2147483646 w 4168"/>
                <a:gd name="T9" fmla="*/ 0 h 806"/>
                <a:gd name="T10" fmla="*/ 2147483646 w 4168"/>
                <a:gd name="T11" fmla="*/ 0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806" extrusionOk="0">
                  <a:moveTo>
                    <a:pt x="1" y="0"/>
                  </a:moveTo>
                  <a:lnTo>
                    <a:pt x="1" y="493"/>
                  </a:lnTo>
                  <a:cubicBezTo>
                    <a:pt x="1" y="667"/>
                    <a:pt x="924" y="806"/>
                    <a:pt x="2084" y="806"/>
                  </a:cubicBezTo>
                  <a:cubicBezTo>
                    <a:pt x="3237" y="806"/>
                    <a:pt x="4167" y="667"/>
                    <a:pt x="4167" y="493"/>
                  </a:cubicBezTo>
                  <a:lnTo>
                    <a:pt x="416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0" name="Google Shape;1512;p17">
              <a:extLst>
                <a:ext uri="{FF2B5EF4-FFF2-40B4-BE49-F238E27FC236}">
                  <a16:creationId xmlns:a16="http://schemas.microsoft.com/office/drawing/2014/main" id="{B5D54D30-EA0D-4B76-9102-1D39C15DF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216744"/>
              <a:ext cx="629035" cy="60821"/>
            </a:xfrm>
            <a:custGeom>
              <a:avLst/>
              <a:gdLst>
                <a:gd name="T0" fmla="*/ 2147483646 w 4168"/>
                <a:gd name="T1" fmla="*/ 0 h 403"/>
                <a:gd name="T2" fmla="*/ 2147483646 w 4168"/>
                <a:gd name="T3" fmla="*/ 2147483646 h 403"/>
                <a:gd name="T4" fmla="*/ 2147483646 w 4168"/>
                <a:gd name="T5" fmla="*/ 2147483646 h 403"/>
                <a:gd name="T6" fmla="*/ 2147483646 w 4168"/>
                <a:gd name="T7" fmla="*/ 2147483646 h 403"/>
                <a:gd name="T8" fmla="*/ 2147483646 w 4168"/>
                <a:gd name="T9" fmla="*/ 0 h 403"/>
                <a:gd name="T10" fmla="*/ 2147483646 w 4168"/>
                <a:gd name="T11" fmla="*/ 0 h 4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403" extrusionOk="0">
                  <a:moveTo>
                    <a:pt x="1" y="0"/>
                  </a:moveTo>
                  <a:lnTo>
                    <a:pt x="1" y="83"/>
                  </a:lnTo>
                  <a:cubicBezTo>
                    <a:pt x="174" y="257"/>
                    <a:pt x="1042" y="403"/>
                    <a:pt x="2084" y="403"/>
                  </a:cubicBezTo>
                  <a:cubicBezTo>
                    <a:pt x="3126" y="403"/>
                    <a:pt x="3994" y="257"/>
                    <a:pt x="4167" y="83"/>
                  </a:cubicBezTo>
                  <a:lnTo>
                    <a:pt x="416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1" name="Google Shape;1513;p17">
              <a:extLst>
                <a:ext uri="{FF2B5EF4-FFF2-40B4-BE49-F238E27FC236}">
                  <a16:creationId xmlns:a16="http://schemas.microsoft.com/office/drawing/2014/main" id="{54926EBA-EA80-4421-8C84-025A89907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164223"/>
              <a:ext cx="629035" cy="100815"/>
            </a:xfrm>
            <a:custGeom>
              <a:avLst/>
              <a:gdLst>
                <a:gd name="T0" fmla="*/ 2147483646 w 4168"/>
                <a:gd name="T1" fmla="*/ 2147483646 h 668"/>
                <a:gd name="T2" fmla="*/ 2147483646 w 4168"/>
                <a:gd name="T3" fmla="*/ 2147483646 h 668"/>
                <a:gd name="T4" fmla="*/ 2147483646 w 4168"/>
                <a:gd name="T5" fmla="*/ 2147483646 h 668"/>
                <a:gd name="T6" fmla="*/ 2147483646 w 4168"/>
                <a:gd name="T7" fmla="*/ 2147483646 h 668"/>
                <a:gd name="T8" fmla="*/ 2147483646 w 4168"/>
                <a:gd name="T9" fmla="*/ 2147483646 h 6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7"/>
                    <a:pt x="1" y="348"/>
                  </a:cubicBezTo>
                  <a:cubicBezTo>
                    <a:pt x="1" y="522"/>
                    <a:pt x="924" y="668"/>
                    <a:pt x="2084" y="668"/>
                  </a:cubicBezTo>
                  <a:cubicBezTo>
                    <a:pt x="3237" y="668"/>
                    <a:pt x="4167" y="522"/>
                    <a:pt x="4167" y="348"/>
                  </a:cubicBezTo>
                  <a:cubicBezTo>
                    <a:pt x="4167" y="147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2" name="Google Shape;1514;p17">
              <a:extLst>
                <a:ext uri="{FF2B5EF4-FFF2-40B4-BE49-F238E27FC236}">
                  <a16:creationId xmlns:a16="http://schemas.microsoft.com/office/drawing/2014/main" id="{3BC6751D-CEED-43BC-8B2D-6C45135C7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838" y="3154866"/>
              <a:ext cx="646692" cy="118623"/>
            </a:xfrm>
            <a:custGeom>
              <a:avLst/>
              <a:gdLst>
                <a:gd name="T0" fmla="*/ 2147483646 w 4285"/>
                <a:gd name="T1" fmla="*/ 2147483646 h 786"/>
                <a:gd name="T2" fmla="*/ 2147483646 w 4285"/>
                <a:gd name="T3" fmla="*/ 2147483646 h 786"/>
                <a:gd name="T4" fmla="*/ 2147483646 w 4285"/>
                <a:gd name="T5" fmla="*/ 2147483646 h 786"/>
                <a:gd name="T6" fmla="*/ 2147483646 w 4285"/>
                <a:gd name="T7" fmla="*/ 2147483646 h 786"/>
                <a:gd name="T8" fmla="*/ 2147483646 w 4285"/>
                <a:gd name="T9" fmla="*/ 2147483646 h 786"/>
                <a:gd name="T10" fmla="*/ 2147483646 w 4285"/>
                <a:gd name="T11" fmla="*/ 2147483646 h 786"/>
                <a:gd name="T12" fmla="*/ 2147483646 w 4285"/>
                <a:gd name="T13" fmla="*/ 2147483646 h 786"/>
                <a:gd name="T14" fmla="*/ 2147483646 w 4285"/>
                <a:gd name="T15" fmla="*/ 2147483646 h 786"/>
                <a:gd name="T16" fmla="*/ 2147483646 w 4285"/>
                <a:gd name="T17" fmla="*/ 2147483646 h 786"/>
                <a:gd name="T18" fmla="*/ 2147483646 w 4285"/>
                <a:gd name="T19" fmla="*/ 2147483646 h 786"/>
                <a:gd name="T20" fmla="*/ 2147483646 w 4285"/>
                <a:gd name="T21" fmla="*/ 2147483646 h 786"/>
                <a:gd name="T22" fmla="*/ 2147483646 w 4285"/>
                <a:gd name="T23" fmla="*/ 2147483646 h 786"/>
                <a:gd name="T24" fmla="*/ 2147483646 w 4285"/>
                <a:gd name="T25" fmla="*/ 2147483646 h 786"/>
                <a:gd name="T26" fmla="*/ 2147483646 w 4285"/>
                <a:gd name="T27" fmla="*/ 2147483646 h 786"/>
                <a:gd name="T28" fmla="*/ 2147483646 w 4285"/>
                <a:gd name="T29" fmla="*/ 0 h 786"/>
                <a:gd name="T30" fmla="*/ 2147483646 w 4285"/>
                <a:gd name="T31" fmla="*/ 2147483646 h 786"/>
                <a:gd name="T32" fmla="*/ 2147483646 w 4285"/>
                <a:gd name="T33" fmla="*/ 2147483646 h 786"/>
                <a:gd name="T34" fmla="*/ 2147483646 w 4285"/>
                <a:gd name="T35" fmla="*/ 2147483646 h 786"/>
                <a:gd name="T36" fmla="*/ 0 w 4285"/>
                <a:gd name="T37" fmla="*/ 2147483646 h 786"/>
                <a:gd name="T38" fmla="*/ 0 w 4285"/>
                <a:gd name="T39" fmla="*/ 2147483646 h 786"/>
                <a:gd name="T40" fmla="*/ 0 w 4285"/>
                <a:gd name="T41" fmla="*/ 2147483646 h 786"/>
                <a:gd name="T42" fmla="*/ 2147483646 w 4285"/>
                <a:gd name="T43" fmla="*/ 2147483646 h 786"/>
                <a:gd name="T44" fmla="*/ 2147483646 w 4285"/>
                <a:gd name="T45" fmla="*/ 2147483646 h 786"/>
                <a:gd name="T46" fmla="*/ 2147483646 w 4285"/>
                <a:gd name="T47" fmla="*/ 2147483646 h 786"/>
                <a:gd name="T48" fmla="*/ 2147483646 w 4285"/>
                <a:gd name="T49" fmla="*/ 2147483646 h 786"/>
                <a:gd name="T50" fmla="*/ 2147483646 w 4285"/>
                <a:gd name="T51" fmla="*/ 2147483646 h 786"/>
                <a:gd name="T52" fmla="*/ 2147483646 w 4285"/>
                <a:gd name="T53" fmla="*/ 2147483646 h 786"/>
                <a:gd name="T54" fmla="*/ 2147483646 w 4285"/>
                <a:gd name="T55" fmla="*/ 2147483646 h 786"/>
                <a:gd name="T56" fmla="*/ 2147483646 w 4285"/>
                <a:gd name="T57" fmla="*/ 2147483646 h 786"/>
                <a:gd name="T58" fmla="*/ 2147483646 w 4285"/>
                <a:gd name="T59" fmla="*/ 2147483646 h 786"/>
                <a:gd name="T60" fmla="*/ 2147483646 w 4285"/>
                <a:gd name="T61" fmla="*/ 2147483646 h 786"/>
                <a:gd name="T62" fmla="*/ 2147483646 w 4285"/>
                <a:gd name="T63" fmla="*/ 2147483646 h 786"/>
                <a:gd name="T64" fmla="*/ 2147483646 w 4285"/>
                <a:gd name="T65" fmla="*/ 0 h 7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285" h="786" extrusionOk="0">
                  <a:moveTo>
                    <a:pt x="2146" y="118"/>
                  </a:moveTo>
                  <a:cubicBezTo>
                    <a:pt x="2722" y="118"/>
                    <a:pt x="3243" y="146"/>
                    <a:pt x="3618" y="209"/>
                  </a:cubicBezTo>
                  <a:cubicBezTo>
                    <a:pt x="3792" y="264"/>
                    <a:pt x="3938" y="292"/>
                    <a:pt x="4056" y="320"/>
                  </a:cubicBezTo>
                  <a:cubicBezTo>
                    <a:pt x="4111" y="348"/>
                    <a:pt x="4139" y="348"/>
                    <a:pt x="4167" y="382"/>
                  </a:cubicBezTo>
                  <a:lnTo>
                    <a:pt x="4167" y="410"/>
                  </a:lnTo>
                  <a:lnTo>
                    <a:pt x="4139" y="438"/>
                  </a:lnTo>
                  <a:cubicBezTo>
                    <a:pt x="4083" y="466"/>
                    <a:pt x="3993" y="493"/>
                    <a:pt x="3882" y="521"/>
                  </a:cubicBezTo>
                  <a:cubicBezTo>
                    <a:pt x="3500" y="612"/>
                    <a:pt x="2868" y="667"/>
                    <a:pt x="2146" y="667"/>
                  </a:cubicBezTo>
                  <a:cubicBezTo>
                    <a:pt x="1563" y="667"/>
                    <a:pt x="1042" y="639"/>
                    <a:pt x="667" y="584"/>
                  </a:cubicBezTo>
                  <a:cubicBezTo>
                    <a:pt x="493" y="556"/>
                    <a:pt x="348" y="521"/>
                    <a:pt x="236" y="466"/>
                  </a:cubicBezTo>
                  <a:cubicBezTo>
                    <a:pt x="174" y="466"/>
                    <a:pt x="146" y="438"/>
                    <a:pt x="118" y="410"/>
                  </a:cubicBezTo>
                  <a:cubicBezTo>
                    <a:pt x="118" y="410"/>
                    <a:pt x="118" y="382"/>
                    <a:pt x="146" y="382"/>
                  </a:cubicBezTo>
                  <a:cubicBezTo>
                    <a:pt x="202" y="348"/>
                    <a:pt x="292" y="292"/>
                    <a:pt x="410" y="264"/>
                  </a:cubicBezTo>
                  <a:cubicBezTo>
                    <a:pt x="757" y="174"/>
                    <a:pt x="1417" y="118"/>
                    <a:pt x="2146" y="118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35"/>
                    <a:pt x="667" y="118"/>
                  </a:cubicBezTo>
                  <a:cubicBezTo>
                    <a:pt x="466" y="146"/>
                    <a:pt x="320" y="174"/>
                    <a:pt x="202" y="209"/>
                  </a:cubicBezTo>
                  <a:cubicBezTo>
                    <a:pt x="146" y="237"/>
                    <a:pt x="91" y="264"/>
                    <a:pt x="63" y="292"/>
                  </a:cubicBezTo>
                  <a:cubicBezTo>
                    <a:pt x="28" y="292"/>
                    <a:pt x="28" y="320"/>
                    <a:pt x="0" y="320"/>
                  </a:cubicBezTo>
                  <a:lnTo>
                    <a:pt x="0" y="410"/>
                  </a:lnTo>
                  <a:lnTo>
                    <a:pt x="0" y="466"/>
                  </a:lnTo>
                  <a:cubicBezTo>
                    <a:pt x="28" y="493"/>
                    <a:pt x="63" y="521"/>
                    <a:pt x="118" y="556"/>
                  </a:cubicBezTo>
                  <a:cubicBezTo>
                    <a:pt x="174" y="584"/>
                    <a:pt x="292" y="612"/>
                    <a:pt x="410" y="639"/>
                  </a:cubicBezTo>
                  <a:cubicBezTo>
                    <a:pt x="813" y="730"/>
                    <a:pt x="1417" y="785"/>
                    <a:pt x="2146" y="785"/>
                  </a:cubicBezTo>
                  <a:cubicBezTo>
                    <a:pt x="2722" y="785"/>
                    <a:pt x="3243" y="757"/>
                    <a:pt x="3618" y="695"/>
                  </a:cubicBezTo>
                  <a:cubicBezTo>
                    <a:pt x="3820" y="667"/>
                    <a:pt x="3965" y="639"/>
                    <a:pt x="4083" y="584"/>
                  </a:cubicBezTo>
                  <a:cubicBezTo>
                    <a:pt x="4139" y="556"/>
                    <a:pt x="4195" y="556"/>
                    <a:pt x="4229" y="521"/>
                  </a:cubicBezTo>
                  <a:cubicBezTo>
                    <a:pt x="4257" y="493"/>
                    <a:pt x="4257" y="493"/>
                    <a:pt x="4285" y="466"/>
                  </a:cubicBezTo>
                  <a:lnTo>
                    <a:pt x="4285" y="410"/>
                  </a:lnTo>
                  <a:lnTo>
                    <a:pt x="4285" y="320"/>
                  </a:lnTo>
                  <a:cubicBezTo>
                    <a:pt x="4257" y="292"/>
                    <a:pt x="4229" y="264"/>
                    <a:pt x="4167" y="264"/>
                  </a:cubicBezTo>
                  <a:cubicBezTo>
                    <a:pt x="4111" y="209"/>
                    <a:pt x="3993" y="174"/>
                    <a:pt x="3882" y="146"/>
                  </a:cubicBezTo>
                  <a:cubicBezTo>
                    <a:pt x="3472" y="63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3" name="Google Shape;1515;p17">
              <a:extLst>
                <a:ext uri="{FF2B5EF4-FFF2-40B4-BE49-F238E27FC236}">
                  <a16:creationId xmlns:a16="http://schemas.microsoft.com/office/drawing/2014/main" id="{AAD62E08-3110-4E13-9F3E-BB6339B02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051" y="3181126"/>
              <a:ext cx="462268" cy="70329"/>
            </a:xfrm>
            <a:custGeom>
              <a:avLst/>
              <a:gdLst>
                <a:gd name="T0" fmla="*/ 2147483646 w 3063"/>
                <a:gd name="T1" fmla="*/ 0 h 466"/>
                <a:gd name="T2" fmla="*/ 0 w 3063"/>
                <a:gd name="T3" fmla="*/ 2147483646 h 466"/>
                <a:gd name="T4" fmla="*/ 2147483646 w 3063"/>
                <a:gd name="T5" fmla="*/ 2147483646 h 466"/>
                <a:gd name="T6" fmla="*/ 2147483646 w 3063"/>
                <a:gd name="T7" fmla="*/ 2147483646 h 466"/>
                <a:gd name="T8" fmla="*/ 2147483646 w 3063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90"/>
                    <a:pt x="0" y="236"/>
                  </a:cubicBezTo>
                  <a:cubicBezTo>
                    <a:pt x="0" y="347"/>
                    <a:pt x="695" y="465"/>
                    <a:pt x="1535" y="465"/>
                  </a:cubicBezTo>
                  <a:cubicBezTo>
                    <a:pt x="2368" y="465"/>
                    <a:pt x="3063" y="347"/>
                    <a:pt x="3063" y="236"/>
                  </a:cubicBezTo>
                  <a:cubicBezTo>
                    <a:pt x="3063" y="90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4" name="Google Shape;1516;p17">
              <a:extLst>
                <a:ext uri="{FF2B5EF4-FFF2-40B4-BE49-F238E27FC236}">
                  <a16:creationId xmlns:a16="http://schemas.microsoft.com/office/drawing/2014/main" id="{61EB4F99-F21E-49C8-900F-6391F0304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094045"/>
              <a:ext cx="629035" cy="126924"/>
            </a:xfrm>
            <a:custGeom>
              <a:avLst/>
              <a:gdLst>
                <a:gd name="T0" fmla="*/ 2147483646 w 4168"/>
                <a:gd name="T1" fmla="*/ 2147483646 h 841"/>
                <a:gd name="T2" fmla="*/ 2147483646 w 4168"/>
                <a:gd name="T3" fmla="*/ 2147483646 h 841"/>
                <a:gd name="T4" fmla="*/ 2147483646 w 4168"/>
                <a:gd name="T5" fmla="*/ 2147483646 h 841"/>
                <a:gd name="T6" fmla="*/ 2147483646 w 4168"/>
                <a:gd name="T7" fmla="*/ 2147483646 h 841"/>
                <a:gd name="T8" fmla="*/ 2147483646 w 4168"/>
                <a:gd name="T9" fmla="*/ 2147483646 h 841"/>
                <a:gd name="T10" fmla="*/ 2147483646 w 4168"/>
                <a:gd name="T11" fmla="*/ 2147483646 h 8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841" extrusionOk="0">
                  <a:moveTo>
                    <a:pt x="1" y="1"/>
                  </a:moveTo>
                  <a:lnTo>
                    <a:pt x="1" y="494"/>
                  </a:lnTo>
                  <a:cubicBezTo>
                    <a:pt x="1" y="695"/>
                    <a:pt x="924" y="841"/>
                    <a:pt x="2084" y="841"/>
                  </a:cubicBezTo>
                  <a:cubicBezTo>
                    <a:pt x="3237" y="841"/>
                    <a:pt x="4167" y="695"/>
                    <a:pt x="4167" y="494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5" name="Google Shape;1517;p17">
              <a:extLst>
                <a:ext uri="{FF2B5EF4-FFF2-40B4-BE49-F238E27FC236}">
                  <a16:creationId xmlns:a16="http://schemas.microsoft.com/office/drawing/2014/main" id="{611BBE06-5CA8-49E0-A008-326B826A9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094045"/>
              <a:ext cx="629035" cy="66254"/>
            </a:xfrm>
            <a:custGeom>
              <a:avLst/>
              <a:gdLst>
                <a:gd name="T0" fmla="*/ 2147483646 w 4168"/>
                <a:gd name="T1" fmla="*/ 2147483646 h 439"/>
                <a:gd name="T2" fmla="*/ 2147483646 w 4168"/>
                <a:gd name="T3" fmla="*/ 2147483646 h 439"/>
                <a:gd name="T4" fmla="*/ 2147483646 w 4168"/>
                <a:gd name="T5" fmla="*/ 2147483646 h 439"/>
                <a:gd name="T6" fmla="*/ 2147483646 w 4168"/>
                <a:gd name="T7" fmla="*/ 2147483646 h 439"/>
                <a:gd name="T8" fmla="*/ 2147483646 w 4168"/>
                <a:gd name="T9" fmla="*/ 2147483646 h 439"/>
                <a:gd name="T10" fmla="*/ 2147483646 w 4168"/>
                <a:gd name="T11" fmla="*/ 2147483646 h 4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439" extrusionOk="0">
                  <a:moveTo>
                    <a:pt x="1" y="1"/>
                  </a:moveTo>
                  <a:lnTo>
                    <a:pt x="1" y="119"/>
                  </a:lnTo>
                  <a:cubicBezTo>
                    <a:pt x="174" y="292"/>
                    <a:pt x="1042" y="438"/>
                    <a:pt x="2084" y="438"/>
                  </a:cubicBezTo>
                  <a:cubicBezTo>
                    <a:pt x="3126" y="438"/>
                    <a:pt x="3994" y="292"/>
                    <a:pt x="4167" y="119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6" name="Google Shape;1518;p17">
              <a:extLst>
                <a:ext uri="{FF2B5EF4-FFF2-40B4-BE49-F238E27FC236}">
                  <a16:creationId xmlns:a16="http://schemas.microsoft.com/office/drawing/2014/main" id="{29087A9D-B7DB-4CDC-A72D-8E65880BE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195" y="3045901"/>
              <a:ext cx="629035" cy="100664"/>
            </a:xfrm>
            <a:custGeom>
              <a:avLst/>
              <a:gdLst>
                <a:gd name="T0" fmla="*/ 2147483646 w 4168"/>
                <a:gd name="T1" fmla="*/ 0 h 667"/>
                <a:gd name="T2" fmla="*/ 2147483646 w 4168"/>
                <a:gd name="T3" fmla="*/ 2147483646 h 667"/>
                <a:gd name="T4" fmla="*/ 2147483646 w 4168"/>
                <a:gd name="T5" fmla="*/ 2147483646 h 667"/>
                <a:gd name="T6" fmla="*/ 2147483646 w 4168"/>
                <a:gd name="T7" fmla="*/ 2147483646 h 667"/>
                <a:gd name="T8" fmla="*/ 2147483646 w 4168"/>
                <a:gd name="T9" fmla="*/ 0 h 6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8" h="667" extrusionOk="0">
                  <a:moveTo>
                    <a:pt x="2084" y="0"/>
                  </a:moveTo>
                  <a:cubicBezTo>
                    <a:pt x="924" y="0"/>
                    <a:pt x="1" y="146"/>
                    <a:pt x="1" y="320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20"/>
                  </a:cubicBezTo>
                  <a:cubicBezTo>
                    <a:pt x="4167" y="146"/>
                    <a:pt x="3237" y="0"/>
                    <a:pt x="2084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7" name="Google Shape;1519;p17">
              <a:extLst>
                <a:ext uri="{FF2B5EF4-FFF2-40B4-BE49-F238E27FC236}">
                  <a16:creationId xmlns:a16="http://schemas.microsoft.com/office/drawing/2014/main" id="{25CF03FE-A8F7-4D1B-8AEE-B792DDF36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838" y="3037450"/>
              <a:ext cx="646692" cy="117567"/>
            </a:xfrm>
            <a:custGeom>
              <a:avLst/>
              <a:gdLst>
                <a:gd name="T0" fmla="*/ 2147483646 w 4285"/>
                <a:gd name="T1" fmla="*/ 2147483646 h 779"/>
                <a:gd name="T2" fmla="*/ 2147483646 w 4285"/>
                <a:gd name="T3" fmla="*/ 2147483646 h 779"/>
                <a:gd name="T4" fmla="*/ 2147483646 w 4285"/>
                <a:gd name="T5" fmla="*/ 2147483646 h 779"/>
                <a:gd name="T6" fmla="*/ 2147483646 w 4285"/>
                <a:gd name="T7" fmla="*/ 2147483646 h 779"/>
                <a:gd name="T8" fmla="*/ 2147483646 w 4285"/>
                <a:gd name="T9" fmla="*/ 2147483646 h 779"/>
                <a:gd name="T10" fmla="*/ 2147483646 w 4285"/>
                <a:gd name="T11" fmla="*/ 2147483646 h 779"/>
                <a:gd name="T12" fmla="*/ 2147483646 w 4285"/>
                <a:gd name="T13" fmla="*/ 2147483646 h 779"/>
                <a:gd name="T14" fmla="*/ 2147483646 w 4285"/>
                <a:gd name="T15" fmla="*/ 2147483646 h 779"/>
                <a:gd name="T16" fmla="*/ 2147483646 w 4285"/>
                <a:gd name="T17" fmla="*/ 2147483646 h 779"/>
                <a:gd name="T18" fmla="*/ 2147483646 w 4285"/>
                <a:gd name="T19" fmla="*/ 2147483646 h 779"/>
                <a:gd name="T20" fmla="*/ 2147483646 w 4285"/>
                <a:gd name="T21" fmla="*/ 2147483646 h 779"/>
                <a:gd name="T22" fmla="*/ 2147483646 w 4285"/>
                <a:gd name="T23" fmla="*/ 2147483646 h 779"/>
                <a:gd name="T24" fmla="*/ 2147483646 w 4285"/>
                <a:gd name="T25" fmla="*/ 2147483646 h 779"/>
                <a:gd name="T26" fmla="*/ 2147483646 w 4285"/>
                <a:gd name="T27" fmla="*/ 2147483646 h 779"/>
                <a:gd name="T28" fmla="*/ 2147483646 w 4285"/>
                <a:gd name="T29" fmla="*/ 2147483646 h 779"/>
                <a:gd name="T30" fmla="*/ 2147483646 w 4285"/>
                <a:gd name="T31" fmla="*/ 2147483646 h 779"/>
                <a:gd name="T32" fmla="*/ 2147483646 w 4285"/>
                <a:gd name="T33" fmla="*/ 2147483646 h 779"/>
                <a:gd name="T34" fmla="*/ 2147483646 w 4285"/>
                <a:gd name="T35" fmla="*/ 2147483646 h 779"/>
                <a:gd name="T36" fmla="*/ 0 w 4285"/>
                <a:gd name="T37" fmla="*/ 2147483646 h 779"/>
                <a:gd name="T38" fmla="*/ 0 w 4285"/>
                <a:gd name="T39" fmla="*/ 2147483646 h 779"/>
                <a:gd name="T40" fmla="*/ 0 w 4285"/>
                <a:gd name="T41" fmla="*/ 2147483646 h 779"/>
                <a:gd name="T42" fmla="*/ 2147483646 w 4285"/>
                <a:gd name="T43" fmla="*/ 2147483646 h 779"/>
                <a:gd name="T44" fmla="*/ 2147483646 w 4285"/>
                <a:gd name="T45" fmla="*/ 2147483646 h 779"/>
                <a:gd name="T46" fmla="*/ 2147483646 w 4285"/>
                <a:gd name="T47" fmla="*/ 2147483646 h 779"/>
                <a:gd name="T48" fmla="*/ 2147483646 w 4285"/>
                <a:gd name="T49" fmla="*/ 2147483646 h 779"/>
                <a:gd name="T50" fmla="*/ 2147483646 w 4285"/>
                <a:gd name="T51" fmla="*/ 2147483646 h 779"/>
                <a:gd name="T52" fmla="*/ 2147483646 w 4285"/>
                <a:gd name="T53" fmla="*/ 2147483646 h 779"/>
                <a:gd name="T54" fmla="*/ 2147483646 w 4285"/>
                <a:gd name="T55" fmla="*/ 2147483646 h 779"/>
                <a:gd name="T56" fmla="*/ 2147483646 w 4285"/>
                <a:gd name="T57" fmla="*/ 2147483646 h 779"/>
                <a:gd name="T58" fmla="*/ 2147483646 w 4285"/>
                <a:gd name="T59" fmla="*/ 2147483646 h 779"/>
                <a:gd name="T60" fmla="*/ 2147483646 w 4285"/>
                <a:gd name="T61" fmla="*/ 2147483646 h 779"/>
                <a:gd name="T62" fmla="*/ 2147483646 w 4285"/>
                <a:gd name="T63" fmla="*/ 2147483646 h 779"/>
                <a:gd name="T64" fmla="*/ 2147483646 w 4285"/>
                <a:gd name="T65" fmla="*/ 2147483646 h 77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285" h="779" extrusionOk="0">
                  <a:moveTo>
                    <a:pt x="2146" y="119"/>
                  </a:moveTo>
                  <a:cubicBezTo>
                    <a:pt x="2722" y="119"/>
                    <a:pt x="3243" y="147"/>
                    <a:pt x="3618" y="202"/>
                  </a:cubicBezTo>
                  <a:cubicBezTo>
                    <a:pt x="3792" y="230"/>
                    <a:pt x="3938" y="292"/>
                    <a:pt x="4056" y="320"/>
                  </a:cubicBezTo>
                  <a:cubicBezTo>
                    <a:pt x="4111" y="320"/>
                    <a:pt x="4139" y="348"/>
                    <a:pt x="4167" y="376"/>
                  </a:cubicBezTo>
                  <a:cubicBezTo>
                    <a:pt x="4167" y="403"/>
                    <a:pt x="4167" y="403"/>
                    <a:pt x="4139" y="431"/>
                  </a:cubicBezTo>
                  <a:cubicBezTo>
                    <a:pt x="4083" y="466"/>
                    <a:pt x="3993" y="494"/>
                    <a:pt x="3882" y="522"/>
                  </a:cubicBezTo>
                  <a:cubicBezTo>
                    <a:pt x="3500" y="605"/>
                    <a:pt x="2868" y="667"/>
                    <a:pt x="2146" y="667"/>
                  </a:cubicBezTo>
                  <a:cubicBezTo>
                    <a:pt x="1563" y="667"/>
                    <a:pt x="1042" y="640"/>
                    <a:pt x="667" y="577"/>
                  </a:cubicBezTo>
                  <a:cubicBezTo>
                    <a:pt x="493" y="549"/>
                    <a:pt x="348" y="494"/>
                    <a:pt x="236" y="466"/>
                  </a:cubicBezTo>
                  <a:cubicBezTo>
                    <a:pt x="174" y="431"/>
                    <a:pt x="146" y="431"/>
                    <a:pt x="118" y="403"/>
                  </a:cubicBezTo>
                  <a:lnTo>
                    <a:pt x="118" y="376"/>
                  </a:lnTo>
                  <a:lnTo>
                    <a:pt x="146" y="348"/>
                  </a:lnTo>
                  <a:cubicBezTo>
                    <a:pt x="202" y="320"/>
                    <a:pt x="292" y="292"/>
                    <a:pt x="410" y="258"/>
                  </a:cubicBezTo>
                  <a:cubicBezTo>
                    <a:pt x="757" y="174"/>
                    <a:pt x="1417" y="119"/>
                    <a:pt x="2146" y="119"/>
                  </a:cubicBezTo>
                  <a:close/>
                  <a:moveTo>
                    <a:pt x="2146" y="1"/>
                  </a:moveTo>
                  <a:cubicBezTo>
                    <a:pt x="1563" y="1"/>
                    <a:pt x="1042" y="28"/>
                    <a:pt x="667" y="84"/>
                  </a:cubicBezTo>
                  <a:cubicBezTo>
                    <a:pt x="466" y="119"/>
                    <a:pt x="320" y="174"/>
                    <a:pt x="202" y="202"/>
                  </a:cubicBezTo>
                  <a:cubicBezTo>
                    <a:pt x="146" y="230"/>
                    <a:pt x="91" y="258"/>
                    <a:pt x="63" y="292"/>
                  </a:cubicBezTo>
                  <a:cubicBezTo>
                    <a:pt x="28" y="292"/>
                    <a:pt x="28" y="320"/>
                    <a:pt x="0" y="320"/>
                  </a:cubicBezTo>
                  <a:lnTo>
                    <a:pt x="0" y="376"/>
                  </a:lnTo>
                  <a:lnTo>
                    <a:pt x="0" y="466"/>
                  </a:lnTo>
                  <a:cubicBezTo>
                    <a:pt x="28" y="494"/>
                    <a:pt x="63" y="522"/>
                    <a:pt x="118" y="549"/>
                  </a:cubicBezTo>
                  <a:cubicBezTo>
                    <a:pt x="174" y="577"/>
                    <a:pt x="292" y="605"/>
                    <a:pt x="410" y="640"/>
                  </a:cubicBezTo>
                  <a:cubicBezTo>
                    <a:pt x="813" y="723"/>
                    <a:pt x="1417" y="778"/>
                    <a:pt x="2146" y="778"/>
                  </a:cubicBezTo>
                  <a:cubicBezTo>
                    <a:pt x="2722" y="778"/>
                    <a:pt x="3243" y="751"/>
                    <a:pt x="3618" y="695"/>
                  </a:cubicBezTo>
                  <a:cubicBezTo>
                    <a:pt x="3820" y="667"/>
                    <a:pt x="3965" y="605"/>
                    <a:pt x="4083" y="577"/>
                  </a:cubicBezTo>
                  <a:cubicBezTo>
                    <a:pt x="4139" y="549"/>
                    <a:pt x="4195" y="522"/>
                    <a:pt x="4229" y="494"/>
                  </a:cubicBezTo>
                  <a:cubicBezTo>
                    <a:pt x="4257" y="494"/>
                    <a:pt x="4257" y="466"/>
                    <a:pt x="4285" y="466"/>
                  </a:cubicBezTo>
                  <a:lnTo>
                    <a:pt x="4285" y="376"/>
                  </a:lnTo>
                  <a:lnTo>
                    <a:pt x="4285" y="320"/>
                  </a:lnTo>
                  <a:cubicBezTo>
                    <a:pt x="4257" y="292"/>
                    <a:pt x="4229" y="258"/>
                    <a:pt x="4167" y="230"/>
                  </a:cubicBezTo>
                  <a:cubicBezTo>
                    <a:pt x="4111" y="202"/>
                    <a:pt x="3993" y="174"/>
                    <a:pt x="3882" y="147"/>
                  </a:cubicBezTo>
                  <a:cubicBezTo>
                    <a:pt x="3472" y="56"/>
                    <a:pt x="2868" y="1"/>
                    <a:pt x="2146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8" name="Google Shape;1520;p17">
              <a:extLst>
                <a:ext uri="{FF2B5EF4-FFF2-40B4-BE49-F238E27FC236}">
                  <a16:creationId xmlns:a16="http://schemas.microsoft.com/office/drawing/2014/main" id="{FBBEB11E-2797-448A-8BE0-216F90AB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051" y="3063710"/>
              <a:ext cx="462268" cy="65047"/>
            </a:xfrm>
            <a:custGeom>
              <a:avLst/>
              <a:gdLst>
                <a:gd name="T0" fmla="*/ 2147483646 w 3063"/>
                <a:gd name="T1" fmla="*/ 0 h 431"/>
                <a:gd name="T2" fmla="*/ 0 w 3063"/>
                <a:gd name="T3" fmla="*/ 2147483646 h 431"/>
                <a:gd name="T4" fmla="*/ 2147483646 w 3063"/>
                <a:gd name="T5" fmla="*/ 2147483646 h 431"/>
                <a:gd name="T6" fmla="*/ 2147483646 w 3063"/>
                <a:gd name="T7" fmla="*/ 2147483646 h 431"/>
                <a:gd name="T8" fmla="*/ 2147483646 w 3063"/>
                <a:gd name="T9" fmla="*/ 0 h 4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63" h="431" extrusionOk="0">
                  <a:moveTo>
                    <a:pt x="1535" y="0"/>
                  </a:moveTo>
                  <a:cubicBezTo>
                    <a:pt x="695" y="0"/>
                    <a:pt x="0" y="84"/>
                    <a:pt x="0" y="202"/>
                  </a:cubicBezTo>
                  <a:cubicBezTo>
                    <a:pt x="0" y="348"/>
                    <a:pt x="695" y="431"/>
                    <a:pt x="1535" y="431"/>
                  </a:cubicBezTo>
                  <a:cubicBezTo>
                    <a:pt x="2368" y="431"/>
                    <a:pt x="3063" y="348"/>
                    <a:pt x="3063" y="202"/>
                  </a:cubicBezTo>
                  <a:cubicBezTo>
                    <a:pt x="3063" y="84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39" name="Google Shape;1521;p17">
              <a:extLst>
                <a:ext uri="{FF2B5EF4-FFF2-40B4-BE49-F238E27FC236}">
                  <a16:creationId xmlns:a16="http://schemas.microsoft.com/office/drawing/2014/main" id="{F3F4C5C9-EC09-403F-A65E-B74186AE3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193" y="3692446"/>
              <a:ext cx="629035" cy="122849"/>
            </a:xfrm>
            <a:custGeom>
              <a:avLst/>
              <a:gdLst>
                <a:gd name="T0" fmla="*/ 2147483646 w 4168"/>
                <a:gd name="T1" fmla="*/ 2147483646 h 814"/>
                <a:gd name="T2" fmla="*/ 2147483646 w 4168"/>
                <a:gd name="T3" fmla="*/ 2147483646 h 814"/>
                <a:gd name="T4" fmla="*/ 2147483646 w 4168"/>
                <a:gd name="T5" fmla="*/ 2147483646 h 814"/>
                <a:gd name="T6" fmla="*/ 2147483646 w 4168"/>
                <a:gd name="T7" fmla="*/ 2147483646 h 814"/>
                <a:gd name="T8" fmla="*/ 2147483646 w 4168"/>
                <a:gd name="T9" fmla="*/ 2147483646 h 814"/>
                <a:gd name="T10" fmla="*/ 2147483646 w 4168"/>
                <a:gd name="T11" fmla="*/ 2147483646 h 8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814" extrusionOk="0">
                  <a:moveTo>
                    <a:pt x="1" y="1"/>
                  </a:moveTo>
                  <a:lnTo>
                    <a:pt x="1" y="466"/>
                  </a:lnTo>
                  <a:cubicBezTo>
                    <a:pt x="1" y="667"/>
                    <a:pt x="924" y="813"/>
                    <a:pt x="2084" y="813"/>
                  </a:cubicBezTo>
                  <a:cubicBezTo>
                    <a:pt x="3237" y="813"/>
                    <a:pt x="4167" y="667"/>
                    <a:pt x="4167" y="466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0" name="Google Shape;1522;p17">
              <a:extLst>
                <a:ext uri="{FF2B5EF4-FFF2-40B4-BE49-F238E27FC236}">
                  <a16:creationId xmlns:a16="http://schemas.microsoft.com/office/drawing/2014/main" id="{615969FB-7183-4048-BFC0-AD07D2EFB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193" y="3692446"/>
              <a:ext cx="629035" cy="60972"/>
            </a:xfrm>
            <a:custGeom>
              <a:avLst/>
              <a:gdLst>
                <a:gd name="T0" fmla="*/ 2147483646 w 4168"/>
                <a:gd name="T1" fmla="*/ 2147483646 h 404"/>
                <a:gd name="T2" fmla="*/ 2147483646 w 4168"/>
                <a:gd name="T3" fmla="*/ 2147483646 h 404"/>
                <a:gd name="T4" fmla="*/ 2147483646 w 4168"/>
                <a:gd name="T5" fmla="*/ 2147483646 h 404"/>
                <a:gd name="T6" fmla="*/ 2147483646 w 4168"/>
                <a:gd name="T7" fmla="*/ 2147483646 h 404"/>
                <a:gd name="T8" fmla="*/ 2147483646 w 4168"/>
                <a:gd name="T9" fmla="*/ 2147483646 h 404"/>
                <a:gd name="T10" fmla="*/ 2147483646 w 4168"/>
                <a:gd name="T11" fmla="*/ 2147483646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404" extrusionOk="0">
                  <a:moveTo>
                    <a:pt x="1" y="1"/>
                  </a:moveTo>
                  <a:lnTo>
                    <a:pt x="1" y="84"/>
                  </a:lnTo>
                  <a:cubicBezTo>
                    <a:pt x="174" y="258"/>
                    <a:pt x="1042" y="404"/>
                    <a:pt x="2084" y="404"/>
                  </a:cubicBezTo>
                  <a:cubicBezTo>
                    <a:pt x="3126" y="404"/>
                    <a:pt x="3994" y="258"/>
                    <a:pt x="4167" y="84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1" name="Google Shape;1523;p17">
              <a:extLst>
                <a:ext uri="{FF2B5EF4-FFF2-40B4-BE49-F238E27FC236}">
                  <a16:creationId xmlns:a16="http://schemas.microsoft.com/office/drawing/2014/main" id="{CA9BAA11-5B1E-473E-9890-557B9337C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193" y="3640077"/>
              <a:ext cx="629035" cy="100815"/>
            </a:xfrm>
            <a:custGeom>
              <a:avLst/>
              <a:gdLst>
                <a:gd name="T0" fmla="*/ 2147483646 w 4168"/>
                <a:gd name="T1" fmla="*/ 2147483646 h 668"/>
                <a:gd name="T2" fmla="*/ 2147483646 w 4168"/>
                <a:gd name="T3" fmla="*/ 2147483646 h 668"/>
                <a:gd name="T4" fmla="*/ 2147483646 w 4168"/>
                <a:gd name="T5" fmla="*/ 2147483646 h 668"/>
                <a:gd name="T6" fmla="*/ 2147483646 w 4168"/>
                <a:gd name="T7" fmla="*/ 2147483646 h 668"/>
                <a:gd name="T8" fmla="*/ 2147483646 w 4168"/>
                <a:gd name="T9" fmla="*/ 2147483646 h 6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6"/>
                    <a:pt x="1" y="348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48"/>
                  </a:cubicBezTo>
                  <a:cubicBezTo>
                    <a:pt x="4167" y="146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2" name="Google Shape;1524;p17">
              <a:extLst>
                <a:ext uri="{FF2B5EF4-FFF2-40B4-BE49-F238E27FC236}">
                  <a16:creationId xmlns:a16="http://schemas.microsoft.com/office/drawing/2014/main" id="{B1B130BA-7751-4F25-8681-F9688EBE1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8836" y="3631776"/>
              <a:ext cx="646692" cy="117416"/>
            </a:xfrm>
            <a:custGeom>
              <a:avLst/>
              <a:gdLst>
                <a:gd name="T0" fmla="*/ 2147483646 w 4285"/>
                <a:gd name="T1" fmla="*/ 2147483646 h 778"/>
                <a:gd name="T2" fmla="*/ 2147483646 w 4285"/>
                <a:gd name="T3" fmla="*/ 2147483646 h 778"/>
                <a:gd name="T4" fmla="*/ 2147483646 w 4285"/>
                <a:gd name="T5" fmla="*/ 2147483646 h 778"/>
                <a:gd name="T6" fmla="*/ 2147483646 w 4285"/>
                <a:gd name="T7" fmla="*/ 2147483646 h 778"/>
                <a:gd name="T8" fmla="*/ 2147483646 w 4285"/>
                <a:gd name="T9" fmla="*/ 2147483646 h 778"/>
                <a:gd name="T10" fmla="*/ 2147483646 w 4285"/>
                <a:gd name="T11" fmla="*/ 2147483646 h 778"/>
                <a:gd name="T12" fmla="*/ 2147483646 w 4285"/>
                <a:gd name="T13" fmla="*/ 2147483646 h 778"/>
                <a:gd name="T14" fmla="*/ 2147483646 w 4285"/>
                <a:gd name="T15" fmla="*/ 2147483646 h 778"/>
                <a:gd name="T16" fmla="*/ 2147483646 w 4285"/>
                <a:gd name="T17" fmla="*/ 2147483646 h 778"/>
                <a:gd name="T18" fmla="*/ 2147483646 w 4285"/>
                <a:gd name="T19" fmla="*/ 2147483646 h 778"/>
                <a:gd name="T20" fmla="*/ 2147483646 w 4285"/>
                <a:gd name="T21" fmla="*/ 2147483646 h 778"/>
                <a:gd name="T22" fmla="*/ 2147483646 w 4285"/>
                <a:gd name="T23" fmla="*/ 2147483646 h 778"/>
                <a:gd name="T24" fmla="*/ 2147483646 w 4285"/>
                <a:gd name="T25" fmla="*/ 2147483646 h 778"/>
                <a:gd name="T26" fmla="*/ 2147483646 w 4285"/>
                <a:gd name="T27" fmla="*/ 2147483646 h 778"/>
                <a:gd name="T28" fmla="*/ 2147483646 w 4285"/>
                <a:gd name="T29" fmla="*/ 2147483646 h 778"/>
                <a:gd name="T30" fmla="*/ 2147483646 w 4285"/>
                <a:gd name="T31" fmla="*/ 0 h 778"/>
                <a:gd name="T32" fmla="*/ 2147483646 w 4285"/>
                <a:gd name="T33" fmla="*/ 2147483646 h 778"/>
                <a:gd name="T34" fmla="*/ 2147483646 w 4285"/>
                <a:gd name="T35" fmla="*/ 2147483646 h 778"/>
                <a:gd name="T36" fmla="*/ 2147483646 w 4285"/>
                <a:gd name="T37" fmla="*/ 2147483646 h 778"/>
                <a:gd name="T38" fmla="*/ 2147483646 w 4285"/>
                <a:gd name="T39" fmla="*/ 2147483646 h 778"/>
                <a:gd name="T40" fmla="*/ 0 w 4285"/>
                <a:gd name="T41" fmla="*/ 2147483646 h 778"/>
                <a:gd name="T42" fmla="*/ 2147483646 w 4285"/>
                <a:gd name="T43" fmla="*/ 2147483646 h 778"/>
                <a:gd name="T44" fmla="*/ 2147483646 w 4285"/>
                <a:gd name="T45" fmla="*/ 2147483646 h 778"/>
                <a:gd name="T46" fmla="*/ 2147483646 w 4285"/>
                <a:gd name="T47" fmla="*/ 2147483646 h 778"/>
                <a:gd name="T48" fmla="*/ 2147483646 w 4285"/>
                <a:gd name="T49" fmla="*/ 2147483646 h 778"/>
                <a:gd name="T50" fmla="*/ 2147483646 w 4285"/>
                <a:gd name="T51" fmla="*/ 2147483646 h 778"/>
                <a:gd name="T52" fmla="*/ 2147483646 w 4285"/>
                <a:gd name="T53" fmla="*/ 2147483646 h 778"/>
                <a:gd name="T54" fmla="*/ 2147483646 w 4285"/>
                <a:gd name="T55" fmla="*/ 2147483646 h 778"/>
                <a:gd name="T56" fmla="*/ 2147483646 w 4285"/>
                <a:gd name="T57" fmla="*/ 2147483646 h 778"/>
                <a:gd name="T58" fmla="*/ 2147483646 w 4285"/>
                <a:gd name="T59" fmla="*/ 2147483646 h 778"/>
                <a:gd name="T60" fmla="*/ 2147483646 w 4285"/>
                <a:gd name="T61" fmla="*/ 2147483646 h 778"/>
                <a:gd name="T62" fmla="*/ 2147483646 w 4285"/>
                <a:gd name="T63" fmla="*/ 2147483646 h 778"/>
                <a:gd name="T64" fmla="*/ 2147483646 w 4285"/>
                <a:gd name="T65" fmla="*/ 2147483646 h 778"/>
                <a:gd name="T66" fmla="*/ 2147483646 w 4285"/>
                <a:gd name="T67" fmla="*/ 0 h 7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285" h="778" extrusionOk="0">
                  <a:moveTo>
                    <a:pt x="2146" y="111"/>
                  </a:moveTo>
                  <a:cubicBezTo>
                    <a:pt x="2722" y="111"/>
                    <a:pt x="3243" y="139"/>
                    <a:pt x="3618" y="201"/>
                  </a:cubicBezTo>
                  <a:cubicBezTo>
                    <a:pt x="3792" y="229"/>
                    <a:pt x="3938" y="285"/>
                    <a:pt x="4056" y="312"/>
                  </a:cubicBezTo>
                  <a:cubicBezTo>
                    <a:pt x="4111" y="347"/>
                    <a:pt x="4139" y="347"/>
                    <a:pt x="4167" y="375"/>
                  </a:cubicBezTo>
                  <a:lnTo>
                    <a:pt x="4167" y="403"/>
                  </a:lnTo>
                  <a:lnTo>
                    <a:pt x="4139" y="431"/>
                  </a:lnTo>
                  <a:cubicBezTo>
                    <a:pt x="4083" y="458"/>
                    <a:pt x="3993" y="486"/>
                    <a:pt x="3882" y="521"/>
                  </a:cubicBezTo>
                  <a:cubicBezTo>
                    <a:pt x="3535" y="604"/>
                    <a:pt x="2868" y="660"/>
                    <a:pt x="2146" y="660"/>
                  </a:cubicBezTo>
                  <a:cubicBezTo>
                    <a:pt x="1563" y="660"/>
                    <a:pt x="1042" y="632"/>
                    <a:pt x="667" y="576"/>
                  </a:cubicBezTo>
                  <a:cubicBezTo>
                    <a:pt x="493" y="549"/>
                    <a:pt x="348" y="521"/>
                    <a:pt x="236" y="458"/>
                  </a:cubicBezTo>
                  <a:cubicBezTo>
                    <a:pt x="202" y="458"/>
                    <a:pt x="146" y="431"/>
                    <a:pt x="146" y="403"/>
                  </a:cubicBezTo>
                  <a:lnTo>
                    <a:pt x="118" y="403"/>
                  </a:lnTo>
                  <a:cubicBezTo>
                    <a:pt x="118" y="403"/>
                    <a:pt x="118" y="375"/>
                    <a:pt x="146" y="347"/>
                  </a:cubicBezTo>
                  <a:cubicBezTo>
                    <a:pt x="202" y="312"/>
                    <a:pt x="292" y="285"/>
                    <a:pt x="410" y="257"/>
                  </a:cubicBezTo>
                  <a:cubicBezTo>
                    <a:pt x="785" y="174"/>
                    <a:pt x="1417" y="111"/>
                    <a:pt x="2146" y="111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28"/>
                    <a:pt x="667" y="83"/>
                  </a:cubicBezTo>
                  <a:cubicBezTo>
                    <a:pt x="466" y="139"/>
                    <a:pt x="320" y="174"/>
                    <a:pt x="202" y="201"/>
                  </a:cubicBezTo>
                  <a:cubicBezTo>
                    <a:pt x="146" y="229"/>
                    <a:pt x="91" y="257"/>
                    <a:pt x="63" y="285"/>
                  </a:cubicBezTo>
                  <a:cubicBezTo>
                    <a:pt x="28" y="285"/>
                    <a:pt x="28" y="312"/>
                    <a:pt x="28" y="312"/>
                  </a:cubicBezTo>
                  <a:cubicBezTo>
                    <a:pt x="0" y="347"/>
                    <a:pt x="0" y="375"/>
                    <a:pt x="0" y="403"/>
                  </a:cubicBezTo>
                  <a:cubicBezTo>
                    <a:pt x="0" y="403"/>
                    <a:pt x="0" y="431"/>
                    <a:pt x="28" y="458"/>
                  </a:cubicBezTo>
                  <a:cubicBezTo>
                    <a:pt x="28" y="486"/>
                    <a:pt x="63" y="521"/>
                    <a:pt x="118" y="549"/>
                  </a:cubicBezTo>
                  <a:cubicBezTo>
                    <a:pt x="174" y="576"/>
                    <a:pt x="292" y="604"/>
                    <a:pt x="410" y="632"/>
                  </a:cubicBezTo>
                  <a:cubicBezTo>
                    <a:pt x="813" y="722"/>
                    <a:pt x="1417" y="778"/>
                    <a:pt x="2146" y="778"/>
                  </a:cubicBezTo>
                  <a:cubicBezTo>
                    <a:pt x="2722" y="778"/>
                    <a:pt x="3243" y="750"/>
                    <a:pt x="3618" y="694"/>
                  </a:cubicBezTo>
                  <a:cubicBezTo>
                    <a:pt x="3820" y="660"/>
                    <a:pt x="3965" y="604"/>
                    <a:pt x="4083" y="576"/>
                  </a:cubicBezTo>
                  <a:cubicBezTo>
                    <a:pt x="4139" y="549"/>
                    <a:pt x="4195" y="521"/>
                    <a:pt x="4229" y="521"/>
                  </a:cubicBezTo>
                  <a:lnTo>
                    <a:pt x="4285" y="458"/>
                  </a:lnTo>
                  <a:lnTo>
                    <a:pt x="4285" y="403"/>
                  </a:lnTo>
                  <a:lnTo>
                    <a:pt x="4285" y="312"/>
                  </a:lnTo>
                  <a:cubicBezTo>
                    <a:pt x="4257" y="285"/>
                    <a:pt x="4229" y="257"/>
                    <a:pt x="4167" y="257"/>
                  </a:cubicBezTo>
                  <a:cubicBezTo>
                    <a:pt x="4111" y="201"/>
                    <a:pt x="3993" y="174"/>
                    <a:pt x="3882" y="139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3" name="Google Shape;1525;p17">
              <a:extLst>
                <a:ext uri="{FF2B5EF4-FFF2-40B4-BE49-F238E27FC236}">
                  <a16:creationId xmlns:a16="http://schemas.microsoft.com/office/drawing/2014/main" id="{44B022FC-7688-46B6-A300-3660DB968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49" y="3657885"/>
              <a:ext cx="462268" cy="69272"/>
            </a:xfrm>
            <a:custGeom>
              <a:avLst/>
              <a:gdLst>
                <a:gd name="T0" fmla="*/ 2147483646 w 3063"/>
                <a:gd name="T1" fmla="*/ 2147483646 h 459"/>
                <a:gd name="T2" fmla="*/ 0 w 3063"/>
                <a:gd name="T3" fmla="*/ 2147483646 h 459"/>
                <a:gd name="T4" fmla="*/ 2147483646 w 3063"/>
                <a:gd name="T5" fmla="*/ 2147483646 h 459"/>
                <a:gd name="T6" fmla="*/ 2147483646 w 3063"/>
                <a:gd name="T7" fmla="*/ 2147483646 h 459"/>
                <a:gd name="T8" fmla="*/ 2147483646 w 3063"/>
                <a:gd name="T9" fmla="*/ 2147483646 h 4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63" h="459" extrusionOk="0">
                  <a:moveTo>
                    <a:pt x="1535" y="1"/>
                  </a:moveTo>
                  <a:cubicBezTo>
                    <a:pt x="695" y="1"/>
                    <a:pt x="0" y="84"/>
                    <a:pt x="0" y="230"/>
                  </a:cubicBezTo>
                  <a:cubicBezTo>
                    <a:pt x="0" y="348"/>
                    <a:pt x="695" y="459"/>
                    <a:pt x="1535" y="459"/>
                  </a:cubicBezTo>
                  <a:cubicBezTo>
                    <a:pt x="2368" y="459"/>
                    <a:pt x="3063" y="348"/>
                    <a:pt x="3063" y="230"/>
                  </a:cubicBezTo>
                  <a:cubicBezTo>
                    <a:pt x="3063" y="84"/>
                    <a:pt x="2368" y="1"/>
                    <a:pt x="1535" y="1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4" name="Google Shape;1526;p17">
              <a:extLst>
                <a:ext uri="{FF2B5EF4-FFF2-40B4-BE49-F238E27FC236}">
                  <a16:creationId xmlns:a16="http://schemas.microsoft.com/office/drawing/2014/main" id="{190FAC33-8AC2-496E-8E91-383A3EE93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193" y="3569899"/>
              <a:ext cx="629035" cy="126924"/>
            </a:xfrm>
            <a:custGeom>
              <a:avLst/>
              <a:gdLst>
                <a:gd name="T0" fmla="*/ 2147483646 w 4168"/>
                <a:gd name="T1" fmla="*/ 0 h 841"/>
                <a:gd name="T2" fmla="*/ 2147483646 w 4168"/>
                <a:gd name="T3" fmla="*/ 2147483646 h 841"/>
                <a:gd name="T4" fmla="*/ 2147483646 w 4168"/>
                <a:gd name="T5" fmla="*/ 2147483646 h 841"/>
                <a:gd name="T6" fmla="*/ 2147483646 w 4168"/>
                <a:gd name="T7" fmla="*/ 2147483646 h 841"/>
                <a:gd name="T8" fmla="*/ 2147483646 w 4168"/>
                <a:gd name="T9" fmla="*/ 0 h 841"/>
                <a:gd name="T10" fmla="*/ 2147483646 w 4168"/>
                <a:gd name="T11" fmla="*/ 0 h 8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841" extrusionOk="0">
                  <a:moveTo>
                    <a:pt x="1" y="0"/>
                  </a:moveTo>
                  <a:lnTo>
                    <a:pt x="1" y="493"/>
                  </a:lnTo>
                  <a:cubicBezTo>
                    <a:pt x="1" y="695"/>
                    <a:pt x="924" y="841"/>
                    <a:pt x="2084" y="841"/>
                  </a:cubicBezTo>
                  <a:cubicBezTo>
                    <a:pt x="3237" y="841"/>
                    <a:pt x="4167" y="695"/>
                    <a:pt x="4167" y="493"/>
                  </a:cubicBezTo>
                  <a:lnTo>
                    <a:pt x="416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5" name="Google Shape;1527;p17">
              <a:extLst>
                <a:ext uri="{FF2B5EF4-FFF2-40B4-BE49-F238E27FC236}">
                  <a16:creationId xmlns:a16="http://schemas.microsoft.com/office/drawing/2014/main" id="{7158B0C1-E400-46B4-83FD-EFEFDE543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193" y="3569899"/>
              <a:ext cx="629035" cy="66103"/>
            </a:xfrm>
            <a:custGeom>
              <a:avLst/>
              <a:gdLst>
                <a:gd name="T0" fmla="*/ 2147483646 w 4168"/>
                <a:gd name="T1" fmla="*/ 0 h 438"/>
                <a:gd name="T2" fmla="*/ 2147483646 w 4168"/>
                <a:gd name="T3" fmla="*/ 2147483646 h 438"/>
                <a:gd name="T4" fmla="*/ 2147483646 w 4168"/>
                <a:gd name="T5" fmla="*/ 2147483646 h 438"/>
                <a:gd name="T6" fmla="*/ 2147483646 w 4168"/>
                <a:gd name="T7" fmla="*/ 2147483646 h 438"/>
                <a:gd name="T8" fmla="*/ 2147483646 w 4168"/>
                <a:gd name="T9" fmla="*/ 0 h 438"/>
                <a:gd name="T10" fmla="*/ 2147483646 w 4168"/>
                <a:gd name="T11" fmla="*/ 0 h 4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438" extrusionOk="0">
                  <a:moveTo>
                    <a:pt x="1" y="0"/>
                  </a:moveTo>
                  <a:lnTo>
                    <a:pt x="1" y="118"/>
                  </a:lnTo>
                  <a:cubicBezTo>
                    <a:pt x="174" y="292"/>
                    <a:pt x="1042" y="438"/>
                    <a:pt x="2084" y="438"/>
                  </a:cubicBezTo>
                  <a:cubicBezTo>
                    <a:pt x="3126" y="438"/>
                    <a:pt x="3994" y="292"/>
                    <a:pt x="4167" y="118"/>
                  </a:cubicBezTo>
                  <a:lnTo>
                    <a:pt x="416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6" name="Google Shape;1528;p17">
              <a:extLst>
                <a:ext uri="{FF2B5EF4-FFF2-40B4-BE49-F238E27FC236}">
                  <a16:creationId xmlns:a16="http://schemas.microsoft.com/office/drawing/2014/main" id="{A004ED75-48CD-4004-BCBD-454E666F9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193" y="3521604"/>
              <a:ext cx="629035" cy="100815"/>
            </a:xfrm>
            <a:custGeom>
              <a:avLst/>
              <a:gdLst>
                <a:gd name="T0" fmla="*/ 2147483646 w 4168"/>
                <a:gd name="T1" fmla="*/ 2147483646 h 668"/>
                <a:gd name="T2" fmla="*/ 2147483646 w 4168"/>
                <a:gd name="T3" fmla="*/ 2147483646 h 668"/>
                <a:gd name="T4" fmla="*/ 2147483646 w 4168"/>
                <a:gd name="T5" fmla="*/ 2147483646 h 668"/>
                <a:gd name="T6" fmla="*/ 2147483646 w 4168"/>
                <a:gd name="T7" fmla="*/ 2147483646 h 668"/>
                <a:gd name="T8" fmla="*/ 2147483646 w 4168"/>
                <a:gd name="T9" fmla="*/ 2147483646 h 6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8" h="668" extrusionOk="0">
                  <a:moveTo>
                    <a:pt x="2084" y="1"/>
                  </a:moveTo>
                  <a:cubicBezTo>
                    <a:pt x="924" y="1"/>
                    <a:pt x="1" y="147"/>
                    <a:pt x="1" y="320"/>
                  </a:cubicBezTo>
                  <a:cubicBezTo>
                    <a:pt x="1" y="522"/>
                    <a:pt x="924" y="668"/>
                    <a:pt x="2084" y="668"/>
                  </a:cubicBezTo>
                  <a:cubicBezTo>
                    <a:pt x="3237" y="668"/>
                    <a:pt x="4167" y="522"/>
                    <a:pt x="4167" y="320"/>
                  </a:cubicBezTo>
                  <a:cubicBezTo>
                    <a:pt x="4167" y="147"/>
                    <a:pt x="3237" y="1"/>
                    <a:pt x="2084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7" name="Google Shape;1529;p17">
              <a:extLst>
                <a:ext uri="{FF2B5EF4-FFF2-40B4-BE49-F238E27FC236}">
                  <a16:creationId xmlns:a16="http://schemas.microsoft.com/office/drawing/2014/main" id="{863EB137-6699-46F3-A31C-D421055B8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8836" y="3513303"/>
              <a:ext cx="646692" cy="118472"/>
            </a:xfrm>
            <a:custGeom>
              <a:avLst/>
              <a:gdLst>
                <a:gd name="T0" fmla="*/ 2147483646 w 4285"/>
                <a:gd name="T1" fmla="*/ 2147483646 h 785"/>
                <a:gd name="T2" fmla="*/ 2147483646 w 4285"/>
                <a:gd name="T3" fmla="*/ 2147483646 h 785"/>
                <a:gd name="T4" fmla="*/ 2147483646 w 4285"/>
                <a:gd name="T5" fmla="*/ 2147483646 h 785"/>
                <a:gd name="T6" fmla="*/ 2147483646 w 4285"/>
                <a:gd name="T7" fmla="*/ 2147483646 h 785"/>
                <a:gd name="T8" fmla="*/ 2147483646 w 4285"/>
                <a:gd name="T9" fmla="*/ 2147483646 h 785"/>
                <a:gd name="T10" fmla="*/ 2147483646 w 4285"/>
                <a:gd name="T11" fmla="*/ 2147483646 h 785"/>
                <a:gd name="T12" fmla="*/ 2147483646 w 4285"/>
                <a:gd name="T13" fmla="*/ 2147483646 h 785"/>
                <a:gd name="T14" fmla="*/ 2147483646 w 4285"/>
                <a:gd name="T15" fmla="*/ 2147483646 h 785"/>
                <a:gd name="T16" fmla="*/ 2147483646 w 4285"/>
                <a:gd name="T17" fmla="*/ 2147483646 h 785"/>
                <a:gd name="T18" fmla="*/ 2147483646 w 4285"/>
                <a:gd name="T19" fmla="*/ 2147483646 h 785"/>
                <a:gd name="T20" fmla="*/ 2147483646 w 4285"/>
                <a:gd name="T21" fmla="*/ 2147483646 h 785"/>
                <a:gd name="T22" fmla="*/ 2147483646 w 4285"/>
                <a:gd name="T23" fmla="*/ 2147483646 h 785"/>
                <a:gd name="T24" fmla="*/ 2147483646 w 4285"/>
                <a:gd name="T25" fmla="*/ 2147483646 h 785"/>
                <a:gd name="T26" fmla="*/ 2147483646 w 4285"/>
                <a:gd name="T27" fmla="*/ 2147483646 h 785"/>
                <a:gd name="T28" fmla="*/ 2147483646 w 4285"/>
                <a:gd name="T29" fmla="*/ 0 h 785"/>
                <a:gd name="T30" fmla="*/ 2147483646 w 4285"/>
                <a:gd name="T31" fmla="*/ 2147483646 h 785"/>
                <a:gd name="T32" fmla="*/ 2147483646 w 4285"/>
                <a:gd name="T33" fmla="*/ 2147483646 h 785"/>
                <a:gd name="T34" fmla="*/ 2147483646 w 4285"/>
                <a:gd name="T35" fmla="*/ 2147483646 h 785"/>
                <a:gd name="T36" fmla="*/ 2147483646 w 4285"/>
                <a:gd name="T37" fmla="*/ 2147483646 h 785"/>
                <a:gd name="T38" fmla="*/ 0 w 4285"/>
                <a:gd name="T39" fmla="*/ 2147483646 h 785"/>
                <a:gd name="T40" fmla="*/ 2147483646 w 4285"/>
                <a:gd name="T41" fmla="*/ 2147483646 h 785"/>
                <a:gd name="T42" fmla="*/ 2147483646 w 4285"/>
                <a:gd name="T43" fmla="*/ 2147483646 h 785"/>
                <a:gd name="T44" fmla="*/ 2147483646 w 4285"/>
                <a:gd name="T45" fmla="*/ 2147483646 h 785"/>
                <a:gd name="T46" fmla="*/ 2147483646 w 4285"/>
                <a:gd name="T47" fmla="*/ 2147483646 h 785"/>
                <a:gd name="T48" fmla="*/ 2147483646 w 4285"/>
                <a:gd name="T49" fmla="*/ 2147483646 h 785"/>
                <a:gd name="T50" fmla="*/ 2147483646 w 4285"/>
                <a:gd name="T51" fmla="*/ 2147483646 h 785"/>
                <a:gd name="T52" fmla="*/ 2147483646 w 4285"/>
                <a:gd name="T53" fmla="*/ 2147483646 h 785"/>
                <a:gd name="T54" fmla="*/ 2147483646 w 4285"/>
                <a:gd name="T55" fmla="*/ 2147483646 h 785"/>
                <a:gd name="T56" fmla="*/ 2147483646 w 4285"/>
                <a:gd name="T57" fmla="*/ 2147483646 h 785"/>
                <a:gd name="T58" fmla="*/ 2147483646 w 4285"/>
                <a:gd name="T59" fmla="*/ 2147483646 h 785"/>
                <a:gd name="T60" fmla="*/ 2147483646 w 4285"/>
                <a:gd name="T61" fmla="*/ 2147483646 h 785"/>
                <a:gd name="T62" fmla="*/ 2147483646 w 4285"/>
                <a:gd name="T63" fmla="*/ 2147483646 h 785"/>
                <a:gd name="T64" fmla="*/ 2147483646 w 4285"/>
                <a:gd name="T65" fmla="*/ 0 h 7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285" h="785" extrusionOk="0">
                  <a:moveTo>
                    <a:pt x="2146" y="118"/>
                  </a:moveTo>
                  <a:cubicBezTo>
                    <a:pt x="2722" y="118"/>
                    <a:pt x="3243" y="146"/>
                    <a:pt x="3618" y="202"/>
                  </a:cubicBezTo>
                  <a:cubicBezTo>
                    <a:pt x="3792" y="229"/>
                    <a:pt x="3938" y="264"/>
                    <a:pt x="4056" y="320"/>
                  </a:cubicBezTo>
                  <a:cubicBezTo>
                    <a:pt x="4111" y="320"/>
                    <a:pt x="4139" y="348"/>
                    <a:pt x="4167" y="375"/>
                  </a:cubicBezTo>
                  <a:cubicBezTo>
                    <a:pt x="4167" y="375"/>
                    <a:pt x="4167" y="403"/>
                    <a:pt x="4139" y="438"/>
                  </a:cubicBezTo>
                  <a:cubicBezTo>
                    <a:pt x="4083" y="466"/>
                    <a:pt x="3993" y="493"/>
                    <a:pt x="3882" y="521"/>
                  </a:cubicBezTo>
                  <a:cubicBezTo>
                    <a:pt x="3535" y="611"/>
                    <a:pt x="2868" y="667"/>
                    <a:pt x="2146" y="667"/>
                  </a:cubicBezTo>
                  <a:cubicBezTo>
                    <a:pt x="1563" y="667"/>
                    <a:pt x="1042" y="639"/>
                    <a:pt x="667" y="577"/>
                  </a:cubicBezTo>
                  <a:cubicBezTo>
                    <a:pt x="493" y="549"/>
                    <a:pt x="348" y="493"/>
                    <a:pt x="236" y="466"/>
                  </a:cubicBezTo>
                  <a:cubicBezTo>
                    <a:pt x="202" y="438"/>
                    <a:pt x="146" y="438"/>
                    <a:pt x="146" y="403"/>
                  </a:cubicBezTo>
                  <a:lnTo>
                    <a:pt x="118" y="375"/>
                  </a:lnTo>
                  <a:lnTo>
                    <a:pt x="146" y="348"/>
                  </a:lnTo>
                  <a:cubicBezTo>
                    <a:pt x="202" y="320"/>
                    <a:pt x="292" y="292"/>
                    <a:pt x="410" y="264"/>
                  </a:cubicBezTo>
                  <a:cubicBezTo>
                    <a:pt x="785" y="174"/>
                    <a:pt x="1417" y="118"/>
                    <a:pt x="2146" y="118"/>
                  </a:cubicBezTo>
                  <a:close/>
                  <a:moveTo>
                    <a:pt x="2146" y="0"/>
                  </a:moveTo>
                  <a:cubicBezTo>
                    <a:pt x="1563" y="0"/>
                    <a:pt x="1042" y="28"/>
                    <a:pt x="667" y="91"/>
                  </a:cubicBezTo>
                  <a:cubicBezTo>
                    <a:pt x="466" y="118"/>
                    <a:pt x="320" y="174"/>
                    <a:pt x="202" y="202"/>
                  </a:cubicBezTo>
                  <a:cubicBezTo>
                    <a:pt x="146" y="229"/>
                    <a:pt x="91" y="264"/>
                    <a:pt x="63" y="264"/>
                  </a:cubicBezTo>
                  <a:cubicBezTo>
                    <a:pt x="28" y="292"/>
                    <a:pt x="28" y="292"/>
                    <a:pt x="28" y="320"/>
                  </a:cubicBezTo>
                  <a:cubicBezTo>
                    <a:pt x="0" y="348"/>
                    <a:pt x="0" y="375"/>
                    <a:pt x="0" y="375"/>
                  </a:cubicBezTo>
                  <a:cubicBezTo>
                    <a:pt x="0" y="403"/>
                    <a:pt x="0" y="438"/>
                    <a:pt x="28" y="466"/>
                  </a:cubicBezTo>
                  <a:cubicBezTo>
                    <a:pt x="28" y="493"/>
                    <a:pt x="63" y="521"/>
                    <a:pt x="118" y="521"/>
                  </a:cubicBezTo>
                  <a:cubicBezTo>
                    <a:pt x="174" y="577"/>
                    <a:pt x="292" y="611"/>
                    <a:pt x="410" y="639"/>
                  </a:cubicBezTo>
                  <a:cubicBezTo>
                    <a:pt x="813" y="723"/>
                    <a:pt x="1417" y="785"/>
                    <a:pt x="2146" y="785"/>
                  </a:cubicBezTo>
                  <a:cubicBezTo>
                    <a:pt x="2722" y="785"/>
                    <a:pt x="3243" y="750"/>
                    <a:pt x="3618" y="695"/>
                  </a:cubicBezTo>
                  <a:cubicBezTo>
                    <a:pt x="3820" y="639"/>
                    <a:pt x="3965" y="611"/>
                    <a:pt x="4083" y="577"/>
                  </a:cubicBezTo>
                  <a:cubicBezTo>
                    <a:pt x="4139" y="549"/>
                    <a:pt x="4195" y="521"/>
                    <a:pt x="4229" y="493"/>
                  </a:cubicBezTo>
                  <a:cubicBezTo>
                    <a:pt x="4257" y="493"/>
                    <a:pt x="4257" y="466"/>
                    <a:pt x="4285" y="466"/>
                  </a:cubicBezTo>
                  <a:lnTo>
                    <a:pt x="4285" y="375"/>
                  </a:lnTo>
                  <a:lnTo>
                    <a:pt x="4285" y="320"/>
                  </a:lnTo>
                  <a:cubicBezTo>
                    <a:pt x="4257" y="292"/>
                    <a:pt x="4229" y="264"/>
                    <a:pt x="4167" y="229"/>
                  </a:cubicBezTo>
                  <a:cubicBezTo>
                    <a:pt x="4111" y="202"/>
                    <a:pt x="3993" y="174"/>
                    <a:pt x="3882" y="146"/>
                  </a:cubicBezTo>
                  <a:cubicBezTo>
                    <a:pt x="3472" y="56"/>
                    <a:pt x="2868" y="0"/>
                    <a:pt x="2146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8" name="Google Shape;1530;p17">
              <a:extLst>
                <a:ext uri="{FF2B5EF4-FFF2-40B4-BE49-F238E27FC236}">
                  <a16:creationId xmlns:a16="http://schemas.microsoft.com/office/drawing/2014/main" id="{BB9CB0A4-A30F-41C7-B2C5-A804FD4D4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49" y="3535338"/>
              <a:ext cx="462268" cy="70329"/>
            </a:xfrm>
            <a:custGeom>
              <a:avLst/>
              <a:gdLst>
                <a:gd name="T0" fmla="*/ 2147483646 w 3063"/>
                <a:gd name="T1" fmla="*/ 0 h 466"/>
                <a:gd name="T2" fmla="*/ 0 w 3063"/>
                <a:gd name="T3" fmla="*/ 2147483646 h 466"/>
                <a:gd name="T4" fmla="*/ 2147483646 w 3063"/>
                <a:gd name="T5" fmla="*/ 2147483646 h 466"/>
                <a:gd name="T6" fmla="*/ 2147483646 w 3063"/>
                <a:gd name="T7" fmla="*/ 2147483646 h 466"/>
                <a:gd name="T8" fmla="*/ 2147483646 w 3063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118"/>
                    <a:pt x="0" y="229"/>
                  </a:cubicBezTo>
                  <a:cubicBezTo>
                    <a:pt x="0" y="375"/>
                    <a:pt x="695" y="465"/>
                    <a:pt x="1535" y="465"/>
                  </a:cubicBezTo>
                  <a:cubicBezTo>
                    <a:pt x="2368" y="465"/>
                    <a:pt x="3063" y="375"/>
                    <a:pt x="3063" y="229"/>
                  </a:cubicBezTo>
                  <a:cubicBezTo>
                    <a:pt x="3063" y="118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49" name="Google Shape;1531;p17">
              <a:extLst>
                <a:ext uri="{FF2B5EF4-FFF2-40B4-BE49-F238E27FC236}">
                  <a16:creationId xmlns:a16="http://schemas.microsoft.com/office/drawing/2014/main" id="{C7D36B2C-56CE-4B29-8ABB-3E5AF78FB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193" y="3452482"/>
              <a:ext cx="629035" cy="126924"/>
            </a:xfrm>
            <a:custGeom>
              <a:avLst/>
              <a:gdLst>
                <a:gd name="T0" fmla="*/ 2147483646 w 4168"/>
                <a:gd name="T1" fmla="*/ 2147483646 h 841"/>
                <a:gd name="T2" fmla="*/ 2147483646 w 4168"/>
                <a:gd name="T3" fmla="*/ 2147483646 h 841"/>
                <a:gd name="T4" fmla="*/ 2147483646 w 4168"/>
                <a:gd name="T5" fmla="*/ 2147483646 h 841"/>
                <a:gd name="T6" fmla="*/ 2147483646 w 4168"/>
                <a:gd name="T7" fmla="*/ 2147483646 h 841"/>
                <a:gd name="T8" fmla="*/ 2147483646 w 4168"/>
                <a:gd name="T9" fmla="*/ 2147483646 h 841"/>
                <a:gd name="T10" fmla="*/ 2147483646 w 4168"/>
                <a:gd name="T11" fmla="*/ 2147483646 h 8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841" extrusionOk="0">
                  <a:moveTo>
                    <a:pt x="1" y="1"/>
                  </a:moveTo>
                  <a:lnTo>
                    <a:pt x="1" y="494"/>
                  </a:lnTo>
                  <a:cubicBezTo>
                    <a:pt x="1" y="667"/>
                    <a:pt x="924" y="841"/>
                    <a:pt x="2084" y="841"/>
                  </a:cubicBezTo>
                  <a:cubicBezTo>
                    <a:pt x="3237" y="841"/>
                    <a:pt x="4167" y="667"/>
                    <a:pt x="4167" y="494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50" name="Google Shape;1532;p17">
              <a:extLst>
                <a:ext uri="{FF2B5EF4-FFF2-40B4-BE49-F238E27FC236}">
                  <a16:creationId xmlns:a16="http://schemas.microsoft.com/office/drawing/2014/main" id="{9F8F7075-F0F1-4D3F-9029-1907AF7CC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193" y="3452482"/>
              <a:ext cx="629035" cy="60972"/>
            </a:xfrm>
            <a:custGeom>
              <a:avLst/>
              <a:gdLst>
                <a:gd name="T0" fmla="*/ 2147483646 w 4168"/>
                <a:gd name="T1" fmla="*/ 2147483646 h 404"/>
                <a:gd name="T2" fmla="*/ 2147483646 w 4168"/>
                <a:gd name="T3" fmla="*/ 2147483646 h 404"/>
                <a:gd name="T4" fmla="*/ 2147483646 w 4168"/>
                <a:gd name="T5" fmla="*/ 2147483646 h 404"/>
                <a:gd name="T6" fmla="*/ 2147483646 w 4168"/>
                <a:gd name="T7" fmla="*/ 2147483646 h 404"/>
                <a:gd name="T8" fmla="*/ 2147483646 w 4168"/>
                <a:gd name="T9" fmla="*/ 2147483646 h 404"/>
                <a:gd name="T10" fmla="*/ 2147483646 w 4168"/>
                <a:gd name="T11" fmla="*/ 2147483646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68" h="404" extrusionOk="0">
                  <a:moveTo>
                    <a:pt x="1" y="1"/>
                  </a:moveTo>
                  <a:lnTo>
                    <a:pt x="1" y="112"/>
                  </a:lnTo>
                  <a:cubicBezTo>
                    <a:pt x="174" y="285"/>
                    <a:pt x="1042" y="403"/>
                    <a:pt x="2084" y="403"/>
                  </a:cubicBezTo>
                  <a:cubicBezTo>
                    <a:pt x="3126" y="403"/>
                    <a:pt x="3994" y="285"/>
                    <a:pt x="4167" y="112"/>
                  </a:cubicBezTo>
                  <a:lnTo>
                    <a:pt x="4167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51" name="Google Shape;1533;p17">
              <a:extLst>
                <a:ext uri="{FF2B5EF4-FFF2-40B4-BE49-F238E27FC236}">
                  <a16:creationId xmlns:a16="http://schemas.microsoft.com/office/drawing/2014/main" id="{C204E024-76EC-44A9-A057-D1332A7FF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193" y="3404338"/>
              <a:ext cx="629035" cy="100664"/>
            </a:xfrm>
            <a:custGeom>
              <a:avLst/>
              <a:gdLst>
                <a:gd name="T0" fmla="*/ 2147483646 w 4168"/>
                <a:gd name="T1" fmla="*/ 0 h 667"/>
                <a:gd name="T2" fmla="*/ 2147483646 w 4168"/>
                <a:gd name="T3" fmla="*/ 2147483646 h 667"/>
                <a:gd name="T4" fmla="*/ 2147483646 w 4168"/>
                <a:gd name="T5" fmla="*/ 2147483646 h 667"/>
                <a:gd name="T6" fmla="*/ 2147483646 w 4168"/>
                <a:gd name="T7" fmla="*/ 2147483646 h 667"/>
                <a:gd name="T8" fmla="*/ 2147483646 w 4168"/>
                <a:gd name="T9" fmla="*/ 0 h 6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8" h="667" extrusionOk="0">
                  <a:moveTo>
                    <a:pt x="2084" y="0"/>
                  </a:moveTo>
                  <a:cubicBezTo>
                    <a:pt x="924" y="0"/>
                    <a:pt x="1" y="146"/>
                    <a:pt x="1" y="320"/>
                  </a:cubicBezTo>
                  <a:cubicBezTo>
                    <a:pt x="1" y="521"/>
                    <a:pt x="924" y="667"/>
                    <a:pt x="2084" y="667"/>
                  </a:cubicBezTo>
                  <a:cubicBezTo>
                    <a:pt x="3237" y="667"/>
                    <a:pt x="4167" y="521"/>
                    <a:pt x="4167" y="320"/>
                  </a:cubicBezTo>
                  <a:cubicBezTo>
                    <a:pt x="4167" y="146"/>
                    <a:pt x="3237" y="0"/>
                    <a:pt x="2084" y="0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52" name="Google Shape;1534;p17">
              <a:extLst>
                <a:ext uri="{FF2B5EF4-FFF2-40B4-BE49-F238E27FC236}">
                  <a16:creationId xmlns:a16="http://schemas.microsoft.com/office/drawing/2014/main" id="{73825612-1218-45BA-90E2-1783ADCF9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8836" y="3395887"/>
              <a:ext cx="646692" cy="117567"/>
            </a:xfrm>
            <a:custGeom>
              <a:avLst/>
              <a:gdLst>
                <a:gd name="T0" fmla="*/ 2147483646 w 4285"/>
                <a:gd name="T1" fmla="*/ 2147483646 h 779"/>
                <a:gd name="T2" fmla="*/ 2147483646 w 4285"/>
                <a:gd name="T3" fmla="*/ 2147483646 h 779"/>
                <a:gd name="T4" fmla="*/ 2147483646 w 4285"/>
                <a:gd name="T5" fmla="*/ 2147483646 h 779"/>
                <a:gd name="T6" fmla="*/ 2147483646 w 4285"/>
                <a:gd name="T7" fmla="*/ 2147483646 h 779"/>
                <a:gd name="T8" fmla="*/ 2147483646 w 4285"/>
                <a:gd name="T9" fmla="*/ 2147483646 h 779"/>
                <a:gd name="T10" fmla="*/ 2147483646 w 4285"/>
                <a:gd name="T11" fmla="*/ 2147483646 h 779"/>
                <a:gd name="T12" fmla="*/ 2147483646 w 4285"/>
                <a:gd name="T13" fmla="*/ 2147483646 h 779"/>
                <a:gd name="T14" fmla="*/ 2147483646 w 4285"/>
                <a:gd name="T15" fmla="*/ 2147483646 h 779"/>
                <a:gd name="T16" fmla="*/ 2147483646 w 4285"/>
                <a:gd name="T17" fmla="*/ 2147483646 h 779"/>
                <a:gd name="T18" fmla="*/ 2147483646 w 4285"/>
                <a:gd name="T19" fmla="*/ 2147483646 h 779"/>
                <a:gd name="T20" fmla="*/ 2147483646 w 4285"/>
                <a:gd name="T21" fmla="*/ 2147483646 h 779"/>
                <a:gd name="T22" fmla="*/ 2147483646 w 4285"/>
                <a:gd name="T23" fmla="*/ 2147483646 h 779"/>
                <a:gd name="T24" fmla="*/ 2147483646 w 4285"/>
                <a:gd name="T25" fmla="*/ 2147483646 h 779"/>
                <a:gd name="T26" fmla="*/ 2147483646 w 4285"/>
                <a:gd name="T27" fmla="*/ 2147483646 h 779"/>
                <a:gd name="T28" fmla="*/ 2147483646 w 4285"/>
                <a:gd name="T29" fmla="*/ 2147483646 h 779"/>
                <a:gd name="T30" fmla="*/ 2147483646 w 4285"/>
                <a:gd name="T31" fmla="*/ 2147483646 h 779"/>
                <a:gd name="T32" fmla="*/ 2147483646 w 4285"/>
                <a:gd name="T33" fmla="*/ 2147483646 h 779"/>
                <a:gd name="T34" fmla="*/ 2147483646 w 4285"/>
                <a:gd name="T35" fmla="*/ 2147483646 h 779"/>
                <a:gd name="T36" fmla="*/ 2147483646 w 4285"/>
                <a:gd name="T37" fmla="*/ 2147483646 h 779"/>
                <a:gd name="T38" fmla="*/ 2147483646 w 4285"/>
                <a:gd name="T39" fmla="*/ 2147483646 h 779"/>
                <a:gd name="T40" fmla="*/ 0 w 4285"/>
                <a:gd name="T41" fmla="*/ 2147483646 h 779"/>
                <a:gd name="T42" fmla="*/ 2147483646 w 4285"/>
                <a:gd name="T43" fmla="*/ 2147483646 h 779"/>
                <a:gd name="T44" fmla="*/ 2147483646 w 4285"/>
                <a:gd name="T45" fmla="*/ 2147483646 h 779"/>
                <a:gd name="T46" fmla="*/ 2147483646 w 4285"/>
                <a:gd name="T47" fmla="*/ 2147483646 h 779"/>
                <a:gd name="T48" fmla="*/ 2147483646 w 4285"/>
                <a:gd name="T49" fmla="*/ 2147483646 h 779"/>
                <a:gd name="T50" fmla="*/ 2147483646 w 4285"/>
                <a:gd name="T51" fmla="*/ 2147483646 h 779"/>
                <a:gd name="T52" fmla="*/ 2147483646 w 4285"/>
                <a:gd name="T53" fmla="*/ 2147483646 h 779"/>
                <a:gd name="T54" fmla="*/ 2147483646 w 4285"/>
                <a:gd name="T55" fmla="*/ 2147483646 h 779"/>
                <a:gd name="T56" fmla="*/ 2147483646 w 4285"/>
                <a:gd name="T57" fmla="*/ 2147483646 h 779"/>
                <a:gd name="T58" fmla="*/ 2147483646 w 4285"/>
                <a:gd name="T59" fmla="*/ 2147483646 h 779"/>
                <a:gd name="T60" fmla="*/ 2147483646 w 4285"/>
                <a:gd name="T61" fmla="*/ 2147483646 h 779"/>
                <a:gd name="T62" fmla="*/ 2147483646 w 4285"/>
                <a:gd name="T63" fmla="*/ 2147483646 h 779"/>
                <a:gd name="T64" fmla="*/ 2147483646 w 4285"/>
                <a:gd name="T65" fmla="*/ 2147483646 h 779"/>
                <a:gd name="T66" fmla="*/ 2147483646 w 4285"/>
                <a:gd name="T67" fmla="*/ 2147483646 h 7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285" h="779" extrusionOk="0">
                  <a:moveTo>
                    <a:pt x="2146" y="112"/>
                  </a:moveTo>
                  <a:cubicBezTo>
                    <a:pt x="2722" y="112"/>
                    <a:pt x="3243" y="139"/>
                    <a:pt x="3618" y="202"/>
                  </a:cubicBezTo>
                  <a:cubicBezTo>
                    <a:pt x="3792" y="230"/>
                    <a:pt x="3938" y="258"/>
                    <a:pt x="4056" y="313"/>
                  </a:cubicBezTo>
                  <a:cubicBezTo>
                    <a:pt x="4111" y="313"/>
                    <a:pt x="4139" y="348"/>
                    <a:pt x="4167" y="348"/>
                  </a:cubicBezTo>
                  <a:lnTo>
                    <a:pt x="4167" y="376"/>
                  </a:lnTo>
                  <a:cubicBezTo>
                    <a:pt x="4167" y="376"/>
                    <a:pt x="4167" y="403"/>
                    <a:pt x="4139" y="403"/>
                  </a:cubicBezTo>
                  <a:cubicBezTo>
                    <a:pt x="4083" y="431"/>
                    <a:pt x="3993" y="487"/>
                    <a:pt x="3882" y="521"/>
                  </a:cubicBezTo>
                  <a:cubicBezTo>
                    <a:pt x="3535" y="605"/>
                    <a:pt x="2868" y="660"/>
                    <a:pt x="2146" y="660"/>
                  </a:cubicBezTo>
                  <a:cubicBezTo>
                    <a:pt x="1563" y="660"/>
                    <a:pt x="1042" y="605"/>
                    <a:pt x="667" y="549"/>
                  </a:cubicBezTo>
                  <a:cubicBezTo>
                    <a:pt x="493" y="521"/>
                    <a:pt x="348" y="487"/>
                    <a:pt x="236" y="459"/>
                  </a:cubicBezTo>
                  <a:cubicBezTo>
                    <a:pt x="202" y="431"/>
                    <a:pt x="146" y="403"/>
                    <a:pt x="146" y="403"/>
                  </a:cubicBezTo>
                  <a:lnTo>
                    <a:pt x="118" y="376"/>
                  </a:lnTo>
                  <a:lnTo>
                    <a:pt x="146" y="348"/>
                  </a:lnTo>
                  <a:cubicBezTo>
                    <a:pt x="202" y="313"/>
                    <a:pt x="292" y="285"/>
                    <a:pt x="410" y="258"/>
                  </a:cubicBezTo>
                  <a:cubicBezTo>
                    <a:pt x="785" y="174"/>
                    <a:pt x="1417" y="112"/>
                    <a:pt x="2146" y="112"/>
                  </a:cubicBezTo>
                  <a:close/>
                  <a:moveTo>
                    <a:pt x="2146" y="1"/>
                  </a:moveTo>
                  <a:cubicBezTo>
                    <a:pt x="1563" y="1"/>
                    <a:pt x="1042" y="28"/>
                    <a:pt x="667" y="84"/>
                  </a:cubicBezTo>
                  <a:cubicBezTo>
                    <a:pt x="466" y="112"/>
                    <a:pt x="320" y="139"/>
                    <a:pt x="202" y="202"/>
                  </a:cubicBezTo>
                  <a:cubicBezTo>
                    <a:pt x="146" y="230"/>
                    <a:pt x="91" y="230"/>
                    <a:pt x="63" y="258"/>
                  </a:cubicBezTo>
                  <a:cubicBezTo>
                    <a:pt x="28" y="285"/>
                    <a:pt x="28" y="285"/>
                    <a:pt x="28" y="313"/>
                  </a:cubicBezTo>
                  <a:cubicBezTo>
                    <a:pt x="0" y="348"/>
                    <a:pt x="0" y="348"/>
                    <a:pt x="0" y="376"/>
                  </a:cubicBezTo>
                  <a:cubicBezTo>
                    <a:pt x="0" y="403"/>
                    <a:pt x="0" y="431"/>
                    <a:pt x="28" y="431"/>
                  </a:cubicBezTo>
                  <a:cubicBezTo>
                    <a:pt x="28" y="487"/>
                    <a:pt x="63" y="487"/>
                    <a:pt x="118" y="521"/>
                  </a:cubicBezTo>
                  <a:cubicBezTo>
                    <a:pt x="174" y="577"/>
                    <a:pt x="292" y="605"/>
                    <a:pt x="410" y="632"/>
                  </a:cubicBezTo>
                  <a:cubicBezTo>
                    <a:pt x="813" y="723"/>
                    <a:pt x="1417" y="778"/>
                    <a:pt x="2146" y="778"/>
                  </a:cubicBezTo>
                  <a:cubicBezTo>
                    <a:pt x="2722" y="778"/>
                    <a:pt x="3243" y="723"/>
                    <a:pt x="3618" y="660"/>
                  </a:cubicBezTo>
                  <a:cubicBezTo>
                    <a:pt x="3820" y="632"/>
                    <a:pt x="3965" y="605"/>
                    <a:pt x="4083" y="577"/>
                  </a:cubicBezTo>
                  <a:cubicBezTo>
                    <a:pt x="4139" y="549"/>
                    <a:pt x="4195" y="521"/>
                    <a:pt x="4229" y="487"/>
                  </a:cubicBezTo>
                  <a:cubicBezTo>
                    <a:pt x="4257" y="487"/>
                    <a:pt x="4257" y="459"/>
                    <a:pt x="4285" y="431"/>
                  </a:cubicBezTo>
                  <a:lnTo>
                    <a:pt x="4285" y="376"/>
                  </a:lnTo>
                  <a:lnTo>
                    <a:pt x="4285" y="313"/>
                  </a:lnTo>
                  <a:cubicBezTo>
                    <a:pt x="4257" y="285"/>
                    <a:pt x="4229" y="258"/>
                    <a:pt x="4167" y="230"/>
                  </a:cubicBezTo>
                  <a:cubicBezTo>
                    <a:pt x="4111" y="202"/>
                    <a:pt x="3993" y="174"/>
                    <a:pt x="3882" y="139"/>
                  </a:cubicBezTo>
                  <a:cubicBezTo>
                    <a:pt x="3472" y="56"/>
                    <a:pt x="2868" y="1"/>
                    <a:pt x="2146" y="1"/>
                  </a:cubicBezTo>
                  <a:close/>
                </a:path>
              </a:pathLst>
            </a:custGeom>
            <a:solidFill>
              <a:srgbClr val="FE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53353" name="Google Shape;1535;p17">
              <a:extLst>
                <a:ext uri="{FF2B5EF4-FFF2-40B4-BE49-F238E27FC236}">
                  <a16:creationId xmlns:a16="http://schemas.microsoft.com/office/drawing/2014/main" id="{10268847-F222-440D-A9BE-33F16D9D4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49" y="3416865"/>
              <a:ext cx="462268" cy="70329"/>
            </a:xfrm>
            <a:custGeom>
              <a:avLst/>
              <a:gdLst>
                <a:gd name="T0" fmla="*/ 2147483646 w 3063"/>
                <a:gd name="T1" fmla="*/ 0 h 466"/>
                <a:gd name="T2" fmla="*/ 0 w 3063"/>
                <a:gd name="T3" fmla="*/ 2147483646 h 466"/>
                <a:gd name="T4" fmla="*/ 2147483646 w 3063"/>
                <a:gd name="T5" fmla="*/ 2147483646 h 466"/>
                <a:gd name="T6" fmla="*/ 2147483646 w 3063"/>
                <a:gd name="T7" fmla="*/ 2147483646 h 466"/>
                <a:gd name="T8" fmla="*/ 2147483646 w 3063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63" h="466" extrusionOk="0">
                  <a:moveTo>
                    <a:pt x="1535" y="0"/>
                  </a:moveTo>
                  <a:cubicBezTo>
                    <a:pt x="695" y="0"/>
                    <a:pt x="0" y="119"/>
                    <a:pt x="0" y="237"/>
                  </a:cubicBezTo>
                  <a:cubicBezTo>
                    <a:pt x="0" y="382"/>
                    <a:pt x="695" y="466"/>
                    <a:pt x="1535" y="466"/>
                  </a:cubicBezTo>
                  <a:cubicBezTo>
                    <a:pt x="2368" y="466"/>
                    <a:pt x="3063" y="382"/>
                    <a:pt x="3063" y="237"/>
                  </a:cubicBezTo>
                  <a:cubicBezTo>
                    <a:pt x="3063" y="119"/>
                    <a:pt x="2368" y="0"/>
                    <a:pt x="1535" y="0"/>
                  </a:cubicBezTo>
                  <a:close/>
                </a:path>
              </a:pathLst>
            </a:custGeom>
            <a:solidFill>
              <a:srgbClr val="F6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</p:grpSp>
      <p:sp>
        <p:nvSpPr>
          <p:cNvPr id="96" name="Google Shape;1684;p20">
            <a:extLst>
              <a:ext uri="{FF2B5EF4-FFF2-40B4-BE49-F238E27FC236}">
                <a16:creationId xmlns:a16="http://schemas.microsoft.com/office/drawing/2014/main" id="{21E9403A-52E9-40C6-AC8D-BCE37F5746B4}"/>
              </a:ext>
            </a:extLst>
          </p:cNvPr>
          <p:cNvSpPr/>
          <p:nvPr/>
        </p:nvSpPr>
        <p:spPr>
          <a:xfrm>
            <a:off x="3744913" y="1508125"/>
            <a:ext cx="349250" cy="381000"/>
          </a:xfrm>
          <a:custGeom>
            <a:avLst/>
            <a:gdLst/>
            <a:ahLst/>
            <a:cxnLst/>
            <a:rect l="l" t="t" r="r" b="b"/>
            <a:pathLst>
              <a:path w="3272" h="2807" extrusionOk="0">
                <a:moveTo>
                  <a:pt x="2841" y="1"/>
                </a:moveTo>
                <a:lnTo>
                  <a:pt x="1" y="376"/>
                </a:lnTo>
                <a:lnTo>
                  <a:pt x="3271" y="2806"/>
                </a:lnTo>
                <a:lnTo>
                  <a:pt x="284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defRPr/>
            </a:pPr>
            <a:endParaRPr sz="2400"/>
          </a:p>
        </p:txBody>
      </p:sp>
      <p:sp>
        <p:nvSpPr>
          <p:cNvPr id="97" name="Hexágono 96">
            <a:extLst>
              <a:ext uri="{FF2B5EF4-FFF2-40B4-BE49-F238E27FC236}">
                <a16:creationId xmlns:a16="http://schemas.microsoft.com/office/drawing/2014/main" id="{AF70496B-92DB-43E5-B2A6-A9208C1984E7}"/>
              </a:ext>
            </a:extLst>
          </p:cNvPr>
          <p:cNvSpPr/>
          <p:nvPr/>
        </p:nvSpPr>
        <p:spPr>
          <a:xfrm>
            <a:off x="4967288" y="523875"/>
            <a:ext cx="3803650" cy="2622550"/>
          </a:xfrm>
          <a:prstGeom prst="hexagon">
            <a:avLst/>
          </a:prstGeom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98" name="Hexágono 97">
            <a:extLst>
              <a:ext uri="{FF2B5EF4-FFF2-40B4-BE49-F238E27FC236}">
                <a16:creationId xmlns:a16="http://schemas.microsoft.com/office/drawing/2014/main" id="{66DF7D51-FBB0-451A-BAF4-2AF25618355D}"/>
              </a:ext>
            </a:extLst>
          </p:cNvPr>
          <p:cNvSpPr/>
          <p:nvPr/>
        </p:nvSpPr>
        <p:spPr>
          <a:xfrm>
            <a:off x="8207375" y="2881313"/>
            <a:ext cx="3503613" cy="2720975"/>
          </a:xfrm>
          <a:prstGeom prst="hexagon">
            <a:avLst/>
          </a:prstGeom>
          <a:ln w="38100">
            <a:solidFill>
              <a:schemeClr val="accent1">
                <a:lumMod val="50000"/>
              </a:schemeClr>
            </a:solidFill>
            <a:prstDash val="lgDashDot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99" name="CuadroTexto 98">
            <a:extLst>
              <a:ext uri="{FF2B5EF4-FFF2-40B4-BE49-F238E27FC236}">
                <a16:creationId xmlns:a16="http://schemas.microsoft.com/office/drawing/2014/main" id="{FAAE8EF0-1213-4F18-871C-049DEDB9F111}"/>
              </a:ext>
            </a:extLst>
          </p:cNvPr>
          <p:cNvSpPr txBox="1"/>
          <p:nvPr/>
        </p:nvSpPr>
        <p:spPr>
          <a:xfrm>
            <a:off x="8851900" y="3186113"/>
            <a:ext cx="22145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1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RECAUDO AÑO GRAVABLE 2021</a:t>
            </a: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8DF61783-1DFE-4BA5-9296-D2171246C9D6}"/>
              </a:ext>
            </a:extLst>
          </p:cNvPr>
          <p:cNvSpPr txBox="1"/>
          <p:nvPr/>
        </p:nvSpPr>
        <p:spPr>
          <a:xfrm>
            <a:off x="8394700" y="3848100"/>
            <a:ext cx="32019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800" b="1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$ 121.728.260.070</a:t>
            </a:r>
            <a:endParaRPr lang="es-CO" sz="2800" b="1" dirty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 Medium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245C3481-543E-4666-B1AE-404253CC98DC}"/>
              </a:ext>
            </a:extLst>
          </p:cNvPr>
          <p:cNvSpPr txBox="1"/>
          <p:nvPr/>
        </p:nvSpPr>
        <p:spPr>
          <a:xfrm>
            <a:off x="8910638" y="4427538"/>
            <a:ext cx="2212975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1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PREDIOS CON PAGO</a:t>
            </a:r>
          </a:p>
        </p:txBody>
      </p:sp>
      <p:sp>
        <p:nvSpPr>
          <p:cNvPr id="103" name="CuadroTexto 102">
            <a:extLst>
              <a:ext uri="{FF2B5EF4-FFF2-40B4-BE49-F238E27FC236}">
                <a16:creationId xmlns:a16="http://schemas.microsoft.com/office/drawing/2014/main" id="{7CD93125-C2CE-45F4-B716-B7254A6A8CE8}"/>
              </a:ext>
            </a:extLst>
          </p:cNvPr>
          <p:cNvSpPr txBox="1"/>
          <p:nvPr/>
        </p:nvSpPr>
        <p:spPr>
          <a:xfrm>
            <a:off x="8415338" y="4989513"/>
            <a:ext cx="32019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8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156.862</a:t>
            </a: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ADA338A3-4D8A-473C-B699-C4B8E2C270FB}"/>
              </a:ext>
            </a:extLst>
          </p:cNvPr>
          <p:cNvSpPr txBox="1"/>
          <p:nvPr/>
        </p:nvSpPr>
        <p:spPr>
          <a:xfrm>
            <a:off x="5794375" y="638175"/>
            <a:ext cx="22145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1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RECAUDO 4To. Trimestre 2021</a:t>
            </a:r>
          </a:p>
        </p:txBody>
      </p:sp>
      <p:sp>
        <p:nvSpPr>
          <p:cNvPr id="105" name="CuadroTexto 104">
            <a:extLst>
              <a:ext uri="{FF2B5EF4-FFF2-40B4-BE49-F238E27FC236}">
                <a16:creationId xmlns:a16="http://schemas.microsoft.com/office/drawing/2014/main" id="{D9EF997B-DF29-4425-9ACD-499267CDECFF}"/>
              </a:ext>
            </a:extLst>
          </p:cNvPr>
          <p:cNvSpPr txBox="1"/>
          <p:nvPr/>
        </p:nvSpPr>
        <p:spPr>
          <a:xfrm>
            <a:off x="5300663" y="1246188"/>
            <a:ext cx="32019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8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$ 3.988.609.659</a:t>
            </a:r>
          </a:p>
        </p:txBody>
      </p:sp>
      <p:sp>
        <p:nvSpPr>
          <p:cNvPr id="106" name="CuadroTexto 105">
            <a:extLst>
              <a:ext uri="{FF2B5EF4-FFF2-40B4-BE49-F238E27FC236}">
                <a16:creationId xmlns:a16="http://schemas.microsoft.com/office/drawing/2014/main" id="{38ECA26D-4362-4035-8BDA-28CF41CB6B5A}"/>
              </a:ext>
            </a:extLst>
          </p:cNvPr>
          <p:cNvSpPr txBox="1"/>
          <p:nvPr/>
        </p:nvSpPr>
        <p:spPr>
          <a:xfrm>
            <a:off x="5745163" y="1824038"/>
            <a:ext cx="22129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1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PREDIOS CON PAGO</a:t>
            </a:r>
          </a:p>
        </p:txBody>
      </p:sp>
      <p:sp>
        <p:nvSpPr>
          <p:cNvPr id="107" name="CuadroTexto 106">
            <a:extLst>
              <a:ext uri="{FF2B5EF4-FFF2-40B4-BE49-F238E27FC236}">
                <a16:creationId xmlns:a16="http://schemas.microsoft.com/office/drawing/2014/main" id="{3C80FC9C-4D68-4EB9-8C95-A7B36A23BF7D}"/>
              </a:ext>
            </a:extLst>
          </p:cNvPr>
          <p:cNvSpPr txBox="1"/>
          <p:nvPr/>
        </p:nvSpPr>
        <p:spPr>
          <a:xfrm>
            <a:off x="5308600" y="2443163"/>
            <a:ext cx="32019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8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8.941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399897A7-C5EA-4522-A277-FC50AB11F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65088"/>
            <a:ext cx="12188825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B89E86C-0468-4326-82FF-6308005DFD1B}"/>
              </a:ext>
            </a:extLst>
          </p:cNvPr>
          <p:cNvSpPr txBox="1"/>
          <p:nvPr/>
        </p:nvSpPr>
        <p:spPr>
          <a:xfrm>
            <a:off x="-173038" y="111125"/>
            <a:ext cx="67960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</a:rPr>
              <a:t>IMPUESTO DE ALUMBRADO PUBLICO </a:t>
            </a:r>
            <a:endParaRPr lang="es-CO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/>
            </a:endParaRPr>
          </a:p>
        </p:txBody>
      </p:sp>
      <p:sp>
        <p:nvSpPr>
          <p:cNvPr id="7" name="Google Shape;152;p18">
            <a:extLst>
              <a:ext uri="{FF2B5EF4-FFF2-40B4-BE49-F238E27FC236}">
                <a16:creationId xmlns:a16="http://schemas.microsoft.com/office/drawing/2014/main" id="{B9DB102D-21F9-4C23-8AE7-D94252E13DE1}"/>
              </a:ext>
            </a:extLst>
          </p:cNvPr>
          <p:cNvSpPr/>
          <p:nvPr/>
        </p:nvSpPr>
        <p:spPr>
          <a:xfrm>
            <a:off x="755650" y="2284413"/>
            <a:ext cx="4335463" cy="930275"/>
          </a:xfrm>
          <a:prstGeom prst="homePlate">
            <a:avLst>
              <a:gd name="adj" fmla="val 31974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Google Shape;152;p18">
            <a:extLst>
              <a:ext uri="{FF2B5EF4-FFF2-40B4-BE49-F238E27FC236}">
                <a16:creationId xmlns:a16="http://schemas.microsoft.com/office/drawing/2014/main" id="{8B7E1A0B-38DD-4AC5-8321-8C611DCCB9BB}"/>
              </a:ext>
            </a:extLst>
          </p:cNvPr>
          <p:cNvSpPr/>
          <p:nvPr/>
        </p:nvSpPr>
        <p:spPr>
          <a:xfrm>
            <a:off x="755650" y="1258888"/>
            <a:ext cx="4352925" cy="908050"/>
          </a:xfrm>
          <a:prstGeom prst="homePlate">
            <a:avLst>
              <a:gd name="adj" fmla="val 31974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" name="Google Shape;152;p18">
            <a:extLst>
              <a:ext uri="{FF2B5EF4-FFF2-40B4-BE49-F238E27FC236}">
                <a16:creationId xmlns:a16="http://schemas.microsoft.com/office/drawing/2014/main" id="{9A4FAAE8-B19C-463C-8B6E-47B548C3BEBE}"/>
              </a:ext>
            </a:extLst>
          </p:cNvPr>
          <p:cNvSpPr/>
          <p:nvPr/>
        </p:nvSpPr>
        <p:spPr>
          <a:xfrm>
            <a:off x="755650" y="3363913"/>
            <a:ext cx="4335463" cy="906462"/>
          </a:xfrm>
          <a:prstGeom prst="homePlate">
            <a:avLst>
              <a:gd name="adj" fmla="val 31974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4279" name="CuadroTexto 9">
            <a:extLst>
              <a:ext uri="{FF2B5EF4-FFF2-40B4-BE49-F238E27FC236}">
                <a16:creationId xmlns:a16="http://schemas.microsoft.com/office/drawing/2014/main" id="{010421C1-71BE-4090-A6CC-9772ABFC2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9225" y="1236663"/>
            <a:ext cx="32369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1er. Trimestre </a:t>
            </a:r>
            <a:endParaRPr lang="es-CO" altLang="en-US" sz="1800" b="1">
              <a:latin typeface="Barlow" pitchFamily="2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( Enero – Febrero – Marzo)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Recaudo </a:t>
            </a:r>
            <a:r>
              <a:rPr lang="es-CO" altLang="en-US" sz="1800" b="1">
                <a:latin typeface="Barlow" pitchFamily="2" charset="0"/>
              </a:rPr>
              <a:t>$ 10.106.624.931</a:t>
            </a:r>
          </a:p>
        </p:txBody>
      </p:sp>
      <p:sp>
        <p:nvSpPr>
          <p:cNvPr id="54280" name="CuadroTexto 10">
            <a:extLst>
              <a:ext uri="{FF2B5EF4-FFF2-40B4-BE49-F238E27FC236}">
                <a16:creationId xmlns:a16="http://schemas.microsoft.com/office/drawing/2014/main" id="{F6C04B27-E432-4E3C-82A6-B0A5B4D53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2306638"/>
            <a:ext cx="3236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2 Do. Trimestre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 (Abril –Mayo –Junio)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Recaudo </a:t>
            </a:r>
            <a:r>
              <a:rPr lang="es-CO" altLang="en-US" sz="1800" b="1">
                <a:latin typeface="Barlow" pitchFamily="2" charset="0"/>
              </a:rPr>
              <a:t>$ 10.664.258.348</a:t>
            </a:r>
          </a:p>
        </p:txBody>
      </p:sp>
      <p:grpSp>
        <p:nvGrpSpPr>
          <p:cNvPr id="12" name="Group 76">
            <a:extLst>
              <a:ext uri="{FF2B5EF4-FFF2-40B4-BE49-F238E27FC236}">
                <a16:creationId xmlns:a16="http://schemas.microsoft.com/office/drawing/2014/main" id="{A858681D-5208-4020-B686-23BD48CB2189}"/>
              </a:ext>
            </a:extLst>
          </p:cNvPr>
          <p:cNvGrpSpPr/>
          <p:nvPr/>
        </p:nvGrpSpPr>
        <p:grpSpPr>
          <a:xfrm>
            <a:off x="915314" y="3676584"/>
            <a:ext cx="505088" cy="484221"/>
            <a:chOff x="5418138" y="4568825"/>
            <a:chExt cx="568325" cy="508001"/>
          </a:xfrm>
          <a:solidFill>
            <a:schemeClr val="tx1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BBB9B7B-DE56-4192-B995-F5900D8A5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212945B1-6479-4092-A2C2-D41962D7F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E67D9F35-D313-493D-ADE5-E8417F341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11AF896C-973E-464A-B24B-5A4A578FE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grpSp>
        <p:nvGrpSpPr>
          <p:cNvPr id="17" name="Group 76">
            <a:extLst>
              <a:ext uri="{FF2B5EF4-FFF2-40B4-BE49-F238E27FC236}">
                <a16:creationId xmlns:a16="http://schemas.microsoft.com/office/drawing/2014/main" id="{EFB03C05-6FE2-40C7-BF05-CF84F2362405}"/>
              </a:ext>
            </a:extLst>
          </p:cNvPr>
          <p:cNvGrpSpPr/>
          <p:nvPr/>
        </p:nvGrpSpPr>
        <p:grpSpPr>
          <a:xfrm>
            <a:off x="951246" y="1525559"/>
            <a:ext cx="505088" cy="484221"/>
            <a:chOff x="5418138" y="4568825"/>
            <a:chExt cx="568325" cy="508001"/>
          </a:xfrm>
          <a:solidFill>
            <a:schemeClr val="tx1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C0345E22-E6F9-4C1E-B3E7-2518BAE83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9D5E12BC-8620-4C03-AB5C-D2DF0CDB8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7A5FD8E7-6A50-481D-B6B3-FC651D553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0F21305C-1C66-44DF-8850-46DE3CD8E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grpSp>
        <p:nvGrpSpPr>
          <p:cNvPr id="22" name="Group 76">
            <a:extLst>
              <a:ext uri="{FF2B5EF4-FFF2-40B4-BE49-F238E27FC236}">
                <a16:creationId xmlns:a16="http://schemas.microsoft.com/office/drawing/2014/main" id="{26C3C0B2-B152-4DAF-8DB1-FA5518C43298}"/>
              </a:ext>
            </a:extLst>
          </p:cNvPr>
          <p:cNvGrpSpPr/>
          <p:nvPr/>
        </p:nvGrpSpPr>
        <p:grpSpPr>
          <a:xfrm>
            <a:off x="950244" y="2548802"/>
            <a:ext cx="505088" cy="484221"/>
            <a:chOff x="5418138" y="4568825"/>
            <a:chExt cx="568325" cy="508001"/>
          </a:xfrm>
          <a:solidFill>
            <a:schemeClr val="tx1"/>
          </a:soli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98296D18-171F-476E-80D7-DFF7B1719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D42CE69C-A1FD-4AB5-A08C-DE1FF2236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5A246536-9D1A-4749-80A7-5872722CF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6C85812-BC2D-4608-88FB-1FA5F834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sp>
        <p:nvSpPr>
          <p:cNvPr id="54284" name="CuadroTexto 26">
            <a:extLst>
              <a:ext uri="{FF2B5EF4-FFF2-40B4-BE49-F238E27FC236}">
                <a16:creationId xmlns:a16="http://schemas.microsoft.com/office/drawing/2014/main" id="{243DCF4D-5FB0-4A53-85D2-AC43EA6413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738" y="3348038"/>
            <a:ext cx="32353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3er. Trimestre </a:t>
            </a:r>
            <a:r>
              <a:rPr lang="es-CO" altLang="en-US" sz="1800" b="1">
                <a:latin typeface="Barlow" pitchFamily="2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(Julio – Agosto –Septiembre)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Recaudo </a:t>
            </a:r>
            <a:r>
              <a:rPr lang="es-CO" altLang="en-US" sz="1800" b="1">
                <a:latin typeface="Barlow" pitchFamily="2" charset="0"/>
              </a:rPr>
              <a:t>$ 10.941.041.414</a:t>
            </a:r>
          </a:p>
        </p:txBody>
      </p:sp>
      <p:sp>
        <p:nvSpPr>
          <p:cNvPr id="29" name="Rectangle 41">
            <a:extLst>
              <a:ext uri="{FF2B5EF4-FFF2-40B4-BE49-F238E27FC236}">
                <a16:creationId xmlns:a16="http://schemas.microsoft.com/office/drawing/2014/main" id="{B364C038-A11F-4FF9-93C5-EBDEA6643A05}"/>
              </a:ext>
            </a:extLst>
          </p:cNvPr>
          <p:cNvSpPr/>
          <p:nvPr/>
        </p:nvSpPr>
        <p:spPr>
          <a:xfrm>
            <a:off x="7107238" y="922338"/>
            <a:ext cx="104775" cy="1581150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7">
            <a:extLst>
              <a:ext uri="{FF2B5EF4-FFF2-40B4-BE49-F238E27FC236}">
                <a16:creationId xmlns:a16="http://schemas.microsoft.com/office/drawing/2014/main" id="{C5F49071-23B4-4321-A467-97DA329FD8A5}"/>
              </a:ext>
            </a:extLst>
          </p:cNvPr>
          <p:cNvSpPr txBox="1"/>
          <p:nvPr/>
        </p:nvSpPr>
        <p:spPr>
          <a:xfrm>
            <a:off x="7239000" y="933450"/>
            <a:ext cx="356552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  <a:ea typeface="Noto Sans" panose="020B0502040504020204" pitchFamily="34"/>
                <a:cs typeface="Noto Sans" panose="020B0502040504020204" pitchFamily="34"/>
              </a:rPr>
              <a:t>ACUMULADO A 31 DE DICIEMBRE DE 2021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latin typeface="Barlow"/>
                <a:ea typeface="Noto Sans" panose="020B0502040504020204" pitchFamily="34"/>
                <a:cs typeface="Noto Sans" panose="020B0502040504020204" pitchFamily="34"/>
              </a:rPr>
              <a:t>RECAUDO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latin typeface="Barlow"/>
              <a:ea typeface="Noto Sans" panose="020B0502040504020204" pitchFamily="34"/>
              <a:cs typeface="Noto Sans" panose="020B0502040504020204" pitchFamily="34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latin typeface="Barlow"/>
                <a:ea typeface="Noto Sans" panose="020B0502040504020204" pitchFamily="34"/>
                <a:cs typeface="Noto Sans" panose="020B0502040504020204" pitchFamily="34"/>
              </a:rPr>
              <a:t>$ 45.194.904.947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2430582C-C5F1-4479-81B4-FF5EE1F51350}"/>
              </a:ext>
            </a:extLst>
          </p:cNvPr>
          <p:cNvSpPr/>
          <p:nvPr/>
        </p:nvSpPr>
        <p:spPr>
          <a:xfrm>
            <a:off x="487363" y="627063"/>
            <a:ext cx="40544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CO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</a:rPr>
              <a:t>RECAUDO A DICIMBRE 31 DE 2021</a:t>
            </a:r>
          </a:p>
        </p:txBody>
      </p:sp>
      <p:sp>
        <p:nvSpPr>
          <p:cNvPr id="32" name="Google Shape;152;p18">
            <a:extLst>
              <a:ext uri="{FF2B5EF4-FFF2-40B4-BE49-F238E27FC236}">
                <a16:creationId xmlns:a16="http://schemas.microsoft.com/office/drawing/2014/main" id="{E8E2361C-0AB8-483D-93B7-B5BE7F2842B2}"/>
              </a:ext>
            </a:extLst>
          </p:cNvPr>
          <p:cNvSpPr/>
          <p:nvPr/>
        </p:nvSpPr>
        <p:spPr>
          <a:xfrm>
            <a:off x="755650" y="4467225"/>
            <a:ext cx="4335463" cy="908050"/>
          </a:xfrm>
          <a:prstGeom prst="homePlate">
            <a:avLst>
              <a:gd name="adj" fmla="val 31974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grpSp>
        <p:nvGrpSpPr>
          <p:cNvPr id="33" name="Group 76">
            <a:extLst>
              <a:ext uri="{FF2B5EF4-FFF2-40B4-BE49-F238E27FC236}">
                <a16:creationId xmlns:a16="http://schemas.microsoft.com/office/drawing/2014/main" id="{68A5FF5B-B677-4182-B2C4-A3ED92C6E3E1}"/>
              </a:ext>
            </a:extLst>
          </p:cNvPr>
          <p:cNvGrpSpPr/>
          <p:nvPr/>
        </p:nvGrpSpPr>
        <p:grpSpPr>
          <a:xfrm>
            <a:off x="951081" y="4691981"/>
            <a:ext cx="505088" cy="484221"/>
            <a:chOff x="5418138" y="4568825"/>
            <a:chExt cx="568325" cy="508001"/>
          </a:xfrm>
          <a:solidFill>
            <a:schemeClr val="tx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4F733A0D-7D1A-4794-8267-28AC5E9E6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8E827AA8-C5CA-445C-94E1-8EC3369E6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4555C174-2242-463F-B061-687C174B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60AFFB64-8EC6-491F-B990-08BAEA90D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82F39"/>
                </a:solidFill>
                <a:latin typeface="Calibri" panose="020F0502020204030204"/>
              </a:endParaRPr>
            </a:p>
          </p:txBody>
        </p:sp>
      </p:grpSp>
      <p:sp>
        <p:nvSpPr>
          <p:cNvPr id="54290" name="CuadroTexto 37">
            <a:extLst>
              <a:ext uri="{FF2B5EF4-FFF2-40B4-BE49-F238E27FC236}">
                <a16:creationId xmlns:a16="http://schemas.microsoft.com/office/drawing/2014/main" id="{30614909-AB8E-4F1C-BC1D-1DEF2E9DA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6638" y="4503738"/>
            <a:ext cx="43545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4 to. Trimestre </a:t>
            </a:r>
            <a:r>
              <a:rPr lang="es-CO" altLang="en-US" sz="1800" b="1">
                <a:latin typeface="Barlow" pitchFamily="2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(Octubre – Noviembre – Diciembre)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>
                <a:latin typeface="Barlow" pitchFamily="2" charset="0"/>
              </a:rPr>
              <a:t>Recaudo </a:t>
            </a:r>
            <a:r>
              <a:rPr lang="es-CO" altLang="en-US" sz="1800" b="1">
                <a:latin typeface="Barlow" pitchFamily="2" charset="0"/>
              </a:rPr>
              <a:t>$ 13.482.780.254</a:t>
            </a:r>
          </a:p>
        </p:txBody>
      </p:sp>
      <p:graphicFrame>
        <p:nvGraphicFramePr>
          <p:cNvPr id="38" name="Gráfico 37">
            <a:extLst>
              <a:ext uri="{FF2B5EF4-FFF2-40B4-BE49-F238E27FC236}">
                <a16:creationId xmlns:a16="http://schemas.microsoft.com/office/drawing/2014/main" id="{3E99843D-DD8A-4CDB-926C-AB1B20EB5D0C}"/>
              </a:ext>
            </a:extLst>
          </p:cNvPr>
          <p:cNvGraphicFramePr>
            <a:graphicFrameLocks/>
          </p:cNvGraphicFramePr>
          <p:nvPr/>
        </p:nvGraphicFramePr>
        <p:xfrm>
          <a:off x="6777691" y="3009901"/>
          <a:ext cx="4572000" cy="2528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ipse 3">
            <a:extLst>
              <a:ext uri="{FF2B5EF4-FFF2-40B4-BE49-F238E27FC236}">
                <a16:creationId xmlns:a16="http://schemas.microsoft.com/office/drawing/2014/main" id="{A9675527-BBDE-41F7-A47F-1BD38288ABEA}"/>
              </a:ext>
            </a:extLst>
          </p:cNvPr>
          <p:cNvSpPr/>
          <p:nvPr/>
        </p:nvSpPr>
        <p:spPr>
          <a:xfrm>
            <a:off x="7481888" y="1611313"/>
            <a:ext cx="4302125" cy="1085850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pic>
        <p:nvPicPr>
          <p:cNvPr id="55299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52F686B0-46BF-4C3B-8960-1CEF9FF44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ángulo 24">
            <a:extLst>
              <a:ext uri="{FF2B5EF4-FFF2-40B4-BE49-F238E27FC236}">
                <a16:creationId xmlns:a16="http://schemas.microsoft.com/office/drawing/2014/main" id="{6880612F-C0A2-4BE6-B775-F1EB2E66908C}"/>
              </a:ext>
            </a:extLst>
          </p:cNvPr>
          <p:cNvSpPr/>
          <p:nvPr/>
        </p:nvSpPr>
        <p:spPr>
          <a:xfrm>
            <a:off x="7699284" y="835959"/>
            <a:ext cx="3754466" cy="907673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27" name="Google Shape;703;p35">
            <a:extLst>
              <a:ext uri="{FF2B5EF4-FFF2-40B4-BE49-F238E27FC236}">
                <a16:creationId xmlns:a16="http://schemas.microsoft.com/office/drawing/2014/main" id="{C641F402-B6E6-4119-ACC3-AF1CD523D44F}"/>
              </a:ext>
            </a:extLst>
          </p:cNvPr>
          <p:cNvSpPr/>
          <p:nvPr/>
        </p:nvSpPr>
        <p:spPr>
          <a:xfrm>
            <a:off x="1065213" y="1541463"/>
            <a:ext cx="647700" cy="608012"/>
          </a:xfrm>
          <a:prstGeom prst="ellipse">
            <a:avLst/>
          </a:prstGeom>
          <a:solidFill>
            <a:srgbClr val="66CCFF"/>
          </a:solidFill>
          <a:ln>
            <a:solidFill>
              <a:srgbClr val="66CC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705;p35">
            <a:extLst>
              <a:ext uri="{FF2B5EF4-FFF2-40B4-BE49-F238E27FC236}">
                <a16:creationId xmlns:a16="http://schemas.microsoft.com/office/drawing/2014/main" id="{7F699E14-E57B-4724-A9FE-5C31D09C0CC6}"/>
              </a:ext>
            </a:extLst>
          </p:cNvPr>
          <p:cNvSpPr txBox="1"/>
          <p:nvPr/>
        </p:nvSpPr>
        <p:spPr>
          <a:xfrm>
            <a:off x="1947863" y="1719263"/>
            <a:ext cx="1331912" cy="29845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r>
              <a:rPr lang="es-CO" sz="2000" b="1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ea typeface="Fira Sans Condensed SemiBold"/>
                <a:cs typeface="Fira Sans Condensed SemiBold"/>
                <a:sym typeface="Fira Sans Condensed SemiBold"/>
              </a:rPr>
              <a:t>Terpel</a:t>
            </a:r>
            <a:endParaRPr sz="20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  <a:ea typeface="Fira Sans Condensed SemiBold"/>
              <a:cs typeface="Fira Sans Condensed SemiBold"/>
              <a:sym typeface="Fira Sans Condensed SemiBold"/>
            </a:endParaRPr>
          </a:p>
        </p:txBody>
      </p:sp>
      <p:sp>
        <p:nvSpPr>
          <p:cNvPr id="29" name="Google Shape;711;p35">
            <a:extLst>
              <a:ext uri="{FF2B5EF4-FFF2-40B4-BE49-F238E27FC236}">
                <a16:creationId xmlns:a16="http://schemas.microsoft.com/office/drawing/2014/main" id="{2F6914FE-E195-4A80-8625-66A3F133EE45}"/>
              </a:ext>
            </a:extLst>
          </p:cNvPr>
          <p:cNvSpPr/>
          <p:nvPr/>
        </p:nvSpPr>
        <p:spPr>
          <a:xfrm>
            <a:off x="1044575" y="2235200"/>
            <a:ext cx="647700" cy="60801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713;p35">
            <a:extLst>
              <a:ext uri="{FF2B5EF4-FFF2-40B4-BE49-F238E27FC236}">
                <a16:creationId xmlns:a16="http://schemas.microsoft.com/office/drawing/2014/main" id="{7E8A2CCA-E3F2-4FF6-9CD6-4CDA88F0E5A6}"/>
              </a:ext>
            </a:extLst>
          </p:cNvPr>
          <p:cNvSpPr txBox="1"/>
          <p:nvPr/>
        </p:nvSpPr>
        <p:spPr>
          <a:xfrm>
            <a:off x="1981200" y="3768725"/>
            <a:ext cx="1333500" cy="29845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r>
              <a:rPr lang="en" sz="1867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ea typeface="Fira Sans Condensed SemiBold"/>
                <a:cs typeface="Fira Sans Condensed SemiBold"/>
                <a:sym typeface="Fira Sans Condensed SemiBold"/>
              </a:rPr>
              <a:t>Biomax</a:t>
            </a:r>
            <a:endParaRPr sz="1867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  <a:ea typeface="Fira Sans Condensed SemiBold"/>
              <a:cs typeface="Fira Sans Condensed SemiBold"/>
              <a:sym typeface="Fira Sans Condensed SemiBold"/>
            </a:endParaRPr>
          </a:p>
        </p:txBody>
      </p:sp>
      <p:sp>
        <p:nvSpPr>
          <p:cNvPr id="31" name="Google Shape;715;p35">
            <a:extLst>
              <a:ext uri="{FF2B5EF4-FFF2-40B4-BE49-F238E27FC236}">
                <a16:creationId xmlns:a16="http://schemas.microsoft.com/office/drawing/2014/main" id="{B64A0DF1-AF34-41BE-8C73-41B7ABB61908}"/>
              </a:ext>
            </a:extLst>
          </p:cNvPr>
          <p:cNvSpPr/>
          <p:nvPr/>
        </p:nvSpPr>
        <p:spPr>
          <a:xfrm>
            <a:off x="1027113" y="2928938"/>
            <a:ext cx="647700" cy="6096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717;p35">
            <a:extLst>
              <a:ext uri="{FF2B5EF4-FFF2-40B4-BE49-F238E27FC236}">
                <a16:creationId xmlns:a16="http://schemas.microsoft.com/office/drawing/2014/main" id="{7785943B-D465-48F7-8AD6-79AAC1CFA873}"/>
              </a:ext>
            </a:extLst>
          </p:cNvPr>
          <p:cNvSpPr txBox="1"/>
          <p:nvPr/>
        </p:nvSpPr>
        <p:spPr>
          <a:xfrm>
            <a:off x="1963738" y="2398713"/>
            <a:ext cx="1485900" cy="29845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r>
              <a:rPr lang="en" sz="20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ea typeface="Fira Sans Condensed SemiBold"/>
                <a:cs typeface="Fira Sans Condensed SemiBold"/>
                <a:sym typeface="Fira Sans Condensed SemiBold"/>
              </a:rPr>
              <a:t>Primax</a:t>
            </a:r>
            <a:r>
              <a:rPr lang="en" sz="2133" kern="0" dirty="0">
                <a:solidFill>
                  <a:srgbClr val="000000"/>
                </a:solidFill>
                <a:latin typeface="Fira Sans Condensed SemiBold"/>
                <a:ea typeface="Fira Sans Condensed SemiBold"/>
                <a:cs typeface="Fira Sans Condensed SemiBold"/>
                <a:sym typeface="Fira Sans Condensed SemiBold"/>
              </a:rPr>
              <a:t> </a:t>
            </a:r>
            <a:endParaRPr sz="2133" kern="0" dirty="0">
              <a:solidFill>
                <a:srgbClr val="000000"/>
              </a:solidFill>
              <a:latin typeface="Fira Sans Condensed SemiBold"/>
              <a:ea typeface="Fira Sans Condensed SemiBold"/>
              <a:cs typeface="Fira Sans Condensed SemiBold"/>
              <a:sym typeface="Fira Sans Condensed SemiBold"/>
            </a:endParaRPr>
          </a:p>
        </p:txBody>
      </p:sp>
      <p:sp>
        <p:nvSpPr>
          <p:cNvPr id="33" name="Google Shape;719;p35">
            <a:extLst>
              <a:ext uri="{FF2B5EF4-FFF2-40B4-BE49-F238E27FC236}">
                <a16:creationId xmlns:a16="http://schemas.microsoft.com/office/drawing/2014/main" id="{EE9DA0F7-3E78-431E-9524-F8E46207F9DB}"/>
              </a:ext>
            </a:extLst>
          </p:cNvPr>
          <p:cNvSpPr/>
          <p:nvPr/>
        </p:nvSpPr>
        <p:spPr>
          <a:xfrm>
            <a:off x="1044575" y="4343400"/>
            <a:ext cx="647700" cy="60801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721;p35">
            <a:extLst>
              <a:ext uri="{FF2B5EF4-FFF2-40B4-BE49-F238E27FC236}">
                <a16:creationId xmlns:a16="http://schemas.microsoft.com/office/drawing/2014/main" id="{79A130EC-076D-4DB0-89BA-5838F381BFD8}"/>
              </a:ext>
            </a:extLst>
          </p:cNvPr>
          <p:cNvSpPr txBox="1"/>
          <p:nvPr/>
        </p:nvSpPr>
        <p:spPr>
          <a:xfrm>
            <a:off x="1963738" y="3073400"/>
            <a:ext cx="1485900" cy="298450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r>
              <a:rPr lang="en" sz="20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ea typeface="Fira Sans Condensed SemiBold"/>
                <a:cs typeface="Fira Sans Condensed SemiBold"/>
                <a:sym typeface="Fira Sans Condensed SemiBold"/>
              </a:rPr>
              <a:t>Petrobras</a:t>
            </a:r>
            <a:endParaRPr sz="20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  <a:ea typeface="Fira Sans Condensed SemiBold"/>
              <a:cs typeface="Fira Sans Condensed SemiBold"/>
              <a:sym typeface="Fira Sans Condensed SemiBold"/>
            </a:endParaRPr>
          </a:p>
        </p:txBody>
      </p:sp>
      <p:sp>
        <p:nvSpPr>
          <p:cNvPr id="35" name="Google Shape;1566;p18">
            <a:extLst>
              <a:ext uri="{FF2B5EF4-FFF2-40B4-BE49-F238E27FC236}">
                <a16:creationId xmlns:a16="http://schemas.microsoft.com/office/drawing/2014/main" id="{C0BE959E-B44A-4263-8B20-D5A83BC9D681}"/>
              </a:ext>
            </a:extLst>
          </p:cNvPr>
          <p:cNvSpPr/>
          <p:nvPr/>
        </p:nvSpPr>
        <p:spPr>
          <a:xfrm>
            <a:off x="3587750" y="4405313"/>
            <a:ext cx="2530475" cy="350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>
              <a:buClr>
                <a:srgbClr val="000000"/>
              </a:buClr>
              <a:buSzPts val="1100"/>
              <a:defRPr/>
            </a:pPr>
            <a:r>
              <a:rPr lang="es-CO" sz="2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cs typeface="Arial"/>
                <a:sym typeface="Arial"/>
              </a:rPr>
              <a:t>$ 452.007.000</a:t>
            </a:r>
          </a:p>
        </p:txBody>
      </p:sp>
      <p:sp>
        <p:nvSpPr>
          <p:cNvPr id="36" name="Google Shape;1568;p18">
            <a:extLst>
              <a:ext uri="{FF2B5EF4-FFF2-40B4-BE49-F238E27FC236}">
                <a16:creationId xmlns:a16="http://schemas.microsoft.com/office/drawing/2014/main" id="{D474BB4D-8EE0-4E88-B0B4-C98D2DC73A45}"/>
              </a:ext>
            </a:extLst>
          </p:cNvPr>
          <p:cNvSpPr/>
          <p:nvPr/>
        </p:nvSpPr>
        <p:spPr>
          <a:xfrm>
            <a:off x="3540125" y="2235200"/>
            <a:ext cx="2532063" cy="3492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>
              <a:buClr>
                <a:srgbClr val="000000"/>
              </a:buClr>
              <a:buSzPts val="1100"/>
              <a:defRPr/>
            </a:pPr>
            <a:r>
              <a:rPr lang="en" sz="2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cs typeface="Arial"/>
                <a:sym typeface="Fira Sans Extra Condensed Medium"/>
              </a:rPr>
              <a:t>$ 10.046.899.000 </a:t>
            </a:r>
            <a:endParaRPr sz="2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  <a:cs typeface="Arial"/>
              <a:sym typeface="Arial"/>
            </a:endParaRPr>
          </a:p>
        </p:txBody>
      </p:sp>
      <p:sp>
        <p:nvSpPr>
          <p:cNvPr id="37" name="Google Shape;1567;p18">
            <a:extLst>
              <a:ext uri="{FF2B5EF4-FFF2-40B4-BE49-F238E27FC236}">
                <a16:creationId xmlns:a16="http://schemas.microsoft.com/office/drawing/2014/main" id="{D5FDF3BD-B881-4DF3-972B-A11041B8FC98}"/>
              </a:ext>
            </a:extLst>
          </p:cNvPr>
          <p:cNvSpPr/>
          <p:nvPr/>
        </p:nvSpPr>
        <p:spPr>
          <a:xfrm>
            <a:off x="3540125" y="1517650"/>
            <a:ext cx="2532063" cy="350838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>
              <a:buClr>
                <a:srgbClr val="000000"/>
              </a:buClr>
              <a:buSzPts val="1100"/>
              <a:defRPr/>
            </a:pPr>
            <a:r>
              <a:rPr lang="es-CO" sz="2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cs typeface="Arial"/>
                <a:sym typeface="Arial"/>
              </a:rPr>
              <a:t>$ 18.011.883.000</a:t>
            </a:r>
            <a:endParaRPr sz="20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  <a:cs typeface="Arial"/>
              <a:sym typeface="Arial"/>
            </a:endParaRPr>
          </a:p>
        </p:txBody>
      </p:sp>
      <p:sp>
        <p:nvSpPr>
          <p:cNvPr id="38" name="Google Shape;1566;p18">
            <a:extLst>
              <a:ext uri="{FF2B5EF4-FFF2-40B4-BE49-F238E27FC236}">
                <a16:creationId xmlns:a16="http://schemas.microsoft.com/office/drawing/2014/main" id="{8611F707-3752-42F5-B53B-6F5E32ED0486}"/>
              </a:ext>
            </a:extLst>
          </p:cNvPr>
          <p:cNvSpPr/>
          <p:nvPr/>
        </p:nvSpPr>
        <p:spPr>
          <a:xfrm>
            <a:off x="3595688" y="3744913"/>
            <a:ext cx="2532062" cy="3508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>
              <a:buClr>
                <a:srgbClr val="000000"/>
              </a:buClr>
              <a:buSzPts val="1100"/>
              <a:defRPr/>
            </a:pPr>
            <a:r>
              <a:rPr lang="es-CO" sz="2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cs typeface="Arial"/>
                <a:sym typeface="Arial"/>
              </a:rPr>
              <a:t>$ 442.906.000</a:t>
            </a:r>
            <a:endParaRPr sz="2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  <a:cs typeface="Arial"/>
              <a:sym typeface="Arial"/>
            </a:endParaRPr>
          </a:p>
        </p:txBody>
      </p:sp>
      <p:sp>
        <p:nvSpPr>
          <p:cNvPr id="39" name="Google Shape;715;p35">
            <a:extLst>
              <a:ext uri="{FF2B5EF4-FFF2-40B4-BE49-F238E27FC236}">
                <a16:creationId xmlns:a16="http://schemas.microsoft.com/office/drawing/2014/main" id="{C222C2BF-9836-4060-923F-E0FAB93A4356}"/>
              </a:ext>
            </a:extLst>
          </p:cNvPr>
          <p:cNvSpPr/>
          <p:nvPr/>
        </p:nvSpPr>
        <p:spPr>
          <a:xfrm>
            <a:off x="1020763" y="3638550"/>
            <a:ext cx="647700" cy="6096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565;p18">
            <a:extLst>
              <a:ext uri="{FF2B5EF4-FFF2-40B4-BE49-F238E27FC236}">
                <a16:creationId xmlns:a16="http://schemas.microsoft.com/office/drawing/2014/main" id="{3169A9FF-29C3-498B-B966-6D63FA51EF1D}"/>
              </a:ext>
            </a:extLst>
          </p:cNvPr>
          <p:cNvSpPr/>
          <p:nvPr/>
        </p:nvSpPr>
        <p:spPr>
          <a:xfrm>
            <a:off x="3602038" y="3046413"/>
            <a:ext cx="2532062" cy="3492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>
              <a:buClr>
                <a:srgbClr val="000000"/>
              </a:buClr>
              <a:buSzPts val="1100"/>
              <a:defRPr/>
            </a:pPr>
            <a:r>
              <a:rPr lang="es-CO" sz="2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cs typeface="Arial"/>
                <a:sym typeface="Arial"/>
              </a:rPr>
              <a:t>$ 1.123.151.000</a:t>
            </a:r>
          </a:p>
        </p:txBody>
      </p:sp>
      <p:sp>
        <p:nvSpPr>
          <p:cNvPr id="41" name="Google Shape;713;p35">
            <a:extLst>
              <a:ext uri="{FF2B5EF4-FFF2-40B4-BE49-F238E27FC236}">
                <a16:creationId xmlns:a16="http://schemas.microsoft.com/office/drawing/2014/main" id="{7EA79195-2D9E-4544-9723-D95E3CB51C5A}"/>
              </a:ext>
            </a:extLst>
          </p:cNvPr>
          <p:cNvSpPr txBox="1"/>
          <p:nvPr/>
        </p:nvSpPr>
        <p:spPr>
          <a:xfrm>
            <a:off x="1963738" y="4468813"/>
            <a:ext cx="1333500" cy="300037"/>
          </a:xfrm>
          <a:prstGeom prst="rect">
            <a:avLst/>
          </a:prstGeom>
          <a:noFill/>
          <a:ln>
            <a:noFill/>
          </a:ln>
        </p:spPr>
        <p:txBody>
          <a:bodyPr spcFirstLastPara="1" lIns="121900" tIns="121900" rIns="121900" bIns="121900" anchor="ctr"/>
          <a:lstStyle/>
          <a:p>
            <a:pPr defTabSz="1219170">
              <a:buClr>
                <a:srgbClr val="000000"/>
              </a:buClr>
              <a:defRPr/>
            </a:pPr>
            <a:r>
              <a:rPr lang="en" sz="1867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ea typeface="Fira Sans Condensed SemiBold"/>
                <a:cs typeface="Fira Sans Condensed SemiBold"/>
                <a:sym typeface="Fira Sans Condensed SemiBold"/>
              </a:rPr>
              <a:t>Chevron</a:t>
            </a:r>
            <a:endParaRPr sz="1867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20B0604020202020204" charset="0"/>
              <a:ea typeface="Fira Sans Condensed SemiBold"/>
              <a:cs typeface="Fira Sans Condensed SemiBold"/>
              <a:sym typeface="Fira Sans Condensed SemiBold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D3D86F44-3A6F-4540-B2A3-80781346E334}"/>
              </a:ext>
            </a:extLst>
          </p:cNvPr>
          <p:cNvSpPr txBox="1"/>
          <p:nvPr/>
        </p:nvSpPr>
        <p:spPr>
          <a:xfrm rot="16200000">
            <a:off x="-1330325" y="2833688"/>
            <a:ext cx="41354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-CO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20B0604020202020204" charset="0"/>
                <a:cs typeface="Arial"/>
                <a:sym typeface="Arial"/>
              </a:rPr>
              <a:t>RECAUDO ACUMULADO AÑO 2021</a:t>
            </a: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7897FCC2-DADE-45DC-BA82-6D09695BFB6B}"/>
              </a:ext>
            </a:extLst>
          </p:cNvPr>
          <p:cNvSpPr/>
          <p:nvPr/>
        </p:nvSpPr>
        <p:spPr>
          <a:xfrm>
            <a:off x="7612063" y="825500"/>
            <a:ext cx="79375" cy="1573213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4" name="TextBox 27">
            <a:extLst>
              <a:ext uri="{FF2B5EF4-FFF2-40B4-BE49-F238E27FC236}">
                <a16:creationId xmlns:a16="http://schemas.microsoft.com/office/drawing/2014/main" id="{79243350-CA50-4DDF-A474-4783C4FC31A2}"/>
              </a:ext>
            </a:extLst>
          </p:cNvPr>
          <p:cNvSpPr txBox="1"/>
          <p:nvPr/>
        </p:nvSpPr>
        <p:spPr>
          <a:xfrm>
            <a:off x="7802563" y="830263"/>
            <a:ext cx="3738562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/>
                <a:ea typeface="Noto Sans" panose="020B0502040504020204" pitchFamily="34"/>
                <a:cs typeface="Noto Sans" panose="020B0502040504020204" pitchFamily="34"/>
              </a:rPr>
              <a:t>RECUADO A DICIEMBRE DE 2021</a:t>
            </a:r>
            <a:endParaRPr lang="en-GB" sz="2400" dirty="0">
              <a:latin typeface="Barlow"/>
              <a:ea typeface="Noto Sans" panose="020B0502040504020204" pitchFamily="34"/>
              <a:cs typeface="Noto Sans" panose="020B0502040504020204" pitchFamily="34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atin typeface="Barlow"/>
              <a:ea typeface="Noto Sans" panose="020B0502040504020204" pitchFamily="34"/>
              <a:cs typeface="Noto Sans" panose="020B0502040504020204" pitchFamily="34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b="1" dirty="0">
                <a:solidFill>
                  <a:srgbClr val="339933"/>
                </a:solidFill>
                <a:latin typeface="Barlow"/>
                <a:ea typeface="Noto Sans" panose="020B0502040504020204" pitchFamily="34"/>
                <a:cs typeface="Noto Sans" panose="020B0502040504020204" pitchFamily="34"/>
              </a:rPr>
              <a:t>$ 30.076.846.000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A0C89CD5-0B20-44D9-A9EE-7CCD4DF5140B}"/>
              </a:ext>
            </a:extLst>
          </p:cNvPr>
          <p:cNvSpPr txBox="1"/>
          <p:nvPr/>
        </p:nvSpPr>
        <p:spPr>
          <a:xfrm>
            <a:off x="85725" y="136525"/>
            <a:ext cx="55594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IMPUESTO SOBRE TASA A LA GASOLINA MOTOR 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8EDFF50-E43F-4915-A613-EAFA2D8E42C5}"/>
              </a:ext>
            </a:extLst>
          </p:cNvPr>
          <p:cNvGraphicFramePr>
            <a:graphicFrameLocks noGrp="1"/>
          </p:cNvGraphicFramePr>
          <p:nvPr/>
        </p:nvGraphicFramePr>
        <p:xfrm>
          <a:off x="7467600" y="3073400"/>
          <a:ext cx="4076700" cy="2339975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2065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1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263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Barlow Medium"/>
                        </a:rPr>
                        <a:t>RECAUDO SOBRETASA A LA GASOLINA MOTOR </a:t>
                      </a:r>
                      <a:br>
                        <a:rPr lang="es-CO" sz="1200" b="1" u="none" strike="noStrike" dirty="0">
                          <a:effectLst/>
                          <a:latin typeface="Barlow Medium"/>
                        </a:rPr>
                      </a:br>
                      <a:r>
                        <a:rPr lang="es-CO" sz="1200" b="1" u="none" strike="noStrike" dirty="0">
                          <a:effectLst/>
                          <a:latin typeface="Barlow Medium"/>
                        </a:rPr>
                        <a:t>4to.</a:t>
                      </a:r>
                      <a:r>
                        <a:rPr lang="es-CO" sz="1200" b="1" u="none" strike="noStrike" baseline="0" dirty="0">
                          <a:effectLst/>
                          <a:latin typeface="Barlow Medium"/>
                        </a:rPr>
                        <a:t> Trimestre 2021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45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Barlow Medium"/>
                        </a:rPr>
                        <a:t>MES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Barlow Medium"/>
                        </a:rPr>
                        <a:t>VALOR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2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Barlow Medium"/>
                        </a:rPr>
                        <a:t>OCTUBRE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Barlow Medium"/>
                        </a:rPr>
                        <a:t> $              2.767.336.000 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22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Barlow Medium"/>
                        </a:rPr>
                        <a:t>NOVIEMBRE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Barlow Medium"/>
                        </a:rPr>
                        <a:t> $              2.939.252.000 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22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>
                          <a:effectLst/>
                          <a:latin typeface="Barlow Medium"/>
                        </a:rPr>
                        <a:t>DICIEMBRE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Barlow Medium"/>
                        </a:rPr>
                        <a:t> $              2.871.625.000 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22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Barlow Medium"/>
                        </a:rPr>
                        <a:t>TOTAL 4 </a:t>
                      </a:r>
                      <a:r>
                        <a:rPr lang="es-CO" sz="1200" u="none" strike="noStrike" dirty="0" err="1">
                          <a:effectLst/>
                          <a:latin typeface="Barlow Medium"/>
                        </a:rPr>
                        <a:t>T°</a:t>
                      </a:r>
                      <a:r>
                        <a:rPr lang="es-CO" sz="1200" u="none" strike="noStrike" dirty="0">
                          <a:effectLst/>
                          <a:latin typeface="Barlow Medium"/>
                        </a:rPr>
                        <a:t>.</a:t>
                      </a:r>
                      <a:r>
                        <a:rPr lang="es-CO" sz="1200" u="none" strike="noStrike" baseline="0" dirty="0">
                          <a:effectLst/>
                          <a:latin typeface="Barlow Medium"/>
                        </a:rPr>
                        <a:t> </a:t>
                      </a:r>
                      <a:r>
                        <a:rPr lang="es-CO" sz="1200" u="none" strike="noStrike" dirty="0">
                          <a:effectLst/>
                          <a:latin typeface="Barlow Medium"/>
                        </a:rPr>
                        <a:t>TRIMESTRE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Barlow Medium"/>
                        </a:rPr>
                        <a:t> $              8.578.213.000 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Barlow Medium"/>
                      </a:endParaRPr>
                    </a:p>
                  </a:txBody>
                  <a:tcPr marL="9525" marR="9525" marT="952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35F49DC5-2B6E-46DA-AB48-71903C06BE84}"/>
              </a:ext>
            </a:extLst>
          </p:cNvPr>
          <p:cNvSpPr/>
          <p:nvPr/>
        </p:nvSpPr>
        <p:spPr>
          <a:xfrm>
            <a:off x="8164513" y="60325"/>
            <a:ext cx="3529012" cy="755650"/>
          </a:xfrm>
          <a:prstGeom prst="ellipse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pic>
        <p:nvPicPr>
          <p:cNvPr id="56323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BA65F168-D450-4128-AF34-D6A95CAA1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12">
            <a:extLst>
              <a:ext uri="{FF2B5EF4-FFF2-40B4-BE49-F238E27FC236}">
                <a16:creationId xmlns:a16="http://schemas.microsoft.com/office/drawing/2014/main" id="{3A147616-CD9D-420D-AA8C-2A35628AC26F}"/>
              </a:ext>
            </a:extLst>
          </p:cNvPr>
          <p:cNvSpPr/>
          <p:nvPr/>
        </p:nvSpPr>
        <p:spPr>
          <a:xfrm>
            <a:off x="792163" y="1703388"/>
            <a:ext cx="3402012" cy="555625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56325" name="Google Shape;1438;p43">
            <a:extLst>
              <a:ext uri="{FF2B5EF4-FFF2-40B4-BE49-F238E27FC236}">
                <a16:creationId xmlns:a16="http://schemas.microsoft.com/office/drawing/2014/main" id="{41712D7C-8BBD-4E39-B118-FC180059D4D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92163" y="1889125"/>
            <a:ext cx="3449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n-US" sz="1600" b="1">
              <a:latin typeface="Barlow Medium" pitchFamily="2" charset="0"/>
              <a:ea typeface="Fira Sans Extra Condensed Mediu"/>
              <a:cs typeface="Fira Sans Extra Condensed Mediu"/>
              <a:sym typeface="Fira Sans Extra Condensed Mediu"/>
            </a:endParaRPr>
          </a:p>
        </p:txBody>
      </p:sp>
      <p:sp>
        <p:nvSpPr>
          <p:cNvPr id="56326" name="CuadroTexto 5">
            <a:extLst>
              <a:ext uri="{FF2B5EF4-FFF2-40B4-BE49-F238E27FC236}">
                <a16:creationId xmlns:a16="http://schemas.microsoft.com/office/drawing/2014/main" id="{2A6F4435-3608-4409-A783-4807DDB010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1730375"/>
            <a:ext cx="435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Estampilla Para Pro Cultura 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4 To. Trimestre 2021</a:t>
            </a:r>
          </a:p>
        </p:txBody>
      </p:sp>
      <p:sp>
        <p:nvSpPr>
          <p:cNvPr id="7" name="Rounded Rectangle 12">
            <a:extLst>
              <a:ext uri="{FF2B5EF4-FFF2-40B4-BE49-F238E27FC236}">
                <a16:creationId xmlns:a16="http://schemas.microsoft.com/office/drawing/2014/main" id="{F8D3B208-ED38-4ED1-8891-7F95FD5902AC}"/>
              </a:ext>
            </a:extLst>
          </p:cNvPr>
          <p:cNvSpPr/>
          <p:nvPr/>
        </p:nvSpPr>
        <p:spPr>
          <a:xfrm>
            <a:off x="755650" y="727075"/>
            <a:ext cx="3402013" cy="755650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56328" name="Google Shape;1438;p43">
            <a:extLst>
              <a:ext uri="{FF2B5EF4-FFF2-40B4-BE49-F238E27FC236}">
                <a16:creationId xmlns:a16="http://schemas.microsoft.com/office/drawing/2014/main" id="{7E4F07F9-D354-479E-AFE8-F83064024990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27075" y="892175"/>
            <a:ext cx="3448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  <a:ea typeface="Fira Sans Extra Condensed Mediu"/>
                <a:cs typeface="Fira Sans Extra Condensed Mediu"/>
                <a:sym typeface="Fira Sans Extra Condensed Mediu"/>
              </a:rPr>
              <a:t>Estampilla para el Bienestar del Adulto Mayor – 4to. Trimestre de 2021</a:t>
            </a:r>
          </a:p>
        </p:txBody>
      </p:sp>
      <p:sp>
        <p:nvSpPr>
          <p:cNvPr id="9" name="Flecha a la derecha con muesca 8">
            <a:extLst>
              <a:ext uri="{FF2B5EF4-FFF2-40B4-BE49-F238E27FC236}">
                <a16:creationId xmlns:a16="http://schemas.microsoft.com/office/drawing/2014/main" id="{509CED6C-0340-4938-961A-EF252CFF8329}"/>
              </a:ext>
            </a:extLst>
          </p:cNvPr>
          <p:cNvSpPr/>
          <p:nvPr/>
        </p:nvSpPr>
        <p:spPr>
          <a:xfrm>
            <a:off x="4210050" y="819150"/>
            <a:ext cx="412750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5B097568-6990-4EC1-8F85-97584B6A003D}"/>
              </a:ext>
            </a:extLst>
          </p:cNvPr>
          <p:cNvSpPr/>
          <p:nvPr/>
        </p:nvSpPr>
        <p:spPr>
          <a:xfrm>
            <a:off x="4710113" y="815975"/>
            <a:ext cx="1903412" cy="436563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56331" name="CuadroTexto 10">
            <a:extLst>
              <a:ext uri="{FF2B5EF4-FFF2-40B4-BE49-F238E27FC236}">
                <a16:creationId xmlns:a16="http://schemas.microsoft.com/office/drawing/2014/main" id="{80D55DCC-3D96-40CB-B758-DD9C82862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8175" y="863600"/>
            <a:ext cx="2400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 Medium" pitchFamily="2" charset="0"/>
              </a:rPr>
              <a:t>$ 3.693.926.521</a:t>
            </a:r>
          </a:p>
        </p:txBody>
      </p:sp>
      <p:sp>
        <p:nvSpPr>
          <p:cNvPr id="12" name="Flecha a la derecha con muesca 11">
            <a:extLst>
              <a:ext uri="{FF2B5EF4-FFF2-40B4-BE49-F238E27FC236}">
                <a16:creationId xmlns:a16="http://schemas.microsoft.com/office/drawing/2014/main" id="{C77F6801-60E4-4F48-BBA1-A0A82354B133}"/>
              </a:ext>
            </a:extLst>
          </p:cNvPr>
          <p:cNvSpPr/>
          <p:nvPr/>
        </p:nvSpPr>
        <p:spPr>
          <a:xfrm>
            <a:off x="7399338" y="863600"/>
            <a:ext cx="414337" cy="455613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56333" name="Google Shape;1438;p43">
            <a:extLst>
              <a:ext uri="{FF2B5EF4-FFF2-40B4-BE49-F238E27FC236}">
                <a16:creationId xmlns:a16="http://schemas.microsoft.com/office/drawing/2014/main" id="{DCEEAC60-A7A0-4AC4-8DFA-D96331625CF3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8407400" y="76200"/>
            <a:ext cx="308133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Medium" pitchFamily="2" charset="0"/>
                <a:ea typeface="Fira Sans Extra Condensed Mediu"/>
                <a:cs typeface="Fira Sans Extra Condensed Mediu"/>
                <a:sym typeface="Fira Sans Extra Condensed Mediu"/>
              </a:rPr>
              <a:t>Acumulado a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Medium" pitchFamily="2" charset="0"/>
                <a:ea typeface="Fira Sans Extra Condensed Mediu"/>
                <a:cs typeface="Fira Sans Extra Condensed Mediu"/>
                <a:sym typeface="Fira Sans Extra Condensed Mediu"/>
              </a:rPr>
              <a:t>31 de Dic. De 2021 </a:t>
            </a:r>
          </a:p>
        </p:txBody>
      </p:sp>
      <p:sp>
        <p:nvSpPr>
          <p:cNvPr id="16" name="Flecha a la derecha con muesca 15">
            <a:extLst>
              <a:ext uri="{FF2B5EF4-FFF2-40B4-BE49-F238E27FC236}">
                <a16:creationId xmlns:a16="http://schemas.microsoft.com/office/drawing/2014/main" id="{6287B8EE-DE35-4D4B-A1A9-D23AC628FB04}"/>
              </a:ext>
            </a:extLst>
          </p:cNvPr>
          <p:cNvSpPr/>
          <p:nvPr/>
        </p:nvSpPr>
        <p:spPr>
          <a:xfrm>
            <a:off x="4246563" y="1793875"/>
            <a:ext cx="414337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17" name="Rounded Rectangle 12">
            <a:extLst>
              <a:ext uri="{FF2B5EF4-FFF2-40B4-BE49-F238E27FC236}">
                <a16:creationId xmlns:a16="http://schemas.microsoft.com/office/drawing/2014/main" id="{54296CED-9A85-44BA-94E0-792E3FB4D161}"/>
              </a:ext>
            </a:extLst>
          </p:cNvPr>
          <p:cNvSpPr/>
          <p:nvPr/>
        </p:nvSpPr>
        <p:spPr>
          <a:xfrm>
            <a:off x="4800600" y="1782763"/>
            <a:ext cx="1866900" cy="428625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56336" name="CuadroTexto 17">
            <a:extLst>
              <a:ext uri="{FF2B5EF4-FFF2-40B4-BE49-F238E27FC236}">
                <a16:creationId xmlns:a16="http://schemas.microsoft.com/office/drawing/2014/main" id="{D8449584-20D5-47C2-BF35-70C6D4F947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8838" y="1817688"/>
            <a:ext cx="2152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 Medium" pitchFamily="2" charset="0"/>
              </a:rPr>
              <a:t>$ 3.050.997.886 </a:t>
            </a:r>
          </a:p>
        </p:txBody>
      </p:sp>
      <p:sp>
        <p:nvSpPr>
          <p:cNvPr id="19" name="Flecha a la derecha con muesca 18">
            <a:extLst>
              <a:ext uri="{FF2B5EF4-FFF2-40B4-BE49-F238E27FC236}">
                <a16:creationId xmlns:a16="http://schemas.microsoft.com/office/drawing/2014/main" id="{A6A9DCD6-4A5C-4D01-A6B2-2D1E65CD3791}"/>
              </a:ext>
            </a:extLst>
          </p:cNvPr>
          <p:cNvSpPr/>
          <p:nvPr/>
        </p:nvSpPr>
        <p:spPr>
          <a:xfrm>
            <a:off x="7399338" y="1795463"/>
            <a:ext cx="414337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23" name="Rounded Rectangle 12">
            <a:extLst>
              <a:ext uri="{FF2B5EF4-FFF2-40B4-BE49-F238E27FC236}">
                <a16:creationId xmlns:a16="http://schemas.microsoft.com/office/drawing/2014/main" id="{8BD413A7-CC14-4602-8241-19E2FFC4FEA4}"/>
              </a:ext>
            </a:extLst>
          </p:cNvPr>
          <p:cNvSpPr/>
          <p:nvPr/>
        </p:nvSpPr>
        <p:spPr>
          <a:xfrm>
            <a:off x="792163" y="3476625"/>
            <a:ext cx="3402012" cy="744538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56339" name="Google Shape;1438;p43">
            <a:extLst>
              <a:ext uri="{FF2B5EF4-FFF2-40B4-BE49-F238E27FC236}">
                <a16:creationId xmlns:a16="http://schemas.microsoft.com/office/drawing/2014/main" id="{09E6F0B8-0CEA-450D-9B52-C28B4576A68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92163" y="3663950"/>
            <a:ext cx="3449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n-US" sz="1600" b="1">
              <a:latin typeface="Barlow Medium" pitchFamily="2" charset="0"/>
              <a:ea typeface="Fira Sans Extra Condensed Mediu"/>
              <a:cs typeface="Fira Sans Extra Condensed Mediu"/>
              <a:sym typeface="Fira Sans Extra Condensed Mediu"/>
            </a:endParaRPr>
          </a:p>
        </p:txBody>
      </p:sp>
      <p:sp>
        <p:nvSpPr>
          <p:cNvPr id="25" name="Rounded Rectangle 12">
            <a:extLst>
              <a:ext uri="{FF2B5EF4-FFF2-40B4-BE49-F238E27FC236}">
                <a16:creationId xmlns:a16="http://schemas.microsoft.com/office/drawing/2014/main" id="{9A688B6C-A88E-4A26-ADDF-45E1BBE55349}"/>
              </a:ext>
            </a:extLst>
          </p:cNvPr>
          <p:cNvSpPr/>
          <p:nvPr/>
        </p:nvSpPr>
        <p:spPr>
          <a:xfrm>
            <a:off x="792163" y="2571750"/>
            <a:ext cx="3402012" cy="571500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56341" name="Google Shape;1438;p43">
            <a:extLst>
              <a:ext uri="{FF2B5EF4-FFF2-40B4-BE49-F238E27FC236}">
                <a16:creationId xmlns:a16="http://schemas.microsoft.com/office/drawing/2014/main" id="{F1441E5B-2026-4EC0-BA1C-6E55D0DD5AB7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27075" y="2635250"/>
            <a:ext cx="3448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Recaudo Impuesto Delineación Urbana  4 To. Trimestre de 2021</a:t>
            </a:r>
          </a:p>
        </p:txBody>
      </p:sp>
      <p:sp>
        <p:nvSpPr>
          <p:cNvPr id="27" name="Flecha a la derecha con muesca 26">
            <a:extLst>
              <a:ext uri="{FF2B5EF4-FFF2-40B4-BE49-F238E27FC236}">
                <a16:creationId xmlns:a16="http://schemas.microsoft.com/office/drawing/2014/main" id="{3A6BDE4A-4E49-4199-95A4-64FE2FE403C2}"/>
              </a:ext>
            </a:extLst>
          </p:cNvPr>
          <p:cNvSpPr/>
          <p:nvPr/>
        </p:nvSpPr>
        <p:spPr>
          <a:xfrm>
            <a:off x="4246563" y="2663825"/>
            <a:ext cx="414337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28" name="Rounded Rectangle 12">
            <a:extLst>
              <a:ext uri="{FF2B5EF4-FFF2-40B4-BE49-F238E27FC236}">
                <a16:creationId xmlns:a16="http://schemas.microsoft.com/office/drawing/2014/main" id="{589F7575-8A2B-4EAA-8F1D-A15F0993AFB3}"/>
              </a:ext>
            </a:extLst>
          </p:cNvPr>
          <p:cNvSpPr/>
          <p:nvPr/>
        </p:nvSpPr>
        <p:spPr>
          <a:xfrm>
            <a:off x="4746625" y="2608263"/>
            <a:ext cx="1866900" cy="442912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56344" name="CuadroTexto 28">
            <a:extLst>
              <a:ext uri="{FF2B5EF4-FFF2-40B4-BE49-F238E27FC236}">
                <a16:creationId xmlns:a16="http://schemas.microsoft.com/office/drawing/2014/main" id="{0BAC5A9A-DBBE-4D1B-BD60-2A8C024F2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0113" y="2698750"/>
            <a:ext cx="1957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 Medium" pitchFamily="2" charset="0"/>
              </a:rPr>
              <a:t>$ 156.323.432</a:t>
            </a:r>
          </a:p>
        </p:txBody>
      </p:sp>
      <p:sp>
        <p:nvSpPr>
          <p:cNvPr id="30" name="Flecha a la derecha con muesca 29">
            <a:extLst>
              <a:ext uri="{FF2B5EF4-FFF2-40B4-BE49-F238E27FC236}">
                <a16:creationId xmlns:a16="http://schemas.microsoft.com/office/drawing/2014/main" id="{7E9B30BB-360F-4F00-970E-C3D1913763C0}"/>
              </a:ext>
            </a:extLst>
          </p:cNvPr>
          <p:cNvSpPr/>
          <p:nvPr/>
        </p:nvSpPr>
        <p:spPr>
          <a:xfrm>
            <a:off x="7399338" y="2659063"/>
            <a:ext cx="414337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34" name="Flecha a la derecha con muesca 33">
            <a:extLst>
              <a:ext uri="{FF2B5EF4-FFF2-40B4-BE49-F238E27FC236}">
                <a16:creationId xmlns:a16="http://schemas.microsoft.com/office/drawing/2014/main" id="{4AC063B1-137C-43E3-A9B5-A671449FD925}"/>
              </a:ext>
            </a:extLst>
          </p:cNvPr>
          <p:cNvSpPr/>
          <p:nvPr/>
        </p:nvSpPr>
        <p:spPr>
          <a:xfrm>
            <a:off x="4246563" y="3568700"/>
            <a:ext cx="414337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35" name="Rounded Rectangle 12">
            <a:extLst>
              <a:ext uri="{FF2B5EF4-FFF2-40B4-BE49-F238E27FC236}">
                <a16:creationId xmlns:a16="http://schemas.microsoft.com/office/drawing/2014/main" id="{9C903DE3-B737-41D0-961E-695997DAECDF}"/>
              </a:ext>
            </a:extLst>
          </p:cNvPr>
          <p:cNvSpPr/>
          <p:nvPr/>
        </p:nvSpPr>
        <p:spPr>
          <a:xfrm>
            <a:off x="4746625" y="3513138"/>
            <a:ext cx="1866900" cy="481012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56348" name="CuadroTexto 35">
            <a:extLst>
              <a:ext uri="{FF2B5EF4-FFF2-40B4-BE49-F238E27FC236}">
                <a16:creationId xmlns:a16="http://schemas.microsoft.com/office/drawing/2014/main" id="{D60FCCFB-D38C-4DBF-B96F-612737C09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5" y="3581400"/>
            <a:ext cx="1957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 Medium" pitchFamily="2" charset="0"/>
              </a:rPr>
              <a:t>$ 15.546.657</a:t>
            </a:r>
          </a:p>
        </p:txBody>
      </p:sp>
      <p:sp>
        <p:nvSpPr>
          <p:cNvPr id="37" name="Flecha a la derecha con muesca 36">
            <a:extLst>
              <a:ext uri="{FF2B5EF4-FFF2-40B4-BE49-F238E27FC236}">
                <a16:creationId xmlns:a16="http://schemas.microsoft.com/office/drawing/2014/main" id="{26812D98-1AC6-488A-A6D1-29B2A42180F3}"/>
              </a:ext>
            </a:extLst>
          </p:cNvPr>
          <p:cNvSpPr/>
          <p:nvPr/>
        </p:nvSpPr>
        <p:spPr>
          <a:xfrm>
            <a:off x="7391400" y="3609975"/>
            <a:ext cx="412750" cy="455613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56350" name="CuadroTexto 40">
            <a:extLst>
              <a:ext uri="{FF2B5EF4-FFF2-40B4-BE49-F238E27FC236}">
                <a16:creationId xmlns:a16="http://schemas.microsoft.com/office/drawing/2014/main" id="{FE866879-BEF0-40D5-BBFB-D2A51395A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3481388"/>
            <a:ext cx="31654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Recaudo Impuesto De Uso y Excavación del Subsuelo – 4 To. Trimestre de 2021</a:t>
            </a:r>
          </a:p>
        </p:txBody>
      </p:sp>
      <p:sp>
        <p:nvSpPr>
          <p:cNvPr id="42" name="Rounded Rectangle 12">
            <a:extLst>
              <a:ext uri="{FF2B5EF4-FFF2-40B4-BE49-F238E27FC236}">
                <a16:creationId xmlns:a16="http://schemas.microsoft.com/office/drawing/2014/main" id="{4AECE591-4CD1-497A-8D69-6FF77BFBE8ED}"/>
              </a:ext>
            </a:extLst>
          </p:cNvPr>
          <p:cNvSpPr/>
          <p:nvPr/>
        </p:nvSpPr>
        <p:spPr>
          <a:xfrm>
            <a:off x="762000" y="4516438"/>
            <a:ext cx="3384550" cy="977900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44" name="Flecha a la derecha con muesca 43">
            <a:extLst>
              <a:ext uri="{FF2B5EF4-FFF2-40B4-BE49-F238E27FC236}">
                <a16:creationId xmlns:a16="http://schemas.microsoft.com/office/drawing/2014/main" id="{F792AEE5-0198-41C9-88DB-BF4555B91134}"/>
              </a:ext>
            </a:extLst>
          </p:cNvPr>
          <p:cNvSpPr/>
          <p:nvPr/>
        </p:nvSpPr>
        <p:spPr>
          <a:xfrm>
            <a:off x="4246563" y="4827588"/>
            <a:ext cx="414337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45" name="Rounded Rectangle 12">
            <a:extLst>
              <a:ext uri="{FF2B5EF4-FFF2-40B4-BE49-F238E27FC236}">
                <a16:creationId xmlns:a16="http://schemas.microsoft.com/office/drawing/2014/main" id="{DF0B35BB-AD1B-43F7-AB12-B7BEFEF3406D}"/>
              </a:ext>
            </a:extLst>
          </p:cNvPr>
          <p:cNvSpPr/>
          <p:nvPr/>
        </p:nvSpPr>
        <p:spPr>
          <a:xfrm>
            <a:off x="4814888" y="4765675"/>
            <a:ext cx="1868487" cy="577850"/>
          </a:xfrm>
          <a:prstGeom prst="roundRect">
            <a:avLst>
              <a:gd name="adj" fmla="val 907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_tradnl" sz="1600" dirty="0">
              <a:latin typeface="Barlow Medium"/>
            </a:endParaRPr>
          </a:p>
        </p:txBody>
      </p:sp>
      <p:sp>
        <p:nvSpPr>
          <p:cNvPr id="56354" name="CuadroTexto 45">
            <a:extLst>
              <a:ext uri="{FF2B5EF4-FFF2-40B4-BE49-F238E27FC236}">
                <a16:creationId xmlns:a16="http://schemas.microsoft.com/office/drawing/2014/main" id="{79B980C1-E190-476F-BA21-5C882006A5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5" y="4886325"/>
            <a:ext cx="1957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800" b="1">
                <a:latin typeface="Barlow Medium" pitchFamily="2" charset="0"/>
              </a:rPr>
              <a:t>$ 57.423.057</a:t>
            </a:r>
          </a:p>
        </p:txBody>
      </p:sp>
      <p:sp>
        <p:nvSpPr>
          <p:cNvPr id="47" name="Flecha a la derecha con muesca 46">
            <a:extLst>
              <a:ext uri="{FF2B5EF4-FFF2-40B4-BE49-F238E27FC236}">
                <a16:creationId xmlns:a16="http://schemas.microsoft.com/office/drawing/2014/main" id="{6EFBBA9B-9307-4015-86AA-BBE3FC82FA80}"/>
              </a:ext>
            </a:extLst>
          </p:cNvPr>
          <p:cNvSpPr/>
          <p:nvPr/>
        </p:nvSpPr>
        <p:spPr>
          <a:xfrm>
            <a:off x="7385050" y="4716463"/>
            <a:ext cx="414338" cy="457200"/>
          </a:xfrm>
          <a:prstGeom prst="notch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sz="1600">
              <a:latin typeface="Barlow Medium"/>
            </a:endParaRPr>
          </a:p>
        </p:txBody>
      </p:sp>
      <p:sp>
        <p:nvSpPr>
          <p:cNvPr id="56356" name="CuadroTexto 50">
            <a:extLst>
              <a:ext uri="{FF2B5EF4-FFF2-40B4-BE49-F238E27FC236}">
                <a16:creationId xmlns:a16="http://schemas.microsoft.com/office/drawing/2014/main" id="{4303B0A1-D3D8-49FF-88C5-F6DC08356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4540250"/>
            <a:ext cx="33004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Recaudo Contribución Fondo Rotatorio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 para el Embellecimiento Del Espacio Urbano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A526F7AB-309E-4725-9652-AF52580E9B46}"/>
              </a:ext>
            </a:extLst>
          </p:cNvPr>
          <p:cNvSpPr txBox="1"/>
          <p:nvPr/>
        </p:nvSpPr>
        <p:spPr>
          <a:xfrm>
            <a:off x="9023350" y="4659313"/>
            <a:ext cx="19573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$ </a:t>
            </a:r>
            <a:r>
              <a:rPr lang="es-C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140.259.905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95034387-DC89-4E14-A236-655CA7298F4A}"/>
              </a:ext>
            </a:extLst>
          </p:cNvPr>
          <p:cNvSpPr txBox="1"/>
          <p:nvPr/>
        </p:nvSpPr>
        <p:spPr>
          <a:xfrm>
            <a:off x="8988425" y="3614738"/>
            <a:ext cx="19573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$ 42.294.292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B946120-225C-4D3F-8843-FAA23976DCF4}"/>
              </a:ext>
            </a:extLst>
          </p:cNvPr>
          <p:cNvSpPr txBox="1"/>
          <p:nvPr/>
        </p:nvSpPr>
        <p:spPr>
          <a:xfrm>
            <a:off x="8813800" y="2692400"/>
            <a:ext cx="23780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$ 425.699.452</a:t>
            </a:r>
          </a:p>
        </p:txBody>
      </p:sp>
      <p:sp>
        <p:nvSpPr>
          <p:cNvPr id="15399" name="CuadroTexto 54">
            <a:extLst>
              <a:ext uri="{FF2B5EF4-FFF2-40B4-BE49-F238E27FC236}">
                <a16:creationId xmlns:a16="http://schemas.microsoft.com/office/drawing/2014/main" id="{F321B98C-6523-4F3D-8C22-EDA4EDFD6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2050" y="1795463"/>
            <a:ext cx="2468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 pitchFamily="2" charset="0"/>
              </a:rPr>
              <a:t>$ 5.982.233.322</a:t>
            </a:r>
          </a:p>
        </p:txBody>
      </p:sp>
      <p:sp>
        <p:nvSpPr>
          <p:cNvPr id="15400" name="CuadroTexto 55">
            <a:extLst>
              <a:ext uri="{FF2B5EF4-FFF2-40B4-BE49-F238E27FC236}">
                <a16:creationId xmlns:a16="http://schemas.microsoft.com/office/drawing/2014/main" id="{074A7D90-7F2D-4E79-B96A-BCF2AFEEE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2050" y="950913"/>
            <a:ext cx="2400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 pitchFamily="2" charset="0"/>
              </a:rPr>
              <a:t>$ 7.310.222.423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C0A0B49D-98CC-42F8-A46A-B5CC7A4D4671}"/>
              </a:ext>
            </a:extLst>
          </p:cNvPr>
          <p:cNvSpPr txBox="1"/>
          <p:nvPr/>
        </p:nvSpPr>
        <p:spPr>
          <a:xfrm>
            <a:off x="0" y="60325"/>
            <a:ext cx="5057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IMPUESTOS MUNICIPALES</a:t>
            </a:r>
            <a:endParaRPr lang="es-CO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 Medium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1F725516-8116-471D-A22B-53923E906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Box 7">
            <a:extLst>
              <a:ext uri="{FF2B5EF4-FFF2-40B4-BE49-F238E27FC236}">
                <a16:creationId xmlns:a16="http://schemas.microsoft.com/office/drawing/2014/main" id="{37989661-2DCA-4838-A9EA-F26E84895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613" y="2181225"/>
            <a:ext cx="11779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2500" b="1">
                <a:solidFill>
                  <a:srgbClr val="FFFFFF"/>
                </a:solidFill>
                <a:latin typeface="Open Sans"/>
              </a:rPr>
              <a:t>01</a:t>
            </a:r>
            <a:endParaRPr lang="en-GB" altLang="en-US" sz="2500" b="1">
              <a:solidFill>
                <a:srgbClr val="FFFFFF"/>
              </a:solidFill>
              <a:latin typeface="Barlow Medium" pitchFamily="2" charset="0"/>
              <a:ea typeface="Noto Sans"/>
              <a:cs typeface="Noto Sans"/>
            </a:endParaRPr>
          </a:p>
        </p:txBody>
      </p:sp>
      <p:sp>
        <p:nvSpPr>
          <p:cNvPr id="57348" name="TextBox 8">
            <a:extLst>
              <a:ext uri="{FF2B5EF4-FFF2-40B4-BE49-F238E27FC236}">
                <a16:creationId xmlns:a16="http://schemas.microsoft.com/office/drawing/2014/main" id="{0E5A8144-9E44-475B-9B31-D176C7469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913" y="2163763"/>
            <a:ext cx="117633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2500" b="1">
                <a:solidFill>
                  <a:srgbClr val="FFFFFF"/>
                </a:solidFill>
                <a:latin typeface="Open Sans"/>
              </a:rPr>
              <a:t>0</a:t>
            </a:r>
            <a:r>
              <a:rPr lang="en-US" altLang="en-US" sz="2500" b="1">
                <a:solidFill>
                  <a:srgbClr val="FFFFFF"/>
                </a:solidFill>
                <a:latin typeface="Barlow Medium" pitchFamily="2" charset="0"/>
              </a:rPr>
              <a:t>2</a:t>
            </a:r>
            <a:endParaRPr lang="en-GB" altLang="en-US" sz="2500" b="1">
              <a:solidFill>
                <a:srgbClr val="FFFFFF"/>
              </a:solidFill>
              <a:latin typeface="Barlow Medium" pitchFamily="2" charset="0"/>
              <a:ea typeface="Noto Sans"/>
              <a:cs typeface="Noto Sans"/>
            </a:endParaRPr>
          </a:p>
        </p:txBody>
      </p:sp>
      <p:sp>
        <p:nvSpPr>
          <p:cNvPr id="57349" name="TextBox 9">
            <a:extLst>
              <a:ext uri="{FF2B5EF4-FFF2-40B4-BE49-F238E27FC236}">
                <a16:creationId xmlns:a16="http://schemas.microsoft.com/office/drawing/2014/main" id="{02CB3E29-3063-4225-BAA9-74D5C659E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513" y="2520950"/>
            <a:ext cx="11779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2500" b="1">
                <a:solidFill>
                  <a:srgbClr val="FFFFFF"/>
                </a:solidFill>
                <a:latin typeface="Open Sans"/>
              </a:rPr>
              <a:t>0</a:t>
            </a:r>
            <a:r>
              <a:rPr lang="en-US" altLang="en-US" sz="2500" b="1">
                <a:solidFill>
                  <a:srgbClr val="FFFFFF"/>
                </a:solidFill>
                <a:latin typeface="Barlow Medium" pitchFamily="2" charset="0"/>
              </a:rPr>
              <a:t>3</a:t>
            </a:r>
            <a:endParaRPr lang="en-GB" altLang="en-US" sz="2500" b="1">
              <a:solidFill>
                <a:srgbClr val="FFFFFF"/>
              </a:solidFill>
              <a:latin typeface="Barlow Medium" pitchFamily="2" charset="0"/>
              <a:ea typeface="Noto Sans"/>
              <a:cs typeface="Noto Sans"/>
            </a:endParaRPr>
          </a:p>
        </p:txBody>
      </p:sp>
      <p:sp>
        <p:nvSpPr>
          <p:cNvPr id="57350" name="TextBox 10">
            <a:extLst>
              <a:ext uri="{FF2B5EF4-FFF2-40B4-BE49-F238E27FC236}">
                <a16:creationId xmlns:a16="http://schemas.microsoft.com/office/drawing/2014/main" id="{A2B3B35D-2F72-41DD-8C18-B890D409D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1400" y="2889250"/>
            <a:ext cx="11763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2500" b="1">
                <a:solidFill>
                  <a:srgbClr val="FFFFFF"/>
                </a:solidFill>
                <a:latin typeface="Open Sans"/>
              </a:rPr>
              <a:t>0</a:t>
            </a:r>
            <a:r>
              <a:rPr lang="en-US" altLang="en-US" sz="2500" b="1">
                <a:solidFill>
                  <a:srgbClr val="FFFFFF"/>
                </a:solidFill>
                <a:latin typeface="Barlow Medium" pitchFamily="2" charset="0"/>
              </a:rPr>
              <a:t>4</a:t>
            </a:r>
            <a:endParaRPr lang="en-GB" altLang="en-US" sz="2500" b="1">
              <a:solidFill>
                <a:srgbClr val="FFFFFF"/>
              </a:solidFill>
              <a:latin typeface="Barlow Medium" pitchFamily="2" charset="0"/>
              <a:ea typeface="Noto Sans"/>
              <a:cs typeface="Noto Sans"/>
            </a:endParaRPr>
          </a:p>
        </p:txBody>
      </p:sp>
      <p:sp>
        <p:nvSpPr>
          <p:cNvPr id="57351" name="TextBox 11">
            <a:extLst>
              <a:ext uri="{FF2B5EF4-FFF2-40B4-BE49-F238E27FC236}">
                <a16:creationId xmlns:a16="http://schemas.microsoft.com/office/drawing/2014/main" id="{24A5B5BE-1CED-4A4C-95F4-E0EB03946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163" y="2287588"/>
            <a:ext cx="117633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2500" b="1">
                <a:solidFill>
                  <a:srgbClr val="FFFFFF"/>
                </a:solidFill>
                <a:latin typeface="Open Sans"/>
              </a:rPr>
              <a:t>0</a:t>
            </a:r>
            <a:r>
              <a:rPr lang="en-US" altLang="en-US" sz="2500" b="1">
                <a:solidFill>
                  <a:srgbClr val="FFFFFF"/>
                </a:solidFill>
                <a:latin typeface="Barlow Medium" pitchFamily="2" charset="0"/>
              </a:rPr>
              <a:t>5</a:t>
            </a:r>
            <a:endParaRPr lang="en-GB" altLang="en-US" sz="2500" b="1">
              <a:solidFill>
                <a:srgbClr val="FFFFFF"/>
              </a:solidFill>
              <a:latin typeface="Barlow Medium" pitchFamily="2" charset="0"/>
              <a:ea typeface="Noto Sans"/>
              <a:cs typeface="Noto Sans"/>
            </a:endParaRPr>
          </a:p>
        </p:txBody>
      </p:sp>
      <p:grpSp>
        <p:nvGrpSpPr>
          <p:cNvPr id="10" name="Group 76">
            <a:extLst>
              <a:ext uri="{FF2B5EF4-FFF2-40B4-BE49-F238E27FC236}">
                <a16:creationId xmlns:a16="http://schemas.microsoft.com/office/drawing/2014/main" id="{0B49E48C-A4F9-41DB-860C-CBDC9F06EA57}"/>
              </a:ext>
            </a:extLst>
          </p:cNvPr>
          <p:cNvGrpSpPr/>
          <p:nvPr/>
        </p:nvGrpSpPr>
        <p:grpSpPr>
          <a:xfrm>
            <a:off x="3335636" y="1201843"/>
            <a:ext cx="732243" cy="732064"/>
            <a:chOff x="2700338" y="8651875"/>
            <a:chExt cx="6545262" cy="6543675"/>
          </a:xfrm>
          <a:solidFill>
            <a:schemeClr val="bg1"/>
          </a:solidFill>
        </p:grpSpPr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991C91DA-25E2-49A0-8814-5691A457F5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0338" y="10820400"/>
              <a:ext cx="4376737" cy="4375150"/>
            </a:xfrm>
            <a:custGeom>
              <a:avLst/>
              <a:gdLst>
                <a:gd name="T0" fmla="*/ 477 w 1376"/>
                <a:gd name="T1" fmla="*/ 1360 h 1376"/>
                <a:gd name="T2" fmla="*/ 312 w 1376"/>
                <a:gd name="T3" fmla="*/ 1212 h 1376"/>
                <a:gd name="T4" fmla="*/ 237 w 1376"/>
                <a:gd name="T5" fmla="*/ 1044 h 1376"/>
                <a:gd name="T6" fmla="*/ 64 w 1376"/>
                <a:gd name="T7" fmla="*/ 1013 h 1376"/>
                <a:gd name="T8" fmla="*/ 51 w 1376"/>
                <a:gd name="T9" fmla="*/ 793 h 1376"/>
                <a:gd name="T10" fmla="*/ 117 w 1376"/>
                <a:gd name="T11" fmla="*/ 621 h 1376"/>
                <a:gd name="T12" fmla="*/ 16 w 1376"/>
                <a:gd name="T13" fmla="*/ 476 h 1376"/>
                <a:gd name="T14" fmla="*/ 164 w 1376"/>
                <a:gd name="T15" fmla="*/ 312 h 1376"/>
                <a:gd name="T16" fmla="*/ 332 w 1376"/>
                <a:gd name="T17" fmla="*/ 237 h 1376"/>
                <a:gd name="T18" fmla="*/ 363 w 1376"/>
                <a:gd name="T19" fmla="*/ 63 h 1376"/>
                <a:gd name="T20" fmla="*/ 583 w 1376"/>
                <a:gd name="T21" fmla="*/ 51 h 1376"/>
                <a:gd name="T22" fmla="*/ 755 w 1376"/>
                <a:gd name="T23" fmla="*/ 116 h 1376"/>
                <a:gd name="T24" fmla="*/ 900 w 1376"/>
                <a:gd name="T25" fmla="*/ 16 h 1376"/>
                <a:gd name="T26" fmla="*/ 1064 w 1376"/>
                <a:gd name="T27" fmla="*/ 163 h 1376"/>
                <a:gd name="T28" fmla="*/ 1139 w 1376"/>
                <a:gd name="T29" fmla="*/ 331 h 1376"/>
                <a:gd name="T30" fmla="*/ 1313 w 1376"/>
                <a:gd name="T31" fmla="*/ 362 h 1376"/>
                <a:gd name="T32" fmla="*/ 1360 w 1376"/>
                <a:gd name="T33" fmla="*/ 476 h 1376"/>
                <a:gd name="T34" fmla="*/ 1260 w 1376"/>
                <a:gd name="T35" fmla="*/ 621 h 1376"/>
                <a:gd name="T36" fmla="*/ 1325 w 1376"/>
                <a:gd name="T37" fmla="*/ 793 h 1376"/>
                <a:gd name="T38" fmla="*/ 1313 w 1376"/>
                <a:gd name="T39" fmla="*/ 1013 h 1376"/>
                <a:gd name="T40" fmla="*/ 1139 w 1376"/>
                <a:gd name="T41" fmla="*/ 1044 h 1376"/>
                <a:gd name="T42" fmla="*/ 1064 w 1376"/>
                <a:gd name="T43" fmla="*/ 1212 h 1376"/>
                <a:gd name="T44" fmla="*/ 900 w 1376"/>
                <a:gd name="T45" fmla="*/ 1360 h 1376"/>
                <a:gd name="T46" fmla="*/ 755 w 1376"/>
                <a:gd name="T47" fmla="*/ 1259 h 1376"/>
                <a:gd name="T48" fmla="*/ 583 w 1376"/>
                <a:gd name="T49" fmla="*/ 1325 h 1376"/>
                <a:gd name="T50" fmla="*/ 403 w 1376"/>
                <a:gd name="T51" fmla="*/ 1230 h 1376"/>
                <a:gd name="T52" fmla="*/ 544 w 1376"/>
                <a:gd name="T53" fmla="*/ 1210 h 1376"/>
                <a:gd name="T54" fmla="*/ 748 w 1376"/>
                <a:gd name="T55" fmla="*/ 1167 h 1376"/>
                <a:gd name="T56" fmla="*/ 870 w 1376"/>
                <a:gd name="T57" fmla="*/ 1273 h 1376"/>
                <a:gd name="T58" fmla="*/ 956 w 1376"/>
                <a:gd name="T59" fmla="*/ 1159 h 1376"/>
                <a:gd name="T60" fmla="*/ 1070 w 1376"/>
                <a:gd name="T61" fmla="*/ 985 h 1376"/>
                <a:gd name="T62" fmla="*/ 1230 w 1376"/>
                <a:gd name="T63" fmla="*/ 973 h 1376"/>
                <a:gd name="T64" fmla="*/ 1211 w 1376"/>
                <a:gd name="T65" fmla="*/ 832 h 1376"/>
                <a:gd name="T66" fmla="*/ 1168 w 1376"/>
                <a:gd name="T67" fmla="*/ 628 h 1376"/>
                <a:gd name="T68" fmla="*/ 1274 w 1376"/>
                <a:gd name="T69" fmla="*/ 506 h 1376"/>
                <a:gd name="T70" fmla="*/ 1160 w 1376"/>
                <a:gd name="T71" fmla="*/ 420 h 1376"/>
                <a:gd name="T72" fmla="*/ 986 w 1376"/>
                <a:gd name="T73" fmla="*/ 306 h 1376"/>
                <a:gd name="T74" fmla="*/ 974 w 1376"/>
                <a:gd name="T75" fmla="*/ 146 h 1376"/>
                <a:gd name="T76" fmla="*/ 833 w 1376"/>
                <a:gd name="T77" fmla="*/ 165 h 1376"/>
                <a:gd name="T78" fmla="*/ 629 w 1376"/>
                <a:gd name="T79" fmla="*/ 208 h 1376"/>
                <a:gd name="T80" fmla="*/ 507 w 1376"/>
                <a:gd name="T81" fmla="*/ 102 h 1376"/>
                <a:gd name="T82" fmla="*/ 421 w 1376"/>
                <a:gd name="T83" fmla="*/ 216 h 1376"/>
                <a:gd name="T84" fmla="*/ 307 w 1376"/>
                <a:gd name="T85" fmla="*/ 390 h 1376"/>
                <a:gd name="T86" fmla="*/ 146 w 1376"/>
                <a:gd name="T87" fmla="*/ 402 h 1376"/>
                <a:gd name="T88" fmla="*/ 166 w 1376"/>
                <a:gd name="T89" fmla="*/ 543 h 1376"/>
                <a:gd name="T90" fmla="*/ 209 w 1376"/>
                <a:gd name="T91" fmla="*/ 747 h 1376"/>
                <a:gd name="T92" fmla="*/ 103 w 1376"/>
                <a:gd name="T93" fmla="*/ 869 h 1376"/>
                <a:gd name="T94" fmla="*/ 217 w 1376"/>
                <a:gd name="T95" fmla="*/ 955 h 1376"/>
                <a:gd name="T96" fmla="*/ 391 w 1376"/>
                <a:gd name="T97" fmla="*/ 1069 h 1376"/>
                <a:gd name="T98" fmla="*/ 403 w 1376"/>
                <a:gd name="T99" fmla="*/ 123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6" h="1376">
                  <a:moveTo>
                    <a:pt x="509" y="1366"/>
                  </a:moveTo>
                  <a:cubicBezTo>
                    <a:pt x="498" y="1366"/>
                    <a:pt x="487" y="1364"/>
                    <a:pt x="477" y="1360"/>
                  </a:cubicBezTo>
                  <a:cubicBezTo>
                    <a:pt x="363" y="1312"/>
                    <a:pt x="363" y="1312"/>
                    <a:pt x="363" y="1312"/>
                  </a:cubicBezTo>
                  <a:cubicBezTo>
                    <a:pt x="324" y="1296"/>
                    <a:pt x="302" y="1253"/>
                    <a:pt x="312" y="1212"/>
                  </a:cubicBezTo>
                  <a:cubicBezTo>
                    <a:pt x="319" y="1188"/>
                    <a:pt x="325" y="1163"/>
                    <a:pt x="332" y="1139"/>
                  </a:cubicBezTo>
                  <a:cubicBezTo>
                    <a:pt x="297" y="1111"/>
                    <a:pt x="265" y="1079"/>
                    <a:pt x="237" y="1044"/>
                  </a:cubicBezTo>
                  <a:cubicBezTo>
                    <a:pt x="213" y="1051"/>
                    <a:pt x="188" y="1057"/>
                    <a:pt x="164" y="1064"/>
                  </a:cubicBezTo>
                  <a:cubicBezTo>
                    <a:pt x="123" y="1074"/>
                    <a:pt x="80" y="1052"/>
                    <a:pt x="64" y="1013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860"/>
                    <a:pt x="15" y="815"/>
                    <a:pt x="51" y="793"/>
                  </a:cubicBezTo>
                  <a:cubicBezTo>
                    <a:pt x="73" y="780"/>
                    <a:pt x="95" y="767"/>
                    <a:pt x="117" y="754"/>
                  </a:cubicBezTo>
                  <a:cubicBezTo>
                    <a:pt x="112" y="710"/>
                    <a:pt x="112" y="665"/>
                    <a:pt x="117" y="621"/>
                  </a:cubicBezTo>
                  <a:cubicBezTo>
                    <a:pt x="95" y="608"/>
                    <a:pt x="73" y="595"/>
                    <a:pt x="51" y="582"/>
                  </a:cubicBezTo>
                  <a:cubicBezTo>
                    <a:pt x="15" y="561"/>
                    <a:pt x="0" y="515"/>
                    <a:pt x="16" y="476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80" y="323"/>
                    <a:pt x="123" y="301"/>
                    <a:pt x="164" y="312"/>
                  </a:cubicBezTo>
                  <a:cubicBezTo>
                    <a:pt x="188" y="318"/>
                    <a:pt x="213" y="324"/>
                    <a:pt x="237" y="331"/>
                  </a:cubicBezTo>
                  <a:cubicBezTo>
                    <a:pt x="265" y="296"/>
                    <a:pt x="297" y="264"/>
                    <a:pt x="332" y="237"/>
                  </a:cubicBezTo>
                  <a:cubicBezTo>
                    <a:pt x="325" y="212"/>
                    <a:pt x="319" y="187"/>
                    <a:pt x="312" y="163"/>
                  </a:cubicBezTo>
                  <a:cubicBezTo>
                    <a:pt x="302" y="122"/>
                    <a:pt x="324" y="79"/>
                    <a:pt x="363" y="63"/>
                  </a:cubicBezTo>
                  <a:cubicBezTo>
                    <a:pt x="477" y="16"/>
                    <a:pt x="477" y="16"/>
                    <a:pt x="477" y="16"/>
                  </a:cubicBezTo>
                  <a:cubicBezTo>
                    <a:pt x="516" y="0"/>
                    <a:pt x="561" y="15"/>
                    <a:pt x="583" y="51"/>
                  </a:cubicBezTo>
                  <a:cubicBezTo>
                    <a:pt x="596" y="72"/>
                    <a:pt x="609" y="94"/>
                    <a:pt x="622" y="116"/>
                  </a:cubicBezTo>
                  <a:cubicBezTo>
                    <a:pt x="666" y="111"/>
                    <a:pt x="711" y="111"/>
                    <a:pt x="755" y="116"/>
                  </a:cubicBezTo>
                  <a:cubicBezTo>
                    <a:pt x="768" y="94"/>
                    <a:pt x="781" y="72"/>
                    <a:pt x="794" y="51"/>
                  </a:cubicBezTo>
                  <a:cubicBezTo>
                    <a:pt x="815" y="15"/>
                    <a:pt x="861" y="0"/>
                    <a:pt x="900" y="16"/>
                  </a:cubicBezTo>
                  <a:cubicBezTo>
                    <a:pt x="1014" y="63"/>
                    <a:pt x="1014" y="63"/>
                    <a:pt x="1014" y="63"/>
                  </a:cubicBezTo>
                  <a:cubicBezTo>
                    <a:pt x="1053" y="79"/>
                    <a:pt x="1075" y="122"/>
                    <a:pt x="1064" y="163"/>
                  </a:cubicBezTo>
                  <a:cubicBezTo>
                    <a:pt x="1058" y="187"/>
                    <a:pt x="1052" y="212"/>
                    <a:pt x="1045" y="237"/>
                  </a:cubicBezTo>
                  <a:cubicBezTo>
                    <a:pt x="1080" y="264"/>
                    <a:pt x="1112" y="296"/>
                    <a:pt x="1139" y="331"/>
                  </a:cubicBezTo>
                  <a:cubicBezTo>
                    <a:pt x="1164" y="324"/>
                    <a:pt x="1189" y="318"/>
                    <a:pt x="1213" y="312"/>
                  </a:cubicBezTo>
                  <a:cubicBezTo>
                    <a:pt x="1254" y="301"/>
                    <a:pt x="1297" y="323"/>
                    <a:pt x="1313" y="362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76" y="515"/>
                    <a:pt x="1361" y="561"/>
                    <a:pt x="1325" y="582"/>
                  </a:cubicBezTo>
                  <a:cubicBezTo>
                    <a:pt x="1304" y="595"/>
                    <a:pt x="1282" y="608"/>
                    <a:pt x="1260" y="621"/>
                  </a:cubicBezTo>
                  <a:cubicBezTo>
                    <a:pt x="1265" y="665"/>
                    <a:pt x="1265" y="710"/>
                    <a:pt x="1260" y="754"/>
                  </a:cubicBezTo>
                  <a:cubicBezTo>
                    <a:pt x="1282" y="767"/>
                    <a:pt x="1304" y="780"/>
                    <a:pt x="1325" y="793"/>
                  </a:cubicBezTo>
                  <a:cubicBezTo>
                    <a:pt x="1361" y="815"/>
                    <a:pt x="1376" y="860"/>
                    <a:pt x="1360" y="899"/>
                  </a:cubicBezTo>
                  <a:cubicBezTo>
                    <a:pt x="1313" y="1013"/>
                    <a:pt x="1313" y="1013"/>
                    <a:pt x="1313" y="1013"/>
                  </a:cubicBezTo>
                  <a:cubicBezTo>
                    <a:pt x="1297" y="1052"/>
                    <a:pt x="1254" y="1074"/>
                    <a:pt x="1213" y="1064"/>
                  </a:cubicBezTo>
                  <a:cubicBezTo>
                    <a:pt x="1189" y="1057"/>
                    <a:pt x="1164" y="1051"/>
                    <a:pt x="1139" y="1044"/>
                  </a:cubicBezTo>
                  <a:cubicBezTo>
                    <a:pt x="1112" y="1079"/>
                    <a:pt x="1080" y="1111"/>
                    <a:pt x="1045" y="1139"/>
                  </a:cubicBezTo>
                  <a:cubicBezTo>
                    <a:pt x="1052" y="1164"/>
                    <a:pt x="1058" y="1188"/>
                    <a:pt x="1064" y="1212"/>
                  </a:cubicBezTo>
                  <a:cubicBezTo>
                    <a:pt x="1075" y="1253"/>
                    <a:pt x="1053" y="1296"/>
                    <a:pt x="1014" y="1312"/>
                  </a:cubicBezTo>
                  <a:cubicBezTo>
                    <a:pt x="900" y="1360"/>
                    <a:pt x="900" y="1360"/>
                    <a:pt x="900" y="1360"/>
                  </a:cubicBezTo>
                  <a:cubicBezTo>
                    <a:pt x="861" y="1376"/>
                    <a:pt x="815" y="1361"/>
                    <a:pt x="794" y="1325"/>
                  </a:cubicBezTo>
                  <a:cubicBezTo>
                    <a:pt x="781" y="1303"/>
                    <a:pt x="768" y="1281"/>
                    <a:pt x="755" y="1259"/>
                  </a:cubicBezTo>
                  <a:cubicBezTo>
                    <a:pt x="711" y="1264"/>
                    <a:pt x="666" y="1264"/>
                    <a:pt x="622" y="1259"/>
                  </a:cubicBezTo>
                  <a:cubicBezTo>
                    <a:pt x="609" y="1281"/>
                    <a:pt x="596" y="1303"/>
                    <a:pt x="583" y="1325"/>
                  </a:cubicBezTo>
                  <a:cubicBezTo>
                    <a:pt x="567" y="1351"/>
                    <a:pt x="539" y="1366"/>
                    <a:pt x="509" y="1366"/>
                  </a:cubicBezTo>
                  <a:close/>
                  <a:moveTo>
                    <a:pt x="403" y="1230"/>
                  </a:moveTo>
                  <a:cubicBezTo>
                    <a:pt x="507" y="1273"/>
                    <a:pt x="507" y="1273"/>
                    <a:pt x="507" y="1273"/>
                  </a:cubicBezTo>
                  <a:cubicBezTo>
                    <a:pt x="519" y="1252"/>
                    <a:pt x="532" y="1231"/>
                    <a:pt x="544" y="1210"/>
                  </a:cubicBezTo>
                  <a:cubicBezTo>
                    <a:pt x="562" y="1180"/>
                    <a:pt x="595" y="1163"/>
                    <a:pt x="629" y="1167"/>
                  </a:cubicBezTo>
                  <a:cubicBezTo>
                    <a:pt x="669" y="1172"/>
                    <a:pt x="708" y="1172"/>
                    <a:pt x="748" y="1167"/>
                  </a:cubicBezTo>
                  <a:cubicBezTo>
                    <a:pt x="782" y="1163"/>
                    <a:pt x="815" y="1180"/>
                    <a:pt x="833" y="1210"/>
                  </a:cubicBezTo>
                  <a:cubicBezTo>
                    <a:pt x="845" y="1231"/>
                    <a:pt x="857" y="1252"/>
                    <a:pt x="870" y="1273"/>
                  </a:cubicBezTo>
                  <a:cubicBezTo>
                    <a:pt x="974" y="1230"/>
                    <a:pt x="974" y="1230"/>
                    <a:pt x="974" y="1230"/>
                  </a:cubicBezTo>
                  <a:cubicBezTo>
                    <a:pt x="968" y="1206"/>
                    <a:pt x="962" y="1183"/>
                    <a:pt x="956" y="1159"/>
                  </a:cubicBezTo>
                  <a:cubicBezTo>
                    <a:pt x="947" y="1125"/>
                    <a:pt x="958" y="1090"/>
                    <a:pt x="986" y="1069"/>
                  </a:cubicBezTo>
                  <a:cubicBezTo>
                    <a:pt x="1017" y="1044"/>
                    <a:pt x="1045" y="1016"/>
                    <a:pt x="1070" y="985"/>
                  </a:cubicBezTo>
                  <a:cubicBezTo>
                    <a:pt x="1091" y="958"/>
                    <a:pt x="1126" y="946"/>
                    <a:pt x="1160" y="955"/>
                  </a:cubicBezTo>
                  <a:cubicBezTo>
                    <a:pt x="1183" y="961"/>
                    <a:pt x="1207" y="967"/>
                    <a:pt x="1230" y="973"/>
                  </a:cubicBezTo>
                  <a:cubicBezTo>
                    <a:pt x="1274" y="869"/>
                    <a:pt x="1274" y="869"/>
                    <a:pt x="1274" y="869"/>
                  </a:cubicBezTo>
                  <a:cubicBezTo>
                    <a:pt x="1253" y="856"/>
                    <a:pt x="1232" y="844"/>
                    <a:pt x="1211" y="832"/>
                  </a:cubicBezTo>
                  <a:cubicBezTo>
                    <a:pt x="1181" y="814"/>
                    <a:pt x="1164" y="781"/>
                    <a:pt x="1168" y="747"/>
                  </a:cubicBezTo>
                  <a:cubicBezTo>
                    <a:pt x="1173" y="707"/>
                    <a:pt x="1173" y="668"/>
                    <a:pt x="1168" y="628"/>
                  </a:cubicBezTo>
                  <a:cubicBezTo>
                    <a:pt x="1164" y="594"/>
                    <a:pt x="1181" y="561"/>
                    <a:pt x="1211" y="543"/>
                  </a:cubicBezTo>
                  <a:cubicBezTo>
                    <a:pt x="1232" y="531"/>
                    <a:pt x="1253" y="519"/>
                    <a:pt x="1274" y="506"/>
                  </a:cubicBezTo>
                  <a:cubicBezTo>
                    <a:pt x="1230" y="402"/>
                    <a:pt x="1230" y="402"/>
                    <a:pt x="1230" y="402"/>
                  </a:cubicBezTo>
                  <a:cubicBezTo>
                    <a:pt x="1207" y="408"/>
                    <a:pt x="1183" y="414"/>
                    <a:pt x="1160" y="420"/>
                  </a:cubicBezTo>
                  <a:cubicBezTo>
                    <a:pt x="1126" y="429"/>
                    <a:pt x="1091" y="418"/>
                    <a:pt x="1070" y="390"/>
                  </a:cubicBezTo>
                  <a:cubicBezTo>
                    <a:pt x="1045" y="359"/>
                    <a:pt x="1017" y="331"/>
                    <a:pt x="986" y="306"/>
                  </a:cubicBezTo>
                  <a:cubicBezTo>
                    <a:pt x="958" y="285"/>
                    <a:pt x="947" y="250"/>
                    <a:pt x="956" y="216"/>
                  </a:cubicBezTo>
                  <a:cubicBezTo>
                    <a:pt x="962" y="193"/>
                    <a:pt x="968" y="169"/>
                    <a:pt x="974" y="146"/>
                  </a:cubicBezTo>
                  <a:cubicBezTo>
                    <a:pt x="870" y="102"/>
                    <a:pt x="870" y="102"/>
                    <a:pt x="870" y="102"/>
                  </a:cubicBezTo>
                  <a:cubicBezTo>
                    <a:pt x="857" y="123"/>
                    <a:pt x="845" y="144"/>
                    <a:pt x="833" y="165"/>
                  </a:cubicBezTo>
                  <a:cubicBezTo>
                    <a:pt x="815" y="195"/>
                    <a:pt x="782" y="212"/>
                    <a:pt x="748" y="208"/>
                  </a:cubicBezTo>
                  <a:cubicBezTo>
                    <a:pt x="708" y="203"/>
                    <a:pt x="668" y="203"/>
                    <a:pt x="629" y="208"/>
                  </a:cubicBezTo>
                  <a:cubicBezTo>
                    <a:pt x="595" y="212"/>
                    <a:pt x="561" y="195"/>
                    <a:pt x="544" y="165"/>
                  </a:cubicBezTo>
                  <a:cubicBezTo>
                    <a:pt x="532" y="144"/>
                    <a:pt x="519" y="123"/>
                    <a:pt x="507" y="10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9" y="169"/>
                    <a:pt x="415" y="193"/>
                    <a:pt x="421" y="216"/>
                  </a:cubicBezTo>
                  <a:cubicBezTo>
                    <a:pt x="430" y="250"/>
                    <a:pt x="418" y="285"/>
                    <a:pt x="391" y="306"/>
                  </a:cubicBezTo>
                  <a:cubicBezTo>
                    <a:pt x="360" y="331"/>
                    <a:pt x="332" y="359"/>
                    <a:pt x="307" y="390"/>
                  </a:cubicBezTo>
                  <a:cubicBezTo>
                    <a:pt x="286" y="418"/>
                    <a:pt x="251" y="429"/>
                    <a:pt x="217" y="420"/>
                  </a:cubicBezTo>
                  <a:cubicBezTo>
                    <a:pt x="193" y="414"/>
                    <a:pt x="170" y="408"/>
                    <a:pt x="146" y="402"/>
                  </a:cubicBezTo>
                  <a:cubicBezTo>
                    <a:pt x="103" y="506"/>
                    <a:pt x="103" y="506"/>
                    <a:pt x="103" y="506"/>
                  </a:cubicBezTo>
                  <a:cubicBezTo>
                    <a:pt x="124" y="519"/>
                    <a:pt x="145" y="531"/>
                    <a:pt x="166" y="543"/>
                  </a:cubicBezTo>
                  <a:cubicBezTo>
                    <a:pt x="196" y="561"/>
                    <a:pt x="213" y="594"/>
                    <a:pt x="209" y="628"/>
                  </a:cubicBezTo>
                  <a:cubicBezTo>
                    <a:pt x="204" y="668"/>
                    <a:pt x="204" y="708"/>
                    <a:pt x="209" y="747"/>
                  </a:cubicBezTo>
                  <a:cubicBezTo>
                    <a:pt x="213" y="781"/>
                    <a:pt x="196" y="815"/>
                    <a:pt x="166" y="832"/>
                  </a:cubicBezTo>
                  <a:cubicBezTo>
                    <a:pt x="145" y="844"/>
                    <a:pt x="124" y="856"/>
                    <a:pt x="103" y="869"/>
                  </a:cubicBezTo>
                  <a:cubicBezTo>
                    <a:pt x="146" y="973"/>
                    <a:pt x="146" y="973"/>
                    <a:pt x="146" y="973"/>
                  </a:cubicBezTo>
                  <a:cubicBezTo>
                    <a:pt x="170" y="968"/>
                    <a:pt x="193" y="961"/>
                    <a:pt x="217" y="955"/>
                  </a:cubicBezTo>
                  <a:cubicBezTo>
                    <a:pt x="251" y="946"/>
                    <a:pt x="286" y="958"/>
                    <a:pt x="307" y="985"/>
                  </a:cubicBezTo>
                  <a:cubicBezTo>
                    <a:pt x="332" y="1016"/>
                    <a:pt x="360" y="1044"/>
                    <a:pt x="391" y="1069"/>
                  </a:cubicBezTo>
                  <a:cubicBezTo>
                    <a:pt x="418" y="1090"/>
                    <a:pt x="430" y="1125"/>
                    <a:pt x="421" y="1159"/>
                  </a:cubicBezTo>
                  <a:cubicBezTo>
                    <a:pt x="415" y="1183"/>
                    <a:pt x="409" y="1206"/>
                    <a:pt x="403" y="1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Barlow Medium"/>
              </a:endParaRPr>
            </a:p>
          </p:txBody>
        </p:sp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B8E83C7E-5574-41F0-949F-6335A8D21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75" y="11879263"/>
              <a:ext cx="2255837" cy="2120900"/>
            </a:xfrm>
            <a:custGeom>
              <a:avLst/>
              <a:gdLst>
                <a:gd name="T0" fmla="*/ 354 w 709"/>
                <a:gd name="T1" fmla="*/ 667 h 667"/>
                <a:gd name="T2" fmla="*/ 235 w 709"/>
                <a:gd name="T3" fmla="*/ 643 h 667"/>
                <a:gd name="T4" fmla="*/ 66 w 709"/>
                <a:gd name="T5" fmla="*/ 474 h 667"/>
                <a:gd name="T6" fmla="*/ 235 w 709"/>
                <a:gd name="T7" fmla="*/ 66 h 667"/>
                <a:gd name="T8" fmla="*/ 643 w 709"/>
                <a:gd name="T9" fmla="*/ 235 h 667"/>
                <a:gd name="T10" fmla="*/ 643 w 709"/>
                <a:gd name="T11" fmla="*/ 235 h 667"/>
                <a:gd name="T12" fmla="*/ 474 w 709"/>
                <a:gd name="T13" fmla="*/ 643 h 667"/>
                <a:gd name="T14" fmla="*/ 354 w 709"/>
                <a:gd name="T15" fmla="*/ 667 h 667"/>
                <a:gd name="T16" fmla="*/ 354 w 709"/>
                <a:gd name="T17" fmla="*/ 134 h 667"/>
                <a:gd name="T18" fmla="*/ 270 w 709"/>
                <a:gd name="T19" fmla="*/ 151 h 667"/>
                <a:gd name="T20" fmla="*/ 150 w 709"/>
                <a:gd name="T21" fmla="*/ 439 h 667"/>
                <a:gd name="T22" fmla="*/ 270 w 709"/>
                <a:gd name="T23" fmla="*/ 559 h 667"/>
                <a:gd name="T24" fmla="*/ 439 w 709"/>
                <a:gd name="T25" fmla="*/ 559 h 667"/>
                <a:gd name="T26" fmla="*/ 558 w 709"/>
                <a:gd name="T27" fmla="*/ 270 h 667"/>
                <a:gd name="T28" fmla="*/ 354 w 709"/>
                <a:gd name="T29" fmla="*/ 13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667">
                  <a:moveTo>
                    <a:pt x="354" y="667"/>
                  </a:moveTo>
                  <a:cubicBezTo>
                    <a:pt x="314" y="667"/>
                    <a:pt x="273" y="659"/>
                    <a:pt x="235" y="643"/>
                  </a:cubicBezTo>
                  <a:cubicBezTo>
                    <a:pt x="158" y="611"/>
                    <a:pt x="98" y="551"/>
                    <a:pt x="66" y="474"/>
                  </a:cubicBezTo>
                  <a:cubicBezTo>
                    <a:pt x="0" y="315"/>
                    <a:pt x="76" y="132"/>
                    <a:pt x="235" y="66"/>
                  </a:cubicBezTo>
                  <a:cubicBezTo>
                    <a:pt x="394" y="0"/>
                    <a:pt x="577" y="76"/>
                    <a:pt x="643" y="235"/>
                  </a:cubicBezTo>
                  <a:cubicBezTo>
                    <a:pt x="643" y="235"/>
                    <a:pt x="643" y="235"/>
                    <a:pt x="643" y="235"/>
                  </a:cubicBezTo>
                  <a:cubicBezTo>
                    <a:pt x="709" y="394"/>
                    <a:pt x="633" y="577"/>
                    <a:pt x="474" y="643"/>
                  </a:cubicBezTo>
                  <a:cubicBezTo>
                    <a:pt x="435" y="659"/>
                    <a:pt x="395" y="667"/>
                    <a:pt x="354" y="667"/>
                  </a:cubicBezTo>
                  <a:close/>
                  <a:moveTo>
                    <a:pt x="354" y="134"/>
                  </a:moveTo>
                  <a:cubicBezTo>
                    <a:pt x="326" y="134"/>
                    <a:pt x="297" y="139"/>
                    <a:pt x="270" y="151"/>
                  </a:cubicBezTo>
                  <a:cubicBezTo>
                    <a:pt x="157" y="197"/>
                    <a:pt x="104" y="327"/>
                    <a:pt x="150" y="439"/>
                  </a:cubicBezTo>
                  <a:cubicBezTo>
                    <a:pt x="173" y="494"/>
                    <a:pt x="215" y="536"/>
                    <a:pt x="270" y="559"/>
                  </a:cubicBezTo>
                  <a:cubicBezTo>
                    <a:pt x="324" y="581"/>
                    <a:pt x="384" y="581"/>
                    <a:pt x="439" y="559"/>
                  </a:cubicBezTo>
                  <a:cubicBezTo>
                    <a:pt x="551" y="512"/>
                    <a:pt x="605" y="383"/>
                    <a:pt x="558" y="270"/>
                  </a:cubicBezTo>
                  <a:cubicBezTo>
                    <a:pt x="523" y="185"/>
                    <a:pt x="441" y="134"/>
                    <a:pt x="354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Barlow Medium"/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BBBF9AF8-37AD-4CC0-A776-F02131C215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4075" y="8651875"/>
              <a:ext cx="3311525" cy="3309938"/>
            </a:xfrm>
            <a:custGeom>
              <a:avLst/>
              <a:gdLst>
                <a:gd name="T0" fmla="*/ 476 w 1041"/>
                <a:gd name="T1" fmla="*/ 1041 h 1041"/>
                <a:gd name="T2" fmla="*/ 397 w 1041"/>
                <a:gd name="T3" fmla="*/ 930 h 1041"/>
                <a:gd name="T4" fmla="*/ 279 w 1041"/>
                <a:gd name="T5" fmla="*/ 927 h 1041"/>
                <a:gd name="T6" fmla="*/ 121 w 1041"/>
                <a:gd name="T7" fmla="*/ 857 h 1041"/>
                <a:gd name="T8" fmla="*/ 143 w 1041"/>
                <a:gd name="T9" fmla="*/ 723 h 1041"/>
                <a:gd name="T10" fmla="*/ 62 w 1041"/>
                <a:gd name="T11" fmla="*/ 637 h 1041"/>
                <a:gd name="T12" fmla="*/ 0 w 1041"/>
                <a:gd name="T13" fmla="*/ 476 h 1041"/>
                <a:gd name="T14" fmla="*/ 111 w 1041"/>
                <a:gd name="T15" fmla="*/ 397 h 1041"/>
                <a:gd name="T16" fmla="*/ 114 w 1041"/>
                <a:gd name="T17" fmla="*/ 279 h 1041"/>
                <a:gd name="T18" fmla="*/ 184 w 1041"/>
                <a:gd name="T19" fmla="*/ 121 h 1041"/>
                <a:gd name="T20" fmla="*/ 318 w 1041"/>
                <a:gd name="T21" fmla="*/ 143 h 1041"/>
                <a:gd name="T22" fmla="*/ 404 w 1041"/>
                <a:gd name="T23" fmla="*/ 62 h 1041"/>
                <a:gd name="T24" fmla="*/ 565 w 1041"/>
                <a:gd name="T25" fmla="*/ 0 h 1041"/>
                <a:gd name="T26" fmla="*/ 644 w 1041"/>
                <a:gd name="T27" fmla="*/ 110 h 1041"/>
                <a:gd name="T28" fmla="*/ 762 w 1041"/>
                <a:gd name="T29" fmla="*/ 114 h 1041"/>
                <a:gd name="T30" fmla="*/ 920 w 1041"/>
                <a:gd name="T31" fmla="*/ 184 h 1041"/>
                <a:gd name="T32" fmla="*/ 898 w 1041"/>
                <a:gd name="T33" fmla="*/ 318 h 1041"/>
                <a:gd name="T34" fmla="*/ 979 w 1041"/>
                <a:gd name="T35" fmla="*/ 404 h 1041"/>
                <a:gd name="T36" fmla="*/ 1041 w 1041"/>
                <a:gd name="T37" fmla="*/ 565 h 1041"/>
                <a:gd name="T38" fmla="*/ 931 w 1041"/>
                <a:gd name="T39" fmla="*/ 644 h 1041"/>
                <a:gd name="T40" fmla="*/ 927 w 1041"/>
                <a:gd name="T41" fmla="*/ 762 h 1041"/>
                <a:gd name="T42" fmla="*/ 857 w 1041"/>
                <a:gd name="T43" fmla="*/ 920 h 1041"/>
                <a:gd name="T44" fmla="*/ 723 w 1041"/>
                <a:gd name="T45" fmla="*/ 898 h 1041"/>
                <a:gd name="T46" fmla="*/ 637 w 1041"/>
                <a:gd name="T47" fmla="*/ 979 h 1041"/>
                <a:gd name="T48" fmla="*/ 488 w 1041"/>
                <a:gd name="T49" fmla="*/ 954 h 1041"/>
                <a:gd name="T50" fmla="*/ 559 w 1041"/>
                <a:gd name="T51" fmla="*/ 910 h 1041"/>
                <a:gd name="T52" fmla="*/ 689 w 1041"/>
                <a:gd name="T53" fmla="*/ 817 h 1041"/>
                <a:gd name="T54" fmla="*/ 804 w 1041"/>
                <a:gd name="T55" fmla="*/ 849 h 1041"/>
                <a:gd name="T56" fmla="*/ 823 w 1041"/>
                <a:gd name="T57" fmla="*/ 769 h 1041"/>
                <a:gd name="T58" fmla="*/ 850 w 1041"/>
                <a:gd name="T59" fmla="*/ 611 h 1041"/>
                <a:gd name="T60" fmla="*/ 954 w 1041"/>
                <a:gd name="T61" fmla="*/ 553 h 1041"/>
                <a:gd name="T62" fmla="*/ 910 w 1041"/>
                <a:gd name="T63" fmla="*/ 482 h 1041"/>
                <a:gd name="T64" fmla="*/ 817 w 1041"/>
                <a:gd name="T65" fmla="*/ 352 h 1041"/>
                <a:gd name="T66" fmla="*/ 850 w 1041"/>
                <a:gd name="T67" fmla="*/ 237 h 1041"/>
                <a:gd name="T68" fmla="*/ 769 w 1041"/>
                <a:gd name="T69" fmla="*/ 218 h 1041"/>
                <a:gd name="T70" fmla="*/ 612 w 1041"/>
                <a:gd name="T71" fmla="*/ 191 h 1041"/>
                <a:gd name="T72" fmla="*/ 553 w 1041"/>
                <a:gd name="T73" fmla="*/ 87 h 1041"/>
                <a:gd name="T74" fmla="*/ 482 w 1041"/>
                <a:gd name="T75" fmla="*/ 131 h 1041"/>
                <a:gd name="T76" fmla="*/ 353 w 1041"/>
                <a:gd name="T77" fmla="*/ 224 h 1041"/>
                <a:gd name="T78" fmla="*/ 237 w 1041"/>
                <a:gd name="T79" fmla="*/ 191 h 1041"/>
                <a:gd name="T80" fmla="*/ 218 w 1041"/>
                <a:gd name="T81" fmla="*/ 272 h 1041"/>
                <a:gd name="T82" fmla="*/ 192 w 1041"/>
                <a:gd name="T83" fmla="*/ 429 h 1041"/>
                <a:gd name="T84" fmla="*/ 87 w 1041"/>
                <a:gd name="T85" fmla="*/ 488 h 1041"/>
                <a:gd name="T86" fmla="*/ 131 w 1041"/>
                <a:gd name="T87" fmla="*/ 559 h 1041"/>
                <a:gd name="T88" fmla="*/ 224 w 1041"/>
                <a:gd name="T89" fmla="*/ 688 h 1041"/>
                <a:gd name="T90" fmla="*/ 192 w 1041"/>
                <a:gd name="T91" fmla="*/ 804 h 1041"/>
                <a:gd name="T92" fmla="*/ 272 w 1041"/>
                <a:gd name="T93" fmla="*/ 823 h 1041"/>
                <a:gd name="T94" fmla="*/ 430 w 1041"/>
                <a:gd name="T95" fmla="*/ 849 h 1041"/>
                <a:gd name="T96" fmla="*/ 488 w 1041"/>
                <a:gd name="T97" fmla="*/ 954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1" h="1041">
                  <a:moveTo>
                    <a:pt x="565" y="1041"/>
                  </a:moveTo>
                  <a:cubicBezTo>
                    <a:pt x="476" y="1041"/>
                    <a:pt x="476" y="1041"/>
                    <a:pt x="476" y="1041"/>
                  </a:cubicBezTo>
                  <a:cubicBezTo>
                    <a:pt x="440" y="1041"/>
                    <a:pt x="409" y="1014"/>
                    <a:pt x="404" y="979"/>
                  </a:cubicBezTo>
                  <a:cubicBezTo>
                    <a:pt x="402" y="963"/>
                    <a:pt x="399" y="947"/>
                    <a:pt x="397" y="930"/>
                  </a:cubicBezTo>
                  <a:cubicBezTo>
                    <a:pt x="370" y="922"/>
                    <a:pt x="343" y="911"/>
                    <a:pt x="318" y="898"/>
                  </a:cubicBezTo>
                  <a:cubicBezTo>
                    <a:pt x="305" y="907"/>
                    <a:pt x="292" y="917"/>
                    <a:pt x="279" y="927"/>
                  </a:cubicBezTo>
                  <a:cubicBezTo>
                    <a:pt x="250" y="948"/>
                    <a:pt x="210" y="945"/>
                    <a:pt x="184" y="920"/>
                  </a:cubicBezTo>
                  <a:cubicBezTo>
                    <a:pt x="121" y="857"/>
                    <a:pt x="121" y="857"/>
                    <a:pt x="121" y="857"/>
                  </a:cubicBezTo>
                  <a:cubicBezTo>
                    <a:pt x="96" y="831"/>
                    <a:pt x="93" y="791"/>
                    <a:pt x="114" y="762"/>
                  </a:cubicBezTo>
                  <a:cubicBezTo>
                    <a:pt x="124" y="749"/>
                    <a:pt x="133" y="736"/>
                    <a:pt x="143" y="723"/>
                  </a:cubicBezTo>
                  <a:cubicBezTo>
                    <a:pt x="130" y="698"/>
                    <a:pt x="119" y="671"/>
                    <a:pt x="111" y="644"/>
                  </a:cubicBezTo>
                  <a:cubicBezTo>
                    <a:pt x="94" y="642"/>
                    <a:pt x="78" y="639"/>
                    <a:pt x="62" y="637"/>
                  </a:cubicBezTo>
                  <a:cubicBezTo>
                    <a:pt x="27" y="632"/>
                    <a:pt x="0" y="601"/>
                    <a:pt x="0" y="565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40"/>
                    <a:pt x="27" y="409"/>
                    <a:pt x="62" y="404"/>
                  </a:cubicBezTo>
                  <a:cubicBezTo>
                    <a:pt x="78" y="401"/>
                    <a:pt x="94" y="399"/>
                    <a:pt x="111" y="397"/>
                  </a:cubicBezTo>
                  <a:cubicBezTo>
                    <a:pt x="119" y="369"/>
                    <a:pt x="130" y="343"/>
                    <a:pt x="143" y="318"/>
                  </a:cubicBezTo>
                  <a:cubicBezTo>
                    <a:pt x="133" y="305"/>
                    <a:pt x="124" y="291"/>
                    <a:pt x="114" y="279"/>
                  </a:cubicBezTo>
                  <a:cubicBezTo>
                    <a:pt x="93" y="250"/>
                    <a:pt x="96" y="209"/>
                    <a:pt x="121" y="18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210" y="96"/>
                    <a:pt x="250" y="92"/>
                    <a:pt x="279" y="114"/>
                  </a:cubicBezTo>
                  <a:cubicBezTo>
                    <a:pt x="292" y="123"/>
                    <a:pt x="305" y="133"/>
                    <a:pt x="318" y="143"/>
                  </a:cubicBezTo>
                  <a:cubicBezTo>
                    <a:pt x="343" y="129"/>
                    <a:pt x="370" y="118"/>
                    <a:pt x="397" y="110"/>
                  </a:cubicBezTo>
                  <a:cubicBezTo>
                    <a:pt x="399" y="94"/>
                    <a:pt x="402" y="78"/>
                    <a:pt x="404" y="62"/>
                  </a:cubicBezTo>
                  <a:cubicBezTo>
                    <a:pt x="409" y="27"/>
                    <a:pt x="440" y="0"/>
                    <a:pt x="476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601" y="0"/>
                    <a:pt x="632" y="27"/>
                    <a:pt x="637" y="62"/>
                  </a:cubicBezTo>
                  <a:cubicBezTo>
                    <a:pt x="640" y="78"/>
                    <a:pt x="642" y="94"/>
                    <a:pt x="644" y="110"/>
                  </a:cubicBezTo>
                  <a:cubicBezTo>
                    <a:pt x="672" y="118"/>
                    <a:pt x="698" y="129"/>
                    <a:pt x="723" y="143"/>
                  </a:cubicBezTo>
                  <a:cubicBezTo>
                    <a:pt x="736" y="133"/>
                    <a:pt x="750" y="123"/>
                    <a:pt x="762" y="114"/>
                  </a:cubicBezTo>
                  <a:cubicBezTo>
                    <a:pt x="791" y="92"/>
                    <a:pt x="832" y="96"/>
                    <a:pt x="857" y="121"/>
                  </a:cubicBezTo>
                  <a:cubicBezTo>
                    <a:pt x="920" y="184"/>
                    <a:pt x="920" y="184"/>
                    <a:pt x="920" y="184"/>
                  </a:cubicBezTo>
                  <a:cubicBezTo>
                    <a:pt x="945" y="209"/>
                    <a:pt x="949" y="250"/>
                    <a:pt x="927" y="278"/>
                  </a:cubicBezTo>
                  <a:cubicBezTo>
                    <a:pt x="918" y="291"/>
                    <a:pt x="908" y="305"/>
                    <a:pt x="898" y="318"/>
                  </a:cubicBezTo>
                  <a:cubicBezTo>
                    <a:pt x="912" y="343"/>
                    <a:pt x="923" y="369"/>
                    <a:pt x="931" y="397"/>
                  </a:cubicBezTo>
                  <a:cubicBezTo>
                    <a:pt x="947" y="399"/>
                    <a:pt x="963" y="401"/>
                    <a:pt x="979" y="404"/>
                  </a:cubicBezTo>
                  <a:cubicBezTo>
                    <a:pt x="1014" y="409"/>
                    <a:pt x="1041" y="440"/>
                    <a:pt x="1041" y="476"/>
                  </a:cubicBezTo>
                  <a:cubicBezTo>
                    <a:pt x="1041" y="565"/>
                    <a:pt x="1041" y="565"/>
                    <a:pt x="1041" y="565"/>
                  </a:cubicBezTo>
                  <a:cubicBezTo>
                    <a:pt x="1041" y="601"/>
                    <a:pt x="1014" y="632"/>
                    <a:pt x="979" y="637"/>
                  </a:cubicBezTo>
                  <a:cubicBezTo>
                    <a:pt x="963" y="639"/>
                    <a:pt x="947" y="642"/>
                    <a:pt x="931" y="644"/>
                  </a:cubicBezTo>
                  <a:cubicBezTo>
                    <a:pt x="923" y="671"/>
                    <a:pt x="911" y="698"/>
                    <a:pt x="898" y="723"/>
                  </a:cubicBezTo>
                  <a:cubicBezTo>
                    <a:pt x="908" y="736"/>
                    <a:pt x="918" y="749"/>
                    <a:pt x="927" y="762"/>
                  </a:cubicBezTo>
                  <a:cubicBezTo>
                    <a:pt x="949" y="791"/>
                    <a:pt x="945" y="831"/>
                    <a:pt x="920" y="857"/>
                  </a:cubicBezTo>
                  <a:cubicBezTo>
                    <a:pt x="857" y="920"/>
                    <a:pt x="857" y="920"/>
                    <a:pt x="857" y="920"/>
                  </a:cubicBezTo>
                  <a:cubicBezTo>
                    <a:pt x="832" y="945"/>
                    <a:pt x="791" y="948"/>
                    <a:pt x="762" y="927"/>
                  </a:cubicBezTo>
                  <a:cubicBezTo>
                    <a:pt x="750" y="917"/>
                    <a:pt x="736" y="907"/>
                    <a:pt x="723" y="898"/>
                  </a:cubicBezTo>
                  <a:cubicBezTo>
                    <a:pt x="698" y="911"/>
                    <a:pt x="672" y="922"/>
                    <a:pt x="644" y="930"/>
                  </a:cubicBezTo>
                  <a:cubicBezTo>
                    <a:pt x="642" y="947"/>
                    <a:pt x="640" y="963"/>
                    <a:pt x="637" y="979"/>
                  </a:cubicBezTo>
                  <a:cubicBezTo>
                    <a:pt x="632" y="1014"/>
                    <a:pt x="601" y="1041"/>
                    <a:pt x="565" y="1041"/>
                  </a:cubicBezTo>
                  <a:close/>
                  <a:moveTo>
                    <a:pt x="488" y="954"/>
                  </a:moveTo>
                  <a:cubicBezTo>
                    <a:pt x="553" y="954"/>
                    <a:pt x="553" y="954"/>
                    <a:pt x="553" y="954"/>
                  </a:cubicBezTo>
                  <a:cubicBezTo>
                    <a:pt x="555" y="939"/>
                    <a:pt x="557" y="924"/>
                    <a:pt x="559" y="910"/>
                  </a:cubicBezTo>
                  <a:cubicBezTo>
                    <a:pt x="563" y="881"/>
                    <a:pt x="583" y="857"/>
                    <a:pt x="612" y="849"/>
                  </a:cubicBezTo>
                  <a:cubicBezTo>
                    <a:pt x="639" y="842"/>
                    <a:pt x="665" y="831"/>
                    <a:pt x="689" y="817"/>
                  </a:cubicBezTo>
                  <a:cubicBezTo>
                    <a:pt x="714" y="803"/>
                    <a:pt x="746" y="805"/>
                    <a:pt x="769" y="823"/>
                  </a:cubicBezTo>
                  <a:cubicBezTo>
                    <a:pt x="781" y="832"/>
                    <a:pt x="793" y="841"/>
                    <a:pt x="804" y="849"/>
                  </a:cubicBezTo>
                  <a:cubicBezTo>
                    <a:pt x="850" y="804"/>
                    <a:pt x="850" y="804"/>
                    <a:pt x="850" y="804"/>
                  </a:cubicBezTo>
                  <a:cubicBezTo>
                    <a:pt x="841" y="792"/>
                    <a:pt x="832" y="780"/>
                    <a:pt x="823" y="769"/>
                  </a:cubicBezTo>
                  <a:cubicBezTo>
                    <a:pt x="805" y="745"/>
                    <a:pt x="803" y="714"/>
                    <a:pt x="817" y="688"/>
                  </a:cubicBezTo>
                  <a:cubicBezTo>
                    <a:pt x="831" y="664"/>
                    <a:pt x="842" y="638"/>
                    <a:pt x="850" y="611"/>
                  </a:cubicBezTo>
                  <a:cubicBezTo>
                    <a:pt x="857" y="583"/>
                    <a:pt x="881" y="562"/>
                    <a:pt x="910" y="559"/>
                  </a:cubicBezTo>
                  <a:cubicBezTo>
                    <a:pt x="925" y="557"/>
                    <a:pt x="940" y="555"/>
                    <a:pt x="954" y="553"/>
                  </a:cubicBezTo>
                  <a:cubicBezTo>
                    <a:pt x="954" y="488"/>
                    <a:pt x="954" y="488"/>
                    <a:pt x="954" y="488"/>
                  </a:cubicBezTo>
                  <a:cubicBezTo>
                    <a:pt x="940" y="486"/>
                    <a:pt x="925" y="484"/>
                    <a:pt x="910" y="482"/>
                  </a:cubicBezTo>
                  <a:cubicBezTo>
                    <a:pt x="881" y="478"/>
                    <a:pt x="857" y="458"/>
                    <a:pt x="850" y="429"/>
                  </a:cubicBezTo>
                  <a:cubicBezTo>
                    <a:pt x="842" y="402"/>
                    <a:pt x="831" y="376"/>
                    <a:pt x="817" y="352"/>
                  </a:cubicBezTo>
                  <a:cubicBezTo>
                    <a:pt x="803" y="327"/>
                    <a:pt x="805" y="295"/>
                    <a:pt x="823" y="272"/>
                  </a:cubicBezTo>
                  <a:cubicBezTo>
                    <a:pt x="832" y="260"/>
                    <a:pt x="841" y="248"/>
                    <a:pt x="850" y="237"/>
                  </a:cubicBezTo>
                  <a:cubicBezTo>
                    <a:pt x="804" y="191"/>
                    <a:pt x="804" y="191"/>
                    <a:pt x="804" y="191"/>
                  </a:cubicBezTo>
                  <a:cubicBezTo>
                    <a:pt x="793" y="200"/>
                    <a:pt x="781" y="209"/>
                    <a:pt x="769" y="218"/>
                  </a:cubicBezTo>
                  <a:cubicBezTo>
                    <a:pt x="746" y="236"/>
                    <a:pt x="714" y="238"/>
                    <a:pt x="689" y="224"/>
                  </a:cubicBezTo>
                  <a:cubicBezTo>
                    <a:pt x="665" y="210"/>
                    <a:pt x="639" y="199"/>
                    <a:pt x="612" y="191"/>
                  </a:cubicBezTo>
                  <a:cubicBezTo>
                    <a:pt x="583" y="184"/>
                    <a:pt x="563" y="160"/>
                    <a:pt x="559" y="131"/>
                  </a:cubicBezTo>
                  <a:cubicBezTo>
                    <a:pt x="557" y="116"/>
                    <a:pt x="555" y="101"/>
                    <a:pt x="553" y="87"/>
                  </a:cubicBezTo>
                  <a:cubicBezTo>
                    <a:pt x="488" y="87"/>
                    <a:pt x="488" y="87"/>
                    <a:pt x="488" y="87"/>
                  </a:cubicBezTo>
                  <a:cubicBezTo>
                    <a:pt x="486" y="101"/>
                    <a:pt x="484" y="116"/>
                    <a:pt x="482" y="131"/>
                  </a:cubicBezTo>
                  <a:cubicBezTo>
                    <a:pt x="479" y="160"/>
                    <a:pt x="458" y="184"/>
                    <a:pt x="430" y="191"/>
                  </a:cubicBezTo>
                  <a:cubicBezTo>
                    <a:pt x="403" y="199"/>
                    <a:pt x="377" y="210"/>
                    <a:pt x="353" y="224"/>
                  </a:cubicBezTo>
                  <a:cubicBezTo>
                    <a:pt x="327" y="238"/>
                    <a:pt x="296" y="236"/>
                    <a:pt x="272" y="218"/>
                  </a:cubicBezTo>
                  <a:cubicBezTo>
                    <a:pt x="261" y="209"/>
                    <a:pt x="249" y="200"/>
                    <a:pt x="237" y="191"/>
                  </a:cubicBezTo>
                  <a:cubicBezTo>
                    <a:pt x="192" y="237"/>
                    <a:pt x="192" y="237"/>
                    <a:pt x="192" y="237"/>
                  </a:cubicBezTo>
                  <a:cubicBezTo>
                    <a:pt x="200" y="248"/>
                    <a:pt x="209" y="260"/>
                    <a:pt x="218" y="272"/>
                  </a:cubicBezTo>
                  <a:cubicBezTo>
                    <a:pt x="236" y="295"/>
                    <a:pt x="238" y="327"/>
                    <a:pt x="224" y="352"/>
                  </a:cubicBezTo>
                  <a:cubicBezTo>
                    <a:pt x="210" y="376"/>
                    <a:pt x="199" y="402"/>
                    <a:pt x="192" y="429"/>
                  </a:cubicBezTo>
                  <a:cubicBezTo>
                    <a:pt x="184" y="458"/>
                    <a:pt x="160" y="478"/>
                    <a:pt x="131" y="482"/>
                  </a:cubicBezTo>
                  <a:cubicBezTo>
                    <a:pt x="117" y="484"/>
                    <a:pt x="102" y="486"/>
                    <a:pt x="87" y="488"/>
                  </a:cubicBezTo>
                  <a:cubicBezTo>
                    <a:pt x="87" y="553"/>
                    <a:pt x="87" y="553"/>
                    <a:pt x="87" y="553"/>
                  </a:cubicBezTo>
                  <a:cubicBezTo>
                    <a:pt x="102" y="555"/>
                    <a:pt x="117" y="557"/>
                    <a:pt x="131" y="559"/>
                  </a:cubicBezTo>
                  <a:cubicBezTo>
                    <a:pt x="160" y="562"/>
                    <a:pt x="184" y="583"/>
                    <a:pt x="192" y="611"/>
                  </a:cubicBezTo>
                  <a:cubicBezTo>
                    <a:pt x="199" y="638"/>
                    <a:pt x="210" y="664"/>
                    <a:pt x="224" y="688"/>
                  </a:cubicBezTo>
                  <a:cubicBezTo>
                    <a:pt x="238" y="714"/>
                    <a:pt x="236" y="745"/>
                    <a:pt x="218" y="769"/>
                  </a:cubicBezTo>
                  <a:cubicBezTo>
                    <a:pt x="209" y="780"/>
                    <a:pt x="200" y="792"/>
                    <a:pt x="192" y="804"/>
                  </a:cubicBezTo>
                  <a:cubicBezTo>
                    <a:pt x="237" y="849"/>
                    <a:pt x="237" y="849"/>
                    <a:pt x="237" y="849"/>
                  </a:cubicBezTo>
                  <a:cubicBezTo>
                    <a:pt x="249" y="841"/>
                    <a:pt x="261" y="832"/>
                    <a:pt x="272" y="823"/>
                  </a:cubicBezTo>
                  <a:cubicBezTo>
                    <a:pt x="296" y="805"/>
                    <a:pt x="327" y="803"/>
                    <a:pt x="353" y="817"/>
                  </a:cubicBezTo>
                  <a:cubicBezTo>
                    <a:pt x="377" y="831"/>
                    <a:pt x="403" y="842"/>
                    <a:pt x="430" y="849"/>
                  </a:cubicBezTo>
                  <a:cubicBezTo>
                    <a:pt x="458" y="857"/>
                    <a:pt x="479" y="881"/>
                    <a:pt x="482" y="910"/>
                  </a:cubicBezTo>
                  <a:cubicBezTo>
                    <a:pt x="484" y="924"/>
                    <a:pt x="486" y="939"/>
                    <a:pt x="488" y="9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Barlow Medium"/>
              </a:endParaRPr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125F57C6-648C-4D58-B889-CD6A280A01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875" y="9717088"/>
              <a:ext cx="1179512" cy="1179513"/>
            </a:xfrm>
            <a:custGeom>
              <a:avLst/>
              <a:gdLst>
                <a:gd name="T0" fmla="*/ 186 w 371"/>
                <a:gd name="T1" fmla="*/ 371 h 371"/>
                <a:gd name="T2" fmla="*/ 0 w 371"/>
                <a:gd name="T3" fmla="*/ 185 h 371"/>
                <a:gd name="T4" fmla="*/ 186 w 371"/>
                <a:gd name="T5" fmla="*/ 0 h 371"/>
                <a:gd name="T6" fmla="*/ 371 w 371"/>
                <a:gd name="T7" fmla="*/ 185 h 371"/>
                <a:gd name="T8" fmla="*/ 186 w 371"/>
                <a:gd name="T9" fmla="*/ 371 h 371"/>
                <a:gd name="T10" fmla="*/ 186 w 371"/>
                <a:gd name="T11" fmla="*/ 82 h 371"/>
                <a:gd name="T12" fmla="*/ 83 w 371"/>
                <a:gd name="T13" fmla="*/ 185 h 371"/>
                <a:gd name="T14" fmla="*/ 186 w 371"/>
                <a:gd name="T15" fmla="*/ 288 h 371"/>
                <a:gd name="T16" fmla="*/ 289 w 371"/>
                <a:gd name="T17" fmla="*/ 185 h 371"/>
                <a:gd name="T18" fmla="*/ 186 w 371"/>
                <a:gd name="T19" fmla="*/ 8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371">
                  <a:moveTo>
                    <a:pt x="186" y="371"/>
                  </a:moveTo>
                  <a:cubicBezTo>
                    <a:pt x="83" y="371"/>
                    <a:pt x="0" y="288"/>
                    <a:pt x="0" y="185"/>
                  </a:cubicBezTo>
                  <a:cubicBezTo>
                    <a:pt x="0" y="83"/>
                    <a:pt x="83" y="0"/>
                    <a:pt x="186" y="0"/>
                  </a:cubicBezTo>
                  <a:cubicBezTo>
                    <a:pt x="288" y="0"/>
                    <a:pt x="371" y="83"/>
                    <a:pt x="371" y="185"/>
                  </a:cubicBezTo>
                  <a:cubicBezTo>
                    <a:pt x="371" y="288"/>
                    <a:pt x="288" y="371"/>
                    <a:pt x="186" y="371"/>
                  </a:cubicBezTo>
                  <a:close/>
                  <a:moveTo>
                    <a:pt x="186" y="82"/>
                  </a:moveTo>
                  <a:cubicBezTo>
                    <a:pt x="129" y="82"/>
                    <a:pt x="83" y="128"/>
                    <a:pt x="83" y="185"/>
                  </a:cubicBezTo>
                  <a:cubicBezTo>
                    <a:pt x="83" y="242"/>
                    <a:pt x="129" y="288"/>
                    <a:pt x="186" y="288"/>
                  </a:cubicBezTo>
                  <a:cubicBezTo>
                    <a:pt x="243" y="288"/>
                    <a:pt x="289" y="242"/>
                    <a:pt x="289" y="185"/>
                  </a:cubicBezTo>
                  <a:cubicBezTo>
                    <a:pt x="289" y="128"/>
                    <a:pt x="243" y="82"/>
                    <a:pt x="186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282F39"/>
                </a:solidFill>
                <a:latin typeface="Barlow Medium"/>
              </a:endParaRPr>
            </a:p>
          </p:txBody>
        </p:sp>
      </p:grpSp>
      <p:grpSp>
        <p:nvGrpSpPr>
          <p:cNvPr id="57353" name="Group 81">
            <a:extLst>
              <a:ext uri="{FF2B5EF4-FFF2-40B4-BE49-F238E27FC236}">
                <a16:creationId xmlns:a16="http://schemas.microsoft.com/office/drawing/2014/main" id="{08A67F84-9710-41F8-872D-01E0EC00443B}"/>
              </a:ext>
            </a:extLst>
          </p:cNvPr>
          <p:cNvGrpSpPr>
            <a:grpSpLocks/>
          </p:cNvGrpSpPr>
          <p:nvPr/>
        </p:nvGrpSpPr>
        <p:grpSpPr bwMode="auto">
          <a:xfrm>
            <a:off x="1838325" y="1163638"/>
            <a:ext cx="585788" cy="715962"/>
            <a:chOff x="7931851" y="2464731"/>
            <a:chExt cx="1002842" cy="1223210"/>
          </a:xfrm>
        </p:grpSpPr>
        <p:sp>
          <p:nvSpPr>
            <p:cNvPr id="57394" name="Freeform 5">
              <a:extLst>
                <a:ext uri="{FF2B5EF4-FFF2-40B4-BE49-F238E27FC236}">
                  <a16:creationId xmlns:a16="http://schemas.microsoft.com/office/drawing/2014/main" id="{79EF6963-EB64-43BF-98A6-2647A2AA48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0806" y="2650831"/>
              <a:ext cx="623981" cy="1037110"/>
            </a:xfrm>
            <a:custGeom>
              <a:avLst/>
              <a:gdLst>
                <a:gd name="T0" fmla="*/ 2147483646 w 750"/>
                <a:gd name="T1" fmla="*/ 2147483646 h 1237"/>
                <a:gd name="T2" fmla="*/ 2147483646 w 750"/>
                <a:gd name="T3" fmla="*/ 2147483646 h 1237"/>
                <a:gd name="T4" fmla="*/ 2147483646 w 750"/>
                <a:gd name="T5" fmla="*/ 2147483646 h 1237"/>
                <a:gd name="T6" fmla="*/ 2147483646 w 750"/>
                <a:gd name="T7" fmla="*/ 2147483646 h 1237"/>
                <a:gd name="T8" fmla="*/ 2147483646 w 750"/>
                <a:gd name="T9" fmla="*/ 2147483646 h 1237"/>
                <a:gd name="T10" fmla="*/ 2147483646 w 750"/>
                <a:gd name="T11" fmla="*/ 2147483646 h 1237"/>
                <a:gd name="T12" fmla="*/ 2147483646 w 750"/>
                <a:gd name="T13" fmla="*/ 2147483646 h 1237"/>
                <a:gd name="T14" fmla="*/ 2147483646 w 750"/>
                <a:gd name="T15" fmla="*/ 2147483646 h 1237"/>
                <a:gd name="T16" fmla="*/ 2147483646 w 750"/>
                <a:gd name="T17" fmla="*/ 2147483646 h 1237"/>
                <a:gd name="T18" fmla="*/ 2147483646 w 750"/>
                <a:gd name="T19" fmla="*/ 2147483646 h 1237"/>
                <a:gd name="T20" fmla="*/ 2147483646 w 750"/>
                <a:gd name="T21" fmla="*/ 2147483646 h 1237"/>
                <a:gd name="T22" fmla="*/ 2147483646 w 750"/>
                <a:gd name="T23" fmla="*/ 2147483646 h 1237"/>
                <a:gd name="T24" fmla="*/ 2147483646 w 750"/>
                <a:gd name="T25" fmla="*/ 2147483646 h 1237"/>
                <a:gd name="T26" fmla="*/ 2147483646 w 750"/>
                <a:gd name="T27" fmla="*/ 2147483646 h 1237"/>
                <a:gd name="T28" fmla="*/ 2147483646 w 750"/>
                <a:gd name="T29" fmla="*/ 2147483646 h 1237"/>
                <a:gd name="T30" fmla="*/ 2147483646 w 750"/>
                <a:gd name="T31" fmla="*/ 2147483646 h 1237"/>
                <a:gd name="T32" fmla="*/ 2147483646 w 750"/>
                <a:gd name="T33" fmla="*/ 2147483646 h 1237"/>
                <a:gd name="T34" fmla="*/ 2147483646 w 750"/>
                <a:gd name="T35" fmla="*/ 2147483646 h 1237"/>
                <a:gd name="T36" fmla="*/ 2147483646 w 750"/>
                <a:gd name="T37" fmla="*/ 2147483646 h 1237"/>
                <a:gd name="T38" fmla="*/ 2147483646 w 750"/>
                <a:gd name="T39" fmla="*/ 2147483646 h 1237"/>
                <a:gd name="T40" fmla="*/ 2147483646 w 750"/>
                <a:gd name="T41" fmla="*/ 2147483646 h 1237"/>
                <a:gd name="T42" fmla="*/ 2147483646 w 750"/>
                <a:gd name="T43" fmla="*/ 2147483646 h 1237"/>
                <a:gd name="T44" fmla="*/ 2147483646 w 750"/>
                <a:gd name="T45" fmla="*/ 2147483646 h 1237"/>
                <a:gd name="T46" fmla="*/ 2147483646 w 750"/>
                <a:gd name="T47" fmla="*/ 2147483646 h 1237"/>
                <a:gd name="T48" fmla="*/ 2147483646 w 750"/>
                <a:gd name="T49" fmla="*/ 2147483646 h 1237"/>
                <a:gd name="T50" fmla="*/ 2147483646 w 750"/>
                <a:gd name="T51" fmla="*/ 2147483646 h 1237"/>
                <a:gd name="T52" fmla="*/ 2147483646 w 750"/>
                <a:gd name="T53" fmla="*/ 2147483646 h 1237"/>
                <a:gd name="T54" fmla="*/ 2147483646 w 750"/>
                <a:gd name="T55" fmla="*/ 2147483646 h 1237"/>
                <a:gd name="T56" fmla="*/ 2147483646 w 750"/>
                <a:gd name="T57" fmla="*/ 2147483646 h 1237"/>
                <a:gd name="T58" fmla="*/ 2147483646 w 750"/>
                <a:gd name="T59" fmla="*/ 2147483646 h 1237"/>
                <a:gd name="T60" fmla="*/ 2147483646 w 750"/>
                <a:gd name="T61" fmla="*/ 2147483646 h 1237"/>
                <a:gd name="T62" fmla="*/ 2147483646 w 750"/>
                <a:gd name="T63" fmla="*/ 2147483646 h 1237"/>
                <a:gd name="T64" fmla="*/ 2147483646 w 750"/>
                <a:gd name="T65" fmla="*/ 2147483646 h 1237"/>
                <a:gd name="T66" fmla="*/ 2147483646 w 750"/>
                <a:gd name="T67" fmla="*/ 2147483646 h 1237"/>
                <a:gd name="T68" fmla="*/ 2147483646 w 750"/>
                <a:gd name="T69" fmla="*/ 2147483646 h 1237"/>
                <a:gd name="T70" fmla="*/ 2147483646 w 750"/>
                <a:gd name="T71" fmla="*/ 2147483646 h 1237"/>
                <a:gd name="T72" fmla="*/ 2147483646 w 750"/>
                <a:gd name="T73" fmla="*/ 2147483646 h 1237"/>
                <a:gd name="T74" fmla="*/ 2147483646 w 750"/>
                <a:gd name="T75" fmla="*/ 2147483646 h 1237"/>
                <a:gd name="T76" fmla="*/ 2147483646 w 750"/>
                <a:gd name="T77" fmla="*/ 2147483646 h 1237"/>
                <a:gd name="T78" fmla="*/ 2147483646 w 750"/>
                <a:gd name="T79" fmla="*/ 2147483646 h 1237"/>
                <a:gd name="T80" fmla="*/ 2147483646 w 750"/>
                <a:gd name="T81" fmla="*/ 2147483646 h 12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50" h="1237">
                  <a:moveTo>
                    <a:pt x="674" y="602"/>
                  </a:moveTo>
                  <a:cubicBezTo>
                    <a:pt x="724" y="537"/>
                    <a:pt x="750" y="459"/>
                    <a:pt x="750" y="376"/>
                  </a:cubicBezTo>
                  <a:cubicBezTo>
                    <a:pt x="750" y="275"/>
                    <a:pt x="710" y="180"/>
                    <a:pt x="638" y="110"/>
                  </a:cubicBezTo>
                  <a:cubicBezTo>
                    <a:pt x="566" y="39"/>
                    <a:pt x="471" y="0"/>
                    <a:pt x="370" y="2"/>
                  </a:cubicBezTo>
                  <a:cubicBezTo>
                    <a:pt x="272" y="3"/>
                    <a:pt x="180" y="42"/>
                    <a:pt x="110" y="112"/>
                  </a:cubicBezTo>
                  <a:cubicBezTo>
                    <a:pt x="41" y="182"/>
                    <a:pt x="2" y="275"/>
                    <a:pt x="1" y="373"/>
                  </a:cubicBezTo>
                  <a:cubicBezTo>
                    <a:pt x="0" y="457"/>
                    <a:pt x="27" y="536"/>
                    <a:pt x="77" y="603"/>
                  </a:cubicBezTo>
                  <a:cubicBezTo>
                    <a:pt x="160" y="711"/>
                    <a:pt x="205" y="843"/>
                    <a:pt x="205" y="976"/>
                  </a:cubicBezTo>
                  <a:cubicBezTo>
                    <a:pt x="205" y="1120"/>
                    <a:pt x="205" y="1120"/>
                    <a:pt x="205" y="1120"/>
                  </a:cubicBezTo>
                  <a:cubicBezTo>
                    <a:pt x="205" y="1185"/>
                    <a:pt x="257" y="1237"/>
                    <a:pt x="321" y="1237"/>
                  </a:cubicBezTo>
                  <a:cubicBezTo>
                    <a:pt x="430" y="1237"/>
                    <a:pt x="430" y="1237"/>
                    <a:pt x="430" y="1237"/>
                  </a:cubicBezTo>
                  <a:cubicBezTo>
                    <a:pt x="494" y="1237"/>
                    <a:pt x="546" y="1185"/>
                    <a:pt x="546" y="1120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46" y="842"/>
                    <a:pt x="590" y="713"/>
                    <a:pt x="674" y="602"/>
                  </a:cubicBezTo>
                  <a:close/>
                  <a:moveTo>
                    <a:pt x="116" y="574"/>
                  </a:moveTo>
                  <a:cubicBezTo>
                    <a:pt x="71" y="516"/>
                    <a:pt x="48" y="446"/>
                    <a:pt x="49" y="373"/>
                  </a:cubicBezTo>
                  <a:cubicBezTo>
                    <a:pt x="51" y="197"/>
                    <a:pt x="195" y="52"/>
                    <a:pt x="371" y="50"/>
                  </a:cubicBezTo>
                  <a:cubicBezTo>
                    <a:pt x="459" y="49"/>
                    <a:pt x="542" y="82"/>
                    <a:pt x="605" y="144"/>
                  </a:cubicBezTo>
                  <a:cubicBezTo>
                    <a:pt x="667" y="206"/>
                    <a:pt x="702" y="288"/>
                    <a:pt x="702" y="376"/>
                  </a:cubicBezTo>
                  <a:cubicBezTo>
                    <a:pt x="702" y="448"/>
                    <a:pt x="679" y="516"/>
                    <a:pt x="636" y="573"/>
                  </a:cubicBezTo>
                  <a:cubicBezTo>
                    <a:pt x="547" y="690"/>
                    <a:pt x="500" y="825"/>
                    <a:pt x="498" y="967"/>
                  </a:cubicBezTo>
                  <a:cubicBezTo>
                    <a:pt x="253" y="967"/>
                    <a:pt x="253" y="967"/>
                    <a:pt x="253" y="967"/>
                  </a:cubicBezTo>
                  <a:cubicBezTo>
                    <a:pt x="251" y="827"/>
                    <a:pt x="202" y="688"/>
                    <a:pt x="116" y="574"/>
                  </a:cubicBezTo>
                  <a:close/>
                  <a:moveTo>
                    <a:pt x="253" y="1104"/>
                  </a:moveTo>
                  <a:cubicBezTo>
                    <a:pt x="253" y="1085"/>
                    <a:pt x="253" y="1085"/>
                    <a:pt x="253" y="1085"/>
                  </a:cubicBezTo>
                  <a:cubicBezTo>
                    <a:pt x="498" y="1113"/>
                    <a:pt x="498" y="1113"/>
                    <a:pt x="498" y="1113"/>
                  </a:cubicBezTo>
                  <a:cubicBezTo>
                    <a:pt x="498" y="1120"/>
                    <a:pt x="498" y="1120"/>
                    <a:pt x="498" y="1120"/>
                  </a:cubicBezTo>
                  <a:cubicBezTo>
                    <a:pt x="498" y="1124"/>
                    <a:pt x="498" y="1128"/>
                    <a:pt x="497" y="1132"/>
                  </a:cubicBezTo>
                  <a:lnTo>
                    <a:pt x="253" y="1104"/>
                  </a:lnTo>
                  <a:close/>
                  <a:moveTo>
                    <a:pt x="253" y="1036"/>
                  </a:moveTo>
                  <a:cubicBezTo>
                    <a:pt x="253" y="1015"/>
                    <a:pt x="253" y="1015"/>
                    <a:pt x="253" y="1015"/>
                  </a:cubicBezTo>
                  <a:cubicBezTo>
                    <a:pt x="498" y="1015"/>
                    <a:pt x="498" y="1015"/>
                    <a:pt x="498" y="1015"/>
                  </a:cubicBezTo>
                  <a:cubicBezTo>
                    <a:pt x="498" y="1064"/>
                    <a:pt x="498" y="1064"/>
                    <a:pt x="498" y="1064"/>
                  </a:cubicBezTo>
                  <a:lnTo>
                    <a:pt x="253" y="1036"/>
                  </a:lnTo>
                  <a:close/>
                  <a:moveTo>
                    <a:pt x="321" y="1189"/>
                  </a:moveTo>
                  <a:cubicBezTo>
                    <a:pt x="296" y="1189"/>
                    <a:pt x="273" y="1174"/>
                    <a:pt x="262" y="1153"/>
                  </a:cubicBezTo>
                  <a:cubicBezTo>
                    <a:pt x="468" y="1177"/>
                    <a:pt x="468" y="1177"/>
                    <a:pt x="468" y="1177"/>
                  </a:cubicBezTo>
                  <a:cubicBezTo>
                    <a:pt x="457" y="1184"/>
                    <a:pt x="444" y="1189"/>
                    <a:pt x="430" y="1189"/>
                  </a:cubicBezTo>
                  <a:lnTo>
                    <a:pt x="321" y="1189"/>
                  </a:lnTo>
                  <a:close/>
                  <a:moveTo>
                    <a:pt x="321" y="1189"/>
                  </a:moveTo>
                  <a:cubicBezTo>
                    <a:pt x="321" y="1189"/>
                    <a:pt x="321" y="1189"/>
                    <a:pt x="321" y="11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95" name="Freeform 6">
              <a:extLst>
                <a:ext uri="{FF2B5EF4-FFF2-40B4-BE49-F238E27FC236}">
                  <a16:creationId xmlns:a16="http://schemas.microsoft.com/office/drawing/2014/main" id="{BCF38D03-0860-431B-A19F-20374E23AC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3151" y="2944496"/>
              <a:ext cx="44264" cy="75201"/>
            </a:xfrm>
            <a:custGeom>
              <a:avLst/>
              <a:gdLst>
                <a:gd name="T0" fmla="*/ 2147483646 w 53"/>
                <a:gd name="T1" fmla="*/ 2147483646 h 90"/>
                <a:gd name="T2" fmla="*/ 2147483646 w 53"/>
                <a:gd name="T3" fmla="*/ 2147483646 h 90"/>
                <a:gd name="T4" fmla="*/ 2147483646 w 53"/>
                <a:gd name="T5" fmla="*/ 0 h 90"/>
                <a:gd name="T6" fmla="*/ 0 w 53"/>
                <a:gd name="T7" fmla="*/ 2147483646 h 90"/>
                <a:gd name="T8" fmla="*/ 2147483646 w 53"/>
                <a:gd name="T9" fmla="*/ 2147483646 h 90"/>
                <a:gd name="T10" fmla="*/ 2147483646 w 53"/>
                <a:gd name="T11" fmla="*/ 2147483646 h 90"/>
                <a:gd name="T12" fmla="*/ 2147483646 w 53"/>
                <a:gd name="T13" fmla="*/ 2147483646 h 90"/>
                <a:gd name="T14" fmla="*/ 2147483646 w 53"/>
                <a:gd name="T15" fmla="*/ 2147483646 h 90"/>
                <a:gd name="T16" fmla="*/ 2147483646 w 53"/>
                <a:gd name="T17" fmla="*/ 2147483646 h 90"/>
                <a:gd name="T18" fmla="*/ 2147483646 w 53"/>
                <a:gd name="T19" fmla="*/ 2147483646 h 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3" h="90">
                  <a:moveTo>
                    <a:pt x="51" y="62"/>
                  </a:moveTo>
                  <a:cubicBezTo>
                    <a:pt x="49" y="50"/>
                    <a:pt x="48" y="37"/>
                    <a:pt x="48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1" y="10"/>
                    <a:pt x="0" y="23"/>
                  </a:cubicBezTo>
                  <a:cubicBezTo>
                    <a:pt x="0" y="39"/>
                    <a:pt x="1" y="54"/>
                    <a:pt x="4" y="69"/>
                  </a:cubicBezTo>
                  <a:cubicBezTo>
                    <a:pt x="5" y="81"/>
                    <a:pt x="16" y="90"/>
                    <a:pt x="27" y="90"/>
                  </a:cubicBezTo>
                  <a:cubicBezTo>
                    <a:pt x="28" y="90"/>
                    <a:pt x="30" y="90"/>
                    <a:pt x="31" y="90"/>
                  </a:cubicBezTo>
                  <a:cubicBezTo>
                    <a:pt x="44" y="88"/>
                    <a:pt x="53" y="75"/>
                    <a:pt x="51" y="62"/>
                  </a:cubicBezTo>
                  <a:close/>
                  <a:moveTo>
                    <a:pt x="51" y="62"/>
                  </a:moveTo>
                  <a:cubicBezTo>
                    <a:pt x="51" y="62"/>
                    <a:pt x="51" y="62"/>
                    <a:pt x="51" y="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96" name="Freeform 7">
              <a:extLst>
                <a:ext uri="{FF2B5EF4-FFF2-40B4-BE49-F238E27FC236}">
                  <a16:creationId xmlns:a16="http://schemas.microsoft.com/office/drawing/2014/main" id="{1A0F5420-FFC8-4926-9AC2-008A6F6E50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5045" y="3044923"/>
              <a:ext cx="160397" cy="257493"/>
            </a:xfrm>
            <a:custGeom>
              <a:avLst/>
              <a:gdLst>
                <a:gd name="T0" fmla="*/ 2147483646 w 193"/>
                <a:gd name="T1" fmla="*/ 2147483646 h 307"/>
                <a:gd name="T2" fmla="*/ 2147483646 w 193"/>
                <a:gd name="T3" fmla="*/ 2147483646 h 307"/>
                <a:gd name="T4" fmla="*/ 2147483646 w 193"/>
                <a:gd name="T5" fmla="*/ 2147483646 h 307"/>
                <a:gd name="T6" fmla="*/ 2147483646 w 193"/>
                <a:gd name="T7" fmla="*/ 2147483646 h 307"/>
                <a:gd name="T8" fmla="*/ 2147483646 w 193"/>
                <a:gd name="T9" fmla="*/ 2147483646 h 307"/>
                <a:gd name="T10" fmla="*/ 2147483646 w 193"/>
                <a:gd name="T11" fmla="*/ 2147483646 h 307"/>
                <a:gd name="T12" fmla="*/ 2147483646 w 193"/>
                <a:gd name="T13" fmla="*/ 2147483646 h 307"/>
                <a:gd name="T14" fmla="*/ 2147483646 w 193"/>
                <a:gd name="T15" fmla="*/ 2147483646 h 307"/>
                <a:gd name="T16" fmla="*/ 2147483646 w 193"/>
                <a:gd name="T17" fmla="*/ 2147483646 h 307"/>
                <a:gd name="T18" fmla="*/ 2147483646 w 193"/>
                <a:gd name="T19" fmla="*/ 2147483646 h 307"/>
                <a:gd name="T20" fmla="*/ 2147483646 w 193"/>
                <a:gd name="T21" fmla="*/ 2147483646 h 307"/>
                <a:gd name="T22" fmla="*/ 2147483646 w 193"/>
                <a:gd name="T23" fmla="*/ 2147483646 h 3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93" h="307">
                  <a:moveTo>
                    <a:pt x="166" y="307"/>
                  </a:moveTo>
                  <a:cubicBezTo>
                    <a:pt x="169" y="307"/>
                    <a:pt x="171" y="306"/>
                    <a:pt x="174" y="306"/>
                  </a:cubicBezTo>
                  <a:cubicBezTo>
                    <a:pt x="186" y="301"/>
                    <a:pt x="193" y="288"/>
                    <a:pt x="189" y="275"/>
                  </a:cubicBezTo>
                  <a:cubicBezTo>
                    <a:pt x="162" y="194"/>
                    <a:pt x="123" y="119"/>
                    <a:pt x="71" y="51"/>
                  </a:cubicBezTo>
                  <a:cubicBezTo>
                    <a:pt x="63" y="40"/>
                    <a:pt x="55" y="28"/>
                    <a:pt x="49" y="16"/>
                  </a:cubicBezTo>
                  <a:cubicBezTo>
                    <a:pt x="43" y="4"/>
                    <a:pt x="28" y="0"/>
                    <a:pt x="16" y="6"/>
                  </a:cubicBezTo>
                  <a:cubicBezTo>
                    <a:pt x="5" y="12"/>
                    <a:pt x="0" y="26"/>
                    <a:pt x="6" y="38"/>
                  </a:cubicBezTo>
                  <a:cubicBezTo>
                    <a:pt x="14" y="53"/>
                    <a:pt x="23" y="67"/>
                    <a:pt x="33" y="80"/>
                  </a:cubicBezTo>
                  <a:cubicBezTo>
                    <a:pt x="81" y="144"/>
                    <a:pt x="119" y="215"/>
                    <a:pt x="143" y="290"/>
                  </a:cubicBezTo>
                  <a:cubicBezTo>
                    <a:pt x="147" y="300"/>
                    <a:pt x="156" y="307"/>
                    <a:pt x="166" y="307"/>
                  </a:cubicBezTo>
                  <a:close/>
                  <a:moveTo>
                    <a:pt x="166" y="307"/>
                  </a:moveTo>
                  <a:cubicBezTo>
                    <a:pt x="166" y="307"/>
                    <a:pt x="166" y="307"/>
                    <a:pt x="166" y="30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97" name="Freeform 8">
              <a:extLst>
                <a:ext uri="{FF2B5EF4-FFF2-40B4-BE49-F238E27FC236}">
                  <a16:creationId xmlns:a16="http://schemas.microsoft.com/office/drawing/2014/main" id="{718E35B3-B16E-4202-9D4A-9ED9A66C4E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5816" y="3030644"/>
              <a:ext cx="71870" cy="89004"/>
            </a:xfrm>
            <a:custGeom>
              <a:avLst/>
              <a:gdLst>
                <a:gd name="T0" fmla="*/ 2147483646 w 86"/>
                <a:gd name="T1" fmla="*/ 2147483646 h 106"/>
                <a:gd name="T2" fmla="*/ 2147483646 w 86"/>
                <a:gd name="T3" fmla="*/ 2147483646 h 106"/>
                <a:gd name="T4" fmla="*/ 2147483646 w 86"/>
                <a:gd name="T5" fmla="*/ 2147483646 h 106"/>
                <a:gd name="T6" fmla="*/ 2147483646 w 86"/>
                <a:gd name="T7" fmla="*/ 2147483646 h 106"/>
                <a:gd name="T8" fmla="*/ 2147483646 w 86"/>
                <a:gd name="T9" fmla="*/ 2147483646 h 106"/>
                <a:gd name="T10" fmla="*/ 2147483646 w 86"/>
                <a:gd name="T11" fmla="*/ 2147483646 h 106"/>
                <a:gd name="T12" fmla="*/ 2147483646 w 86"/>
                <a:gd name="T13" fmla="*/ 2147483646 h 106"/>
                <a:gd name="T14" fmla="*/ 2147483646 w 86"/>
                <a:gd name="T15" fmla="*/ 2147483646 h 106"/>
                <a:gd name="T16" fmla="*/ 2147483646 w 86"/>
                <a:gd name="T17" fmla="*/ 2147483646 h 106"/>
                <a:gd name="T18" fmla="*/ 2147483646 w 86"/>
                <a:gd name="T19" fmla="*/ 2147483646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6" h="106">
                  <a:moveTo>
                    <a:pt x="69" y="5"/>
                  </a:moveTo>
                  <a:cubicBezTo>
                    <a:pt x="56" y="0"/>
                    <a:pt x="42" y="6"/>
                    <a:pt x="37" y="18"/>
                  </a:cubicBezTo>
                  <a:cubicBezTo>
                    <a:pt x="29" y="36"/>
                    <a:pt x="20" y="52"/>
                    <a:pt x="8" y="68"/>
                  </a:cubicBezTo>
                  <a:cubicBezTo>
                    <a:pt x="0" y="79"/>
                    <a:pt x="2" y="94"/>
                    <a:pt x="12" y="102"/>
                  </a:cubicBezTo>
                  <a:cubicBezTo>
                    <a:pt x="17" y="105"/>
                    <a:pt x="22" y="106"/>
                    <a:pt x="27" y="106"/>
                  </a:cubicBezTo>
                  <a:cubicBezTo>
                    <a:pt x="34" y="106"/>
                    <a:pt x="41" y="103"/>
                    <a:pt x="46" y="97"/>
                  </a:cubicBezTo>
                  <a:cubicBezTo>
                    <a:pt x="60" y="78"/>
                    <a:pt x="72" y="58"/>
                    <a:pt x="81" y="37"/>
                  </a:cubicBezTo>
                  <a:cubicBezTo>
                    <a:pt x="86" y="25"/>
                    <a:pt x="81" y="11"/>
                    <a:pt x="69" y="5"/>
                  </a:cubicBezTo>
                  <a:close/>
                  <a:moveTo>
                    <a:pt x="69" y="5"/>
                  </a:moveTo>
                  <a:cubicBezTo>
                    <a:pt x="69" y="5"/>
                    <a:pt x="69" y="5"/>
                    <a:pt x="69" y="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98" name="Freeform 9">
              <a:extLst>
                <a:ext uri="{FF2B5EF4-FFF2-40B4-BE49-F238E27FC236}">
                  <a16:creationId xmlns:a16="http://schemas.microsoft.com/office/drawing/2014/main" id="{57DB7962-F71A-4BD1-8C41-417FDCE98F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044" y="2724603"/>
              <a:ext cx="259397" cy="282719"/>
            </a:xfrm>
            <a:custGeom>
              <a:avLst/>
              <a:gdLst>
                <a:gd name="T0" fmla="*/ 2147483646 w 312"/>
                <a:gd name="T1" fmla="*/ 2147483646 h 337"/>
                <a:gd name="T2" fmla="*/ 2147483646 w 312"/>
                <a:gd name="T3" fmla="*/ 2147483646 h 337"/>
                <a:gd name="T4" fmla="*/ 2147483646 w 312"/>
                <a:gd name="T5" fmla="*/ 2147483646 h 337"/>
                <a:gd name="T6" fmla="*/ 2147483646 w 312"/>
                <a:gd name="T7" fmla="*/ 2147483646 h 337"/>
                <a:gd name="T8" fmla="*/ 2147483646 w 312"/>
                <a:gd name="T9" fmla="*/ 2147483646 h 337"/>
                <a:gd name="T10" fmla="*/ 2147483646 w 312"/>
                <a:gd name="T11" fmla="*/ 2147483646 h 337"/>
                <a:gd name="T12" fmla="*/ 2147483646 w 312"/>
                <a:gd name="T13" fmla="*/ 2147483646 h 337"/>
                <a:gd name="T14" fmla="*/ 2147483646 w 312"/>
                <a:gd name="T15" fmla="*/ 0 h 337"/>
                <a:gd name="T16" fmla="*/ 0 w 312"/>
                <a:gd name="T17" fmla="*/ 2147483646 h 337"/>
                <a:gd name="T18" fmla="*/ 2147483646 w 312"/>
                <a:gd name="T19" fmla="*/ 2147483646 h 337"/>
                <a:gd name="T20" fmla="*/ 2147483646 w 312"/>
                <a:gd name="T21" fmla="*/ 2147483646 h 337"/>
                <a:gd name="T22" fmla="*/ 2147483646 w 312"/>
                <a:gd name="T23" fmla="*/ 2147483646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2" h="337">
                  <a:moveTo>
                    <a:pt x="24" y="48"/>
                  </a:moveTo>
                  <a:cubicBezTo>
                    <a:pt x="157" y="48"/>
                    <a:pt x="264" y="156"/>
                    <a:pt x="264" y="288"/>
                  </a:cubicBezTo>
                  <a:cubicBezTo>
                    <a:pt x="264" y="296"/>
                    <a:pt x="264" y="303"/>
                    <a:pt x="263" y="311"/>
                  </a:cubicBezTo>
                  <a:cubicBezTo>
                    <a:pt x="262" y="324"/>
                    <a:pt x="272" y="336"/>
                    <a:pt x="285" y="337"/>
                  </a:cubicBezTo>
                  <a:cubicBezTo>
                    <a:pt x="286" y="337"/>
                    <a:pt x="287" y="337"/>
                    <a:pt x="287" y="337"/>
                  </a:cubicBezTo>
                  <a:cubicBezTo>
                    <a:pt x="300" y="337"/>
                    <a:pt x="310" y="328"/>
                    <a:pt x="311" y="315"/>
                  </a:cubicBezTo>
                  <a:cubicBezTo>
                    <a:pt x="312" y="306"/>
                    <a:pt x="312" y="297"/>
                    <a:pt x="312" y="288"/>
                  </a:cubicBezTo>
                  <a:cubicBezTo>
                    <a:pt x="312" y="129"/>
                    <a:pt x="183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48"/>
                  </a:moveTo>
                  <a:cubicBezTo>
                    <a:pt x="24" y="48"/>
                    <a:pt x="24" y="48"/>
                    <a:pt x="24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99" name="Freeform 10">
              <a:extLst>
                <a:ext uri="{FF2B5EF4-FFF2-40B4-BE49-F238E27FC236}">
                  <a16:creationId xmlns:a16="http://schemas.microsoft.com/office/drawing/2014/main" id="{6E5AB50A-8C98-4851-B618-6C2F4B940A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044" y="2464731"/>
              <a:ext cx="39980" cy="152306"/>
            </a:xfrm>
            <a:custGeom>
              <a:avLst/>
              <a:gdLst>
                <a:gd name="T0" fmla="*/ 2147483646 w 48"/>
                <a:gd name="T1" fmla="*/ 2147483646 h 182"/>
                <a:gd name="T2" fmla="*/ 2147483646 w 48"/>
                <a:gd name="T3" fmla="*/ 2147483646 h 182"/>
                <a:gd name="T4" fmla="*/ 2147483646 w 48"/>
                <a:gd name="T5" fmla="*/ 2147483646 h 182"/>
                <a:gd name="T6" fmla="*/ 2147483646 w 48"/>
                <a:gd name="T7" fmla="*/ 0 h 182"/>
                <a:gd name="T8" fmla="*/ 0 w 48"/>
                <a:gd name="T9" fmla="*/ 2147483646 h 182"/>
                <a:gd name="T10" fmla="*/ 0 w 48"/>
                <a:gd name="T11" fmla="*/ 2147483646 h 182"/>
                <a:gd name="T12" fmla="*/ 2147483646 w 48"/>
                <a:gd name="T13" fmla="*/ 2147483646 h 182"/>
                <a:gd name="T14" fmla="*/ 2147483646 w 48"/>
                <a:gd name="T15" fmla="*/ 2147483646 h 182"/>
                <a:gd name="T16" fmla="*/ 2147483646 w 48"/>
                <a:gd name="T17" fmla="*/ 2147483646 h 1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" h="182">
                  <a:moveTo>
                    <a:pt x="24" y="182"/>
                  </a:moveTo>
                  <a:cubicBezTo>
                    <a:pt x="38" y="182"/>
                    <a:pt x="48" y="172"/>
                    <a:pt x="48" y="158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2"/>
                    <a:pt x="11" y="182"/>
                    <a:pt x="24" y="182"/>
                  </a:cubicBezTo>
                  <a:close/>
                  <a:moveTo>
                    <a:pt x="24" y="182"/>
                  </a:moveTo>
                  <a:cubicBezTo>
                    <a:pt x="24" y="182"/>
                    <a:pt x="24" y="182"/>
                    <a:pt x="24" y="18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400" name="Freeform 11">
              <a:extLst>
                <a:ext uri="{FF2B5EF4-FFF2-40B4-BE49-F238E27FC236}">
                  <a16:creationId xmlns:a16="http://schemas.microsoft.com/office/drawing/2014/main" id="{315B6F2C-06EB-4A12-BADF-2063920E42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9830" y="2526606"/>
              <a:ext cx="101379" cy="140883"/>
            </a:xfrm>
            <a:custGeom>
              <a:avLst/>
              <a:gdLst>
                <a:gd name="T0" fmla="*/ 2147483646 w 122"/>
                <a:gd name="T1" fmla="*/ 2147483646 h 168"/>
                <a:gd name="T2" fmla="*/ 2147483646 w 122"/>
                <a:gd name="T3" fmla="*/ 2147483646 h 168"/>
                <a:gd name="T4" fmla="*/ 2147483646 w 122"/>
                <a:gd name="T5" fmla="*/ 2147483646 h 168"/>
                <a:gd name="T6" fmla="*/ 2147483646 w 122"/>
                <a:gd name="T7" fmla="*/ 2147483646 h 168"/>
                <a:gd name="T8" fmla="*/ 2147483646 w 122"/>
                <a:gd name="T9" fmla="*/ 2147483646 h 168"/>
                <a:gd name="T10" fmla="*/ 2147483646 w 122"/>
                <a:gd name="T11" fmla="*/ 2147483646 h 168"/>
                <a:gd name="T12" fmla="*/ 2147483646 w 122"/>
                <a:gd name="T13" fmla="*/ 2147483646 h 168"/>
                <a:gd name="T14" fmla="*/ 2147483646 w 122"/>
                <a:gd name="T15" fmla="*/ 2147483646 h 168"/>
                <a:gd name="T16" fmla="*/ 2147483646 w 122"/>
                <a:gd name="T17" fmla="*/ 2147483646 h 168"/>
                <a:gd name="T18" fmla="*/ 2147483646 w 122"/>
                <a:gd name="T19" fmla="*/ 2147483646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2" h="168">
                  <a:moveTo>
                    <a:pt x="74" y="156"/>
                  </a:moveTo>
                  <a:cubicBezTo>
                    <a:pt x="78" y="164"/>
                    <a:pt x="86" y="168"/>
                    <a:pt x="94" y="168"/>
                  </a:cubicBezTo>
                  <a:cubicBezTo>
                    <a:pt x="98" y="168"/>
                    <a:pt x="103" y="167"/>
                    <a:pt x="106" y="165"/>
                  </a:cubicBezTo>
                  <a:cubicBezTo>
                    <a:pt x="118" y="158"/>
                    <a:pt x="122" y="143"/>
                    <a:pt x="115" y="132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1" y="4"/>
                    <a:pt x="27" y="0"/>
                    <a:pt x="15" y="7"/>
                  </a:cubicBezTo>
                  <a:cubicBezTo>
                    <a:pt x="4" y="13"/>
                    <a:pt x="0" y="28"/>
                    <a:pt x="6" y="39"/>
                  </a:cubicBezTo>
                  <a:lnTo>
                    <a:pt x="74" y="156"/>
                  </a:lnTo>
                  <a:close/>
                  <a:moveTo>
                    <a:pt x="74" y="156"/>
                  </a:moveTo>
                  <a:cubicBezTo>
                    <a:pt x="74" y="156"/>
                    <a:pt x="74" y="156"/>
                    <a:pt x="74" y="1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401" name="Freeform 12">
              <a:extLst>
                <a:ext uri="{FF2B5EF4-FFF2-40B4-BE49-F238E27FC236}">
                  <a16:creationId xmlns:a16="http://schemas.microsoft.com/office/drawing/2014/main" id="{DDA9767C-52BA-4D39-A74B-74B953DB74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0507" y="3132975"/>
              <a:ext cx="142311" cy="99951"/>
            </a:xfrm>
            <a:custGeom>
              <a:avLst/>
              <a:gdLst>
                <a:gd name="T0" fmla="*/ 2147483646 w 171"/>
                <a:gd name="T1" fmla="*/ 2147483646 h 119"/>
                <a:gd name="T2" fmla="*/ 2147483646 w 171"/>
                <a:gd name="T3" fmla="*/ 2147483646 h 119"/>
                <a:gd name="T4" fmla="*/ 2147483646 w 171"/>
                <a:gd name="T5" fmla="*/ 2147483646 h 119"/>
                <a:gd name="T6" fmla="*/ 2147483646 w 171"/>
                <a:gd name="T7" fmla="*/ 2147483646 h 119"/>
                <a:gd name="T8" fmla="*/ 2147483646 w 171"/>
                <a:gd name="T9" fmla="*/ 2147483646 h 119"/>
                <a:gd name="T10" fmla="*/ 2147483646 w 171"/>
                <a:gd name="T11" fmla="*/ 2147483646 h 119"/>
                <a:gd name="T12" fmla="*/ 2147483646 w 171"/>
                <a:gd name="T13" fmla="*/ 2147483646 h 119"/>
                <a:gd name="T14" fmla="*/ 2147483646 w 171"/>
                <a:gd name="T15" fmla="*/ 2147483646 h 119"/>
                <a:gd name="T16" fmla="*/ 2147483646 w 171"/>
                <a:gd name="T17" fmla="*/ 2147483646 h 119"/>
                <a:gd name="T18" fmla="*/ 2147483646 w 171"/>
                <a:gd name="T19" fmla="*/ 2147483646 h 1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1" h="119">
                  <a:moveTo>
                    <a:pt x="155" y="74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27" y="0"/>
                    <a:pt x="13" y="4"/>
                    <a:pt x="6" y="15"/>
                  </a:cubicBezTo>
                  <a:cubicBezTo>
                    <a:pt x="0" y="27"/>
                    <a:pt x="3" y="42"/>
                    <a:pt x="15" y="48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135" y="118"/>
                    <a:pt x="139" y="119"/>
                    <a:pt x="143" y="119"/>
                  </a:cubicBezTo>
                  <a:cubicBezTo>
                    <a:pt x="152" y="119"/>
                    <a:pt x="160" y="114"/>
                    <a:pt x="164" y="107"/>
                  </a:cubicBezTo>
                  <a:cubicBezTo>
                    <a:pt x="171" y="95"/>
                    <a:pt x="167" y="80"/>
                    <a:pt x="155" y="74"/>
                  </a:cubicBezTo>
                  <a:close/>
                  <a:moveTo>
                    <a:pt x="155" y="74"/>
                  </a:moveTo>
                  <a:cubicBezTo>
                    <a:pt x="155" y="74"/>
                    <a:pt x="155" y="74"/>
                    <a:pt x="155" y="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402" name="Freeform 13">
              <a:extLst>
                <a:ext uri="{FF2B5EF4-FFF2-40B4-BE49-F238E27FC236}">
                  <a16:creationId xmlns:a16="http://schemas.microsoft.com/office/drawing/2014/main" id="{A52D9F3B-5BF1-4C20-BCFD-50E4509D19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726" y="2704613"/>
              <a:ext cx="142311" cy="98999"/>
            </a:xfrm>
            <a:custGeom>
              <a:avLst/>
              <a:gdLst>
                <a:gd name="T0" fmla="*/ 2147483646 w 171"/>
                <a:gd name="T1" fmla="*/ 2147483646 h 118"/>
                <a:gd name="T2" fmla="*/ 2147483646 w 171"/>
                <a:gd name="T3" fmla="*/ 2147483646 h 118"/>
                <a:gd name="T4" fmla="*/ 2147483646 w 171"/>
                <a:gd name="T5" fmla="*/ 2147483646 h 118"/>
                <a:gd name="T6" fmla="*/ 2147483646 w 171"/>
                <a:gd name="T7" fmla="*/ 2147483646 h 118"/>
                <a:gd name="T8" fmla="*/ 2147483646 w 171"/>
                <a:gd name="T9" fmla="*/ 2147483646 h 118"/>
                <a:gd name="T10" fmla="*/ 2147483646 w 171"/>
                <a:gd name="T11" fmla="*/ 2147483646 h 118"/>
                <a:gd name="T12" fmla="*/ 2147483646 w 171"/>
                <a:gd name="T13" fmla="*/ 2147483646 h 118"/>
                <a:gd name="T14" fmla="*/ 2147483646 w 171"/>
                <a:gd name="T15" fmla="*/ 2147483646 h 118"/>
                <a:gd name="T16" fmla="*/ 2147483646 w 171"/>
                <a:gd name="T17" fmla="*/ 2147483646 h 118"/>
                <a:gd name="T18" fmla="*/ 2147483646 w 171"/>
                <a:gd name="T19" fmla="*/ 2147483646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1" h="118">
                  <a:moveTo>
                    <a:pt x="15" y="48"/>
                  </a:moveTo>
                  <a:cubicBezTo>
                    <a:pt x="132" y="115"/>
                    <a:pt x="132" y="115"/>
                    <a:pt x="132" y="115"/>
                  </a:cubicBezTo>
                  <a:cubicBezTo>
                    <a:pt x="136" y="117"/>
                    <a:pt x="140" y="118"/>
                    <a:pt x="144" y="118"/>
                  </a:cubicBezTo>
                  <a:cubicBezTo>
                    <a:pt x="152" y="118"/>
                    <a:pt x="160" y="114"/>
                    <a:pt x="165" y="106"/>
                  </a:cubicBezTo>
                  <a:cubicBezTo>
                    <a:pt x="171" y="95"/>
                    <a:pt x="167" y="80"/>
                    <a:pt x="156" y="74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8" y="0"/>
                    <a:pt x="13" y="4"/>
                    <a:pt x="7" y="15"/>
                  </a:cubicBezTo>
                  <a:cubicBezTo>
                    <a:pt x="0" y="27"/>
                    <a:pt x="4" y="41"/>
                    <a:pt x="15" y="48"/>
                  </a:cubicBezTo>
                  <a:close/>
                  <a:moveTo>
                    <a:pt x="15" y="48"/>
                  </a:moveTo>
                  <a:cubicBezTo>
                    <a:pt x="15" y="48"/>
                    <a:pt x="15" y="48"/>
                    <a:pt x="15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403" name="Freeform 14">
              <a:extLst>
                <a:ext uri="{FF2B5EF4-FFF2-40B4-BE49-F238E27FC236}">
                  <a16:creationId xmlns:a16="http://schemas.microsoft.com/office/drawing/2014/main" id="{7EB4EDEE-4448-411E-A987-213BB5FA1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2387" y="2949255"/>
              <a:ext cx="152306" cy="40457"/>
            </a:xfrm>
            <a:custGeom>
              <a:avLst/>
              <a:gdLst>
                <a:gd name="T0" fmla="*/ 2147483646 w 183"/>
                <a:gd name="T1" fmla="*/ 0 h 48"/>
                <a:gd name="T2" fmla="*/ 2147483646 w 183"/>
                <a:gd name="T3" fmla="*/ 0 h 48"/>
                <a:gd name="T4" fmla="*/ 0 w 183"/>
                <a:gd name="T5" fmla="*/ 2147483646 h 48"/>
                <a:gd name="T6" fmla="*/ 2147483646 w 183"/>
                <a:gd name="T7" fmla="*/ 2147483646 h 48"/>
                <a:gd name="T8" fmla="*/ 2147483646 w 183"/>
                <a:gd name="T9" fmla="*/ 2147483646 h 48"/>
                <a:gd name="T10" fmla="*/ 2147483646 w 183"/>
                <a:gd name="T11" fmla="*/ 2147483646 h 48"/>
                <a:gd name="T12" fmla="*/ 2147483646 w 183"/>
                <a:gd name="T13" fmla="*/ 0 h 48"/>
                <a:gd name="T14" fmla="*/ 2147483646 w 183"/>
                <a:gd name="T15" fmla="*/ 0 h 48"/>
                <a:gd name="T16" fmla="*/ 2147483646 w 183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3" h="48">
                  <a:moveTo>
                    <a:pt x="15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72" y="48"/>
                    <a:pt x="183" y="38"/>
                    <a:pt x="183" y="24"/>
                  </a:cubicBezTo>
                  <a:cubicBezTo>
                    <a:pt x="183" y="11"/>
                    <a:pt x="172" y="0"/>
                    <a:pt x="159" y="0"/>
                  </a:cubicBezTo>
                  <a:close/>
                  <a:moveTo>
                    <a:pt x="159" y="0"/>
                  </a:move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404" name="Freeform 15">
              <a:extLst>
                <a:ext uri="{FF2B5EF4-FFF2-40B4-BE49-F238E27FC236}">
                  <a16:creationId xmlns:a16="http://schemas.microsoft.com/office/drawing/2014/main" id="{FF406160-3979-4970-A8A1-F9B29DE56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1851" y="2949255"/>
              <a:ext cx="151355" cy="40457"/>
            </a:xfrm>
            <a:custGeom>
              <a:avLst/>
              <a:gdLst>
                <a:gd name="T0" fmla="*/ 2147483646 w 182"/>
                <a:gd name="T1" fmla="*/ 2147483646 h 48"/>
                <a:gd name="T2" fmla="*/ 2147483646 w 182"/>
                <a:gd name="T3" fmla="*/ 0 h 48"/>
                <a:gd name="T4" fmla="*/ 2147483646 w 182"/>
                <a:gd name="T5" fmla="*/ 0 h 48"/>
                <a:gd name="T6" fmla="*/ 0 w 182"/>
                <a:gd name="T7" fmla="*/ 2147483646 h 48"/>
                <a:gd name="T8" fmla="*/ 2147483646 w 182"/>
                <a:gd name="T9" fmla="*/ 2147483646 h 48"/>
                <a:gd name="T10" fmla="*/ 2147483646 w 182"/>
                <a:gd name="T11" fmla="*/ 2147483646 h 48"/>
                <a:gd name="T12" fmla="*/ 2147483646 w 182"/>
                <a:gd name="T13" fmla="*/ 2147483646 h 48"/>
                <a:gd name="T14" fmla="*/ 2147483646 w 182"/>
                <a:gd name="T15" fmla="*/ 2147483646 h 48"/>
                <a:gd name="T16" fmla="*/ 2147483646 w 182"/>
                <a:gd name="T17" fmla="*/ 2147483646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2" h="48">
                  <a:moveTo>
                    <a:pt x="182" y="24"/>
                  </a:moveTo>
                  <a:cubicBezTo>
                    <a:pt x="182" y="11"/>
                    <a:pt x="172" y="0"/>
                    <a:pt x="15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72" y="48"/>
                    <a:pt x="182" y="38"/>
                    <a:pt x="182" y="24"/>
                  </a:cubicBezTo>
                  <a:close/>
                  <a:moveTo>
                    <a:pt x="182" y="24"/>
                  </a:moveTo>
                  <a:cubicBezTo>
                    <a:pt x="182" y="24"/>
                    <a:pt x="182" y="24"/>
                    <a:pt x="182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405" name="Freeform 16">
              <a:extLst>
                <a:ext uri="{FF2B5EF4-FFF2-40B4-BE49-F238E27FC236}">
                  <a16:creationId xmlns:a16="http://schemas.microsoft.com/office/drawing/2014/main" id="{2EEE2FAB-CEB8-4647-9D1C-A1E5BA6FD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0507" y="2704613"/>
              <a:ext cx="142311" cy="98999"/>
            </a:xfrm>
            <a:custGeom>
              <a:avLst/>
              <a:gdLst>
                <a:gd name="T0" fmla="*/ 2147483646 w 171"/>
                <a:gd name="T1" fmla="*/ 2147483646 h 118"/>
                <a:gd name="T2" fmla="*/ 2147483646 w 171"/>
                <a:gd name="T3" fmla="*/ 2147483646 h 118"/>
                <a:gd name="T4" fmla="*/ 2147483646 w 171"/>
                <a:gd name="T5" fmla="*/ 2147483646 h 118"/>
                <a:gd name="T6" fmla="*/ 2147483646 w 171"/>
                <a:gd name="T7" fmla="*/ 2147483646 h 118"/>
                <a:gd name="T8" fmla="*/ 2147483646 w 171"/>
                <a:gd name="T9" fmla="*/ 2147483646 h 118"/>
                <a:gd name="T10" fmla="*/ 2147483646 w 171"/>
                <a:gd name="T11" fmla="*/ 2147483646 h 118"/>
                <a:gd name="T12" fmla="*/ 2147483646 w 171"/>
                <a:gd name="T13" fmla="*/ 2147483646 h 118"/>
                <a:gd name="T14" fmla="*/ 2147483646 w 171"/>
                <a:gd name="T15" fmla="*/ 2147483646 h 118"/>
                <a:gd name="T16" fmla="*/ 2147483646 w 171"/>
                <a:gd name="T17" fmla="*/ 2147483646 h 118"/>
                <a:gd name="T18" fmla="*/ 2147483646 w 171"/>
                <a:gd name="T19" fmla="*/ 2147483646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1" h="118">
                  <a:moveTo>
                    <a:pt x="27" y="118"/>
                  </a:moveTo>
                  <a:cubicBezTo>
                    <a:pt x="31" y="118"/>
                    <a:pt x="35" y="117"/>
                    <a:pt x="39" y="115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67" y="41"/>
                    <a:pt x="171" y="27"/>
                    <a:pt x="164" y="15"/>
                  </a:cubicBezTo>
                  <a:cubicBezTo>
                    <a:pt x="157" y="4"/>
                    <a:pt x="143" y="0"/>
                    <a:pt x="131" y="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3" y="80"/>
                    <a:pt x="0" y="95"/>
                    <a:pt x="6" y="106"/>
                  </a:cubicBezTo>
                  <a:cubicBezTo>
                    <a:pt x="11" y="114"/>
                    <a:pt x="19" y="118"/>
                    <a:pt x="27" y="118"/>
                  </a:cubicBezTo>
                  <a:close/>
                  <a:moveTo>
                    <a:pt x="27" y="118"/>
                  </a:moveTo>
                  <a:cubicBezTo>
                    <a:pt x="27" y="118"/>
                    <a:pt x="27" y="118"/>
                    <a:pt x="27" y="1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406" name="Freeform 17">
              <a:extLst>
                <a:ext uri="{FF2B5EF4-FFF2-40B4-BE49-F238E27FC236}">
                  <a16:creationId xmlns:a16="http://schemas.microsoft.com/office/drawing/2014/main" id="{292C71A1-EFAE-4C24-ADA9-148BC47ABF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726" y="3132975"/>
              <a:ext cx="142311" cy="99951"/>
            </a:xfrm>
            <a:custGeom>
              <a:avLst/>
              <a:gdLst>
                <a:gd name="T0" fmla="*/ 2147483646 w 171"/>
                <a:gd name="T1" fmla="*/ 2147483646 h 119"/>
                <a:gd name="T2" fmla="*/ 2147483646 w 171"/>
                <a:gd name="T3" fmla="*/ 2147483646 h 119"/>
                <a:gd name="T4" fmla="*/ 2147483646 w 171"/>
                <a:gd name="T5" fmla="*/ 2147483646 h 119"/>
                <a:gd name="T6" fmla="*/ 2147483646 w 171"/>
                <a:gd name="T7" fmla="*/ 2147483646 h 119"/>
                <a:gd name="T8" fmla="*/ 2147483646 w 171"/>
                <a:gd name="T9" fmla="*/ 2147483646 h 119"/>
                <a:gd name="T10" fmla="*/ 2147483646 w 171"/>
                <a:gd name="T11" fmla="*/ 2147483646 h 119"/>
                <a:gd name="T12" fmla="*/ 2147483646 w 171"/>
                <a:gd name="T13" fmla="*/ 2147483646 h 119"/>
                <a:gd name="T14" fmla="*/ 2147483646 w 171"/>
                <a:gd name="T15" fmla="*/ 2147483646 h 119"/>
                <a:gd name="T16" fmla="*/ 2147483646 w 171"/>
                <a:gd name="T17" fmla="*/ 2147483646 h 119"/>
                <a:gd name="T18" fmla="*/ 2147483646 w 171"/>
                <a:gd name="T19" fmla="*/ 2147483646 h 1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1" h="119">
                  <a:moveTo>
                    <a:pt x="132" y="7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4" y="80"/>
                    <a:pt x="0" y="95"/>
                    <a:pt x="7" y="107"/>
                  </a:cubicBezTo>
                  <a:cubicBezTo>
                    <a:pt x="11" y="114"/>
                    <a:pt x="19" y="119"/>
                    <a:pt x="28" y="119"/>
                  </a:cubicBezTo>
                  <a:cubicBezTo>
                    <a:pt x="32" y="119"/>
                    <a:pt x="36" y="118"/>
                    <a:pt x="39" y="115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67" y="42"/>
                    <a:pt x="171" y="27"/>
                    <a:pt x="165" y="15"/>
                  </a:cubicBezTo>
                  <a:cubicBezTo>
                    <a:pt x="158" y="4"/>
                    <a:pt x="143" y="0"/>
                    <a:pt x="132" y="7"/>
                  </a:cubicBezTo>
                  <a:close/>
                  <a:moveTo>
                    <a:pt x="132" y="7"/>
                  </a:moveTo>
                  <a:cubicBezTo>
                    <a:pt x="132" y="7"/>
                    <a:pt x="132" y="7"/>
                    <a:pt x="132" y="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407" name="Freeform 18">
              <a:extLst>
                <a:ext uri="{FF2B5EF4-FFF2-40B4-BE49-F238E27FC236}">
                  <a16:creationId xmlns:a16="http://schemas.microsoft.com/office/drawing/2014/main" id="{932B358C-FBA5-48C5-B620-915A9516D3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5336" y="2526606"/>
              <a:ext cx="101379" cy="140883"/>
            </a:xfrm>
            <a:custGeom>
              <a:avLst/>
              <a:gdLst>
                <a:gd name="T0" fmla="*/ 2147483646 w 122"/>
                <a:gd name="T1" fmla="*/ 2147483646 h 168"/>
                <a:gd name="T2" fmla="*/ 2147483646 w 122"/>
                <a:gd name="T3" fmla="*/ 2147483646 h 168"/>
                <a:gd name="T4" fmla="*/ 2147483646 w 122"/>
                <a:gd name="T5" fmla="*/ 2147483646 h 168"/>
                <a:gd name="T6" fmla="*/ 2147483646 w 122"/>
                <a:gd name="T7" fmla="*/ 2147483646 h 168"/>
                <a:gd name="T8" fmla="*/ 2147483646 w 122"/>
                <a:gd name="T9" fmla="*/ 2147483646 h 168"/>
                <a:gd name="T10" fmla="*/ 2147483646 w 122"/>
                <a:gd name="T11" fmla="*/ 2147483646 h 168"/>
                <a:gd name="T12" fmla="*/ 2147483646 w 122"/>
                <a:gd name="T13" fmla="*/ 2147483646 h 168"/>
                <a:gd name="T14" fmla="*/ 2147483646 w 122"/>
                <a:gd name="T15" fmla="*/ 2147483646 h 168"/>
                <a:gd name="T16" fmla="*/ 2147483646 w 122"/>
                <a:gd name="T17" fmla="*/ 2147483646 h 168"/>
                <a:gd name="T18" fmla="*/ 2147483646 w 122"/>
                <a:gd name="T19" fmla="*/ 2147483646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2" h="168">
                  <a:moveTo>
                    <a:pt x="15" y="165"/>
                  </a:moveTo>
                  <a:cubicBezTo>
                    <a:pt x="19" y="167"/>
                    <a:pt x="23" y="168"/>
                    <a:pt x="27" y="168"/>
                  </a:cubicBezTo>
                  <a:cubicBezTo>
                    <a:pt x="36" y="168"/>
                    <a:pt x="44" y="164"/>
                    <a:pt x="48" y="156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22" y="28"/>
                    <a:pt x="118" y="13"/>
                    <a:pt x="107" y="7"/>
                  </a:cubicBezTo>
                  <a:cubicBezTo>
                    <a:pt x="95" y="0"/>
                    <a:pt x="80" y="4"/>
                    <a:pt x="74" y="15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0" y="143"/>
                    <a:pt x="4" y="158"/>
                    <a:pt x="15" y="165"/>
                  </a:cubicBezTo>
                  <a:close/>
                  <a:moveTo>
                    <a:pt x="15" y="165"/>
                  </a:moveTo>
                  <a:cubicBezTo>
                    <a:pt x="15" y="165"/>
                    <a:pt x="15" y="165"/>
                    <a:pt x="15" y="16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7354" name="Group 96">
            <a:extLst>
              <a:ext uri="{FF2B5EF4-FFF2-40B4-BE49-F238E27FC236}">
                <a16:creationId xmlns:a16="http://schemas.microsoft.com/office/drawing/2014/main" id="{69264187-8611-4993-9FEF-62A5726496E1}"/>
              </a:ext>
            </a:extLst>
          </p:cNvPr>
          <p:cNvGrpSpPr>
            <a:grpSpLocks/>
          </p:cNvGrpSpPr>
          <p:nvPr/>
        </p:nvGrpSpPr>
        <p:grpSpPr bwMode="auto">
          <a:xfrm>
            <a:off x="863600" y="2127250"/>
            <a:ext cx="661988" cy="742950"/>
            <a:chOff x="5995988" y="2712903"/>
            <a:chExt cx="2457450" cy="2587625"/>
          </a:xfrm>
        </p:grpSpPr>
        <p:sp>
          <p:nvSpPr>
            <p:cNvPr id="57391" name="Freeform 6">
              <a:extLst>
                <a:ext uri="{FF2B5EF4-FFF2-40B4-BE49-F238E27FC236}">
                  <a16:creationId xmlns:a16="http://schemas.microsoft.com/office/drawing/2014/main" id="{07A1F20B-10E3-487F-8D0A-9E06D9C2C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988" y="2712903"/>
              <a:ext cx="2457450" cy="2587625"/>
            </a:xfrm>
            <a:custGeom>
              <a:avLst/>
              <a:gdLst>
                <a:gd name="T0" fmla="*/ 2147483646 w 771"/>
                <a:gd name="T1" fmla="*/ 2147483646 h 812"/>
                <a:gd name="T2" fmla="*/ 2147483646 w 771"/>
                <a:gd name="T3" fmla="*/ 2147483646 h 812"/>
                <a:gd name="T4" fmla="*/ 2147483646 w 771"/>
                <a:gd name="T5" fmla="*/ 2147483646 h 812"/>
                <a:gd name="T6" fmla="*/ 2147483646 w 771"/>
                <a:gd name="T7" fmla="*/ 2147483646 h 812"/>
                <a:gd name="T8" fmla="*/ 2147483646 w 771"/>
                <a:gd name="T9" fmla="*/ 2147483646 h 812"/>
                <a:gd name="T10" fmla="*/ 2147483646 w 771"/>
                <a:gd name="T11" fmla="*/ 2147483646 h 812"/>
                <a:gd name="T12" fmla="*/ 2147483646 w 771"/>
                <a:gd name="T13" fmla="*/ 2147483646 h 812"/>
                <a:gd name="T14" fmla="*/ 2147483646 w 771"/>
                <a:gd name="T15" fmla="*/ 2147483646 h 812"/>
                <a:gd name="T16" fmla="*/ 2147483646 w 771"/>
                <a:gd name="T17" fmla="*/ 2147483646 h 812"/>
                <a:gd name="T18" fmla="*/ 2147483646 w 771"/>
                <a:gd name="T19" fmla="*/ 2147483646 h 812"/>
                <a:gd name="T20" fmla="*/ 2147483646 w 771"/>
                <a:gd name="T21" fmla="*/ 2147483646 h 812"/>
                <a:gd name="T22" fmla="*/ 2147483646 w 771"/>
                <a:gd name="T23" fmla="*/ 2147483646 h 812"/>
                <a:gd name="T24" fmla="*/ 2147483646 w 771"/>
                <a:gd name="T25" fmla="*/ 2147483646 h 812"/>
                <a:gd name="T26" fmla="*/ 2147483646 w 771"/>
                <a:gd name="T27" fmla="*/ 2147483646 h 812"/>
                <a:gd name="T28" fmla="*/ 2147483646 w 771"/>
                <a:gd name="T29" fmla="*/ 2147483646 h 812"/>
                <a:gd name="T30" fmla="*/ 2147483646 w 771"/>
                <a:gd name="T31" fmla="*/ 2147483646 h 812"/>
                <a:gd name="T32" fmla="*/ 2147483646 w 771"/>
                <a:gd name="T33" fmla="*/ 2147483646 h 812"/>
                <a:gd name="T34" fmla="*/ 2147483646 w 771"/>
                <a:gd name="T35" fmla="*/ 2147483646 h 812"/>
                <a:gd name="T36" fmla="*/ 2147483646 w 771"/>
                <a:gd name="T37" fmla="*/ 2147483646 h 812"/>
                <a:gd name="T38" fmla="*/ 2147483646 w 771"/>
                <a:gd name="T39" fmla="*/ 2147483646 h 812"/>
                <a:gd name="T40" fmla="*/ 2147483646 w 771"/>
                <a:gd name="T41" fmla="*/ 2147483646 h 812"/>
                <a:gd name="T42" fmla="*/ 2147483646 w 771"/>
                <a:gd name="T43" fmla="*/ 2147483646 h 812"/>
                <a:gd name="T44" fmla="*/ 2147483646 w 771"/>
                <a:gd name="T45" fmla="*/ 2147483646 h 812"/>
                <a:gd name="T46" fmla="*/ 2147483646 w 771"/>
                <a:gd name="T47" fmla="*/ 2147483646 h 812"/>
                <a:gd name="T48" fmla="*/ 2147483646 w 771"/>
                <a:gd name="T49" fmla="*/ 2147483646 h 812"/>
                <a:gd name="T50" fmla="*/ 2147483646 w 771"/>
                <a:gd name="T51" fmla="*/ 2147483646 h 812"/>
                <a:gd name="T52" fmla="*/ 2147483646 w 771"/>
                <a:gd name="T53" fmla="*/ 2147483646 h 812"/>
                <a:gd name="T54" fmla="*/ 2147483646 w 771"/>
                <a:gd name="T55" fmla="*/ 2147483646 h 812"/>
                <a:gd name="T56" fmla="*/ 2147483646 w 771"/>
                <a:gd name="T57" fmla="*/ 2147483646 h 812"/>
                <a:gd name="T58" fmla="*/ 2147483646 w 771"/>
                <a:gd name="T59" fmla="*/ 2147483646 h 812"/>
                <a:gd name="T60" fmla="*/ 2147483646 w 771"/>
                <a:gd name="T61" fmla="*/ 2147483646 h 812"/>
                <a:gd name="T62" fmla="*/ 2147483646 w 771"/>
                <a:gd name="T63" fmla="*/ 2147483646 h 81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71" h="812">
                  <a:moveTo>
                    <a:pt x="707" y="219"/>
                  </a:moveTo>
                  <a:cubicBezTo>
                    <a:pt x="736" y="265"/>
                    <a:pt x="754" y="315"/>
                    <a:pt x="760" y="369"/>
                  </a:cubicBezTo>
                  <a:cubicBezTo>
                    <a:pt x="771" y="467"/>
                    <a:pt x="746" y="557"/>
                    <a:pt x="685" y="634"/>
                  </a:cubicBezTo>
                  <a:cubicBezTo>
                    <a:pt x="561" y="789"/>
                    <a:pt x="347" y="812"/>
                    <a:pt x="197" y="707"/>
                  </a:cubicBezTo>
                  <a:cubicBezTo>
                    <a:pt x="31" y="591"/>
                    <a:pt x="0" y="374"/>
                    <a:pt x="97" y="220"/>
                  </a:cubicBezTo>
                  <a:cubicBezTo>
                    <a:pt x="203" y="52"/>
                    <a:pt x="424" y="0"/>
                    <a:pt x="594" y="106"/>
                  </a:cubicBezTo>
                  <a:cubicBezTo>
                    <a:pt x="580" y="120"/>
                    <a:pt x="566" y="134"/>
                    <a:pt x="552" y="147"/>
                  </a:cubicBezTo>
                  <a:cubicBezTo>
                    <a:pt x="538" y="141"/>
                    <a:pt x="523" y="134"/>
                    <a:pt x="509" y="128"/>
                  </a:cubicBezTo>
                  <a:cubicBezTo>
                    <a:pt x="491" y="121"/>
                    <a:pt x="473" y="116"/>
                    <a:pt x="454" y="113"/>
                  </a:cubicBezTo>
                  <a:cubicBezTo>
                    <a:pt x="427" y="108"/>
                    <a:pt x="399" y="107"/>
                    <a:pt x="372" y="110"/>
                  </a:cubicBezTo>
                  <a:cubicBezTo>
                    <a:pt x="325" y="115"/>
                    <a:pt x="281" y="130"/>
                    <a:pt x="241" y="155"/>
                  </a:cubicBezTo>
                  <a:cubicBezTo>
                    <a:pt x="203" y="179"/>
                    <a:pt x="171" y="211"/>
                    <a:pt x="147" y="249"/>
                  </a:cubicBezTo>
                  <a:cubicBezTo>
                    <a:pt x="134" y="270"/>
                    <a:pt x="123" y="293"/>
                    <a:pt x="115" y="317"/>
                  </a:cubicBezTo>
                  <a:cubicBezTo>
                    <a:pt x="110" y="333"/>
                    <a:pt x="106" y="350"/>
                    <a:pt x="103" y="366"/>
                  </a:cubicBezTo>
                  <a:cubicBezTo>
                    <a:pt x="99" y="394"/>
                    <a:pt x="99" y="422"/>
                    <a:pt x="102" y="450"/>
                  </a:cubicBezTo>
                  <a:cubicBezTo>
                    <a:pt x="105" y="477"/>
                    <a:pt x="113" y="503"/>
                    <a:pt x="124" y="528"/>
                  </a:cubicBezTo>
                  <a:cubicBezTo>
                    <a:pt x="143" y="574"/>
                    <a:pt x="171" y="612"/>
                    <a:pt x="209" y="643"/>
                  </a:cubicBezTo>
                  <a:cubicBezTo>
                    <a:pt x="235" y="665"/>
                    <a:pt x="263" y="682"/>
                    <a:pt x="295" y="694"/>
                  </a:cubicBezTo>
                  <a:cubicBezTo>
                    <a:pt x="315" y="701"/>
                    <a:pt x="336" y="707"/>
                    <a:pt x="357" y="710"/>
                  </a:cubicBezTo>
                  <a:cubicBezTo>
                    <a:pt x="384" y="714"/>
                    <a:pt x="412" y="715"/>
                    <a:pt x="439" y="711"/>
                  </a:cubicBezTo>
                  <a:cubicBezTo>
                    <a:pt x="464" y="708"/>
                    <a:pt x="488" y="702"/>
                    <a:pt x="512" y="693"/>
                  </a:cubicBezTo>
                  <a:cubicBezTo>
                    <a:pt x="538" y="683"/>
                    <a:pt x="563" y="669"/>
                    <a:pt x="585" y="652"/>
                  </a:cubicBezTo>
                  <a:cubicBezTo>
                    <a:pt x="607" y="635"/>
                    <a:pt x="627" y="615"/>
                    <a:pt x="644" y="592"/>
                  </a:cubicBezTo>
                  <a:cubicBezTo>
                    <a:pt x="657" y="575"/>
                    <a:pt x="668" y="556"/>
                    <a:pt x="677" y="536"/>
                  </a:cubicBezTo>
                  <a:cubicBezTo>
                    <a:pt x="686" y="519"/>
                    <a:pt x="692" y="501"/>
                    <a:pt x="696" y="482"/>
                  </a:cubicBezTo>
                  <a:cubicBezTo>
                    <a:pt x="700" y="465"/>
                    <a:pt x="703" y="449"/>
                    <a:pt x="704" y="432"/>
                  </a:cubicBezTo>
                  <a:cubicBezTo>
                    <a:pt x="704" y="413"/>
                    <a:pt x="704" y="393"/>
                    <a:pt x="702" y="374"/>
                  </a:cubicBezTo>
                  <a:cubicBezTo>
                    <a:pt x="701" y="361"/>
                    <a:pt x="698" y="347"/>
                    <a:pt x="695" y="334"/>
                  </a:cubicBezTo>
                  <a:cubicBezTo>
                    <a:pt x="689" y="310"/>
                    <a:pt x="679" y="286"/>
                    <a:pt x="666" y="264"/>
                  </a:cubicBezTo>
                  <a:cubicBezTo>
                    <a:pt x="665" y="262"/>
                    <a:pt x="665" y="260"/>
                    <a:pt x="667" y="258"/>
                  </a:cubicBezTo>
                  <a:cubicBezTo>
                    <a:pt x="680" y="246"/>
                    <a:pt x="691" y="234"/>
                    <a:pt x="703" y="222"/>
                  </a:cubicBezTo>
                  <a:cubicBezTo>
                    <a:pt x="704" y="221"/>
                    <a:pt x="705" y="220"/>
                    <a:pt x="707" y="2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92" name="Freeform 7">
              <a:extLst>
                <a:ext uri="{FF2B5EF4-FFF2-40B4-BE49-F238E27FC236}">
                  <a16:creationId xmlns:a16="http://schemas.microsoft.com/office/drawing/2014/main" id="{BC99773C-F436-49B1-82C0-0B9F711D7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01" y="3270116"/>
              <a:ext cx="1450975" cy="1435100"/>
            </a:xfrm>
            <a:custGeom>
              <a:avLst/>
              <a:gdLst>
                <a:gd name="T0" fmla="*/ 2147483646 w 455"/>
                <a:gd name="T1" fmla="*/ 2147483646 h 450"/>
                <a:gd name="T2" fmla="*/ 2147483646 w 455"/>
                <a:gd name="T3" fmla="*/ 2147483646 h 450"/>
                <a:gd name="T4" fmla="*/ 2147483646 w 455"/>
                <a:gd name="T5" fmla="*/ 2147483646 h 450"/>
                <a:gd name="T6" fmla="*/ 2147483646 w 455"/>
                <a:gd name="T7" fmla="*/ 2147483646 h 450"/>
                <a:gd name="T8" fmla="*/ 2147483646 w 455"/>
                <a:gd name="T9" fmla="*/ 2147483646 h 450"/>
                <a:gd name="T10" fmla="*/ 2147483646 w 455"/>
                <a:gd name="T11" fmla="*/ 2147483646 h 450"/>
                <a:gd name="T12" fmla="*/ 2147483646 w 455"/>
                <a:gd name="T13" fmla="*/ 2147483646 h 450"/>
                <a:gd name="T14" fmla="*/ 2147483646 w 455"/>
                <a:gd name="T15" fmla="*/ 2147483646 h 450"/>
                <a:gd name="T16" fmla="*/ 2147483646 w 455"/>
                <a:gd name="T17" fmla="*/ 2147483646 h 450"/>
                <a:gd name="T18" fmla="*/ 2147483646 w 455"/>
                <a:gd name="T19" fmla="*/ 2147483646 h 450"/>
                <a:gd name="T20" fmla="*/ 2147483646 w 455"/>
                <a:gd name="T21" fmla="*/ 2147483646 h 450"/>
                <a:gd name="T22" fmla="*/ 2147483646 w 455"/>
                <a:gd name="T23" fmla="*/ 2147483646 h 450"/>
                <a:gd name="T24" fmla="*/ 2147483646 w 455"/>
                <a:gd name="T25" fmla="*/ 2147483646 h 450"/>
                <a:gd name="T26" fmla="*/ 2147483646 w 455"/>
                <a:gd name="T27" fmla="*/ 2147483646 h 450"/>
                <a:gd name="T28" fmla="*/ 2147483646 w 455"/>
                <a:gd name="T29" fmla="*/ 2147483646 h 450"/>
                <a:gd name="T30" fmla="*/ 2147483646 w 455"/>
                <a:gd name="T31" fmla="*/ 2147483646 h 450"/>
                <a:gd name="T32" fmla="*/ 2147483646 w 455"/>
                <a:gd name="T33" fmla="*/ 2147483646 h 450"/>
                <a:gd name="T34" fmla="*/ 2147483646 w 455"/>
                <a:gd name="T35" fmla="*/ 2147483646 h 450"/>
                <a:gd name="T36" fmla="*/ 2147483646 w 455"/>
                <a:gd name="T37" fmla="*/ 2147483646 h 450"/>
                <a:gd name="T38" fmla="*/ 2147483646 w 455"/>
                <a:gd name="T39" fmla="*/ 2147483646 h 450"/>
                <a:gd name="T40" fmla="*/ 2147483646 w 455"/>
                <a:gd name="T41" fmla="*/ 2147483646 h 450"/>
                <a:gd name="T42" fmla="*/ 2147483646 w 455"/>
                <a:gd name="T43" fmla="*/ 2147483646 h 450"/>
                <a:gd name="T44" fmla="*/ 2147483646 w 455"/>
                <a:gd name="T45" fmla="*/ 2147483646 h 4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55" h="450">
                  <a:moveTo>
                    <a:pt x="350" y="54"/>
                  </a:moveTo>
                  <a:cubicBezTo>
                    <a:pt x="337" y="67"/>
                    <a:pt x="324" y="80"/>
                    <a:pt x="311" y="93"/>
                  </a:cubicBezTo>
                  <a:cubicBezTo>
                    <a:pt x="310" y="94"/>
                    <a:pt x="307" y="95"/>
                    <a:pt x="305" y="94"/>
                  </a:cubicBezTo>
                  <a:cubicBezTo>
                    <a:pt x="292" y="87"/>
                    <a:pt x="277" y="83"/>
                    <a:pt x="262" y="81"/>
                  </a:cubicBezTo>
                  <a:cubicBezTo>
                    <a:pt x="244" y="79"/>
                    <a:pt x="227" y="79"/>
                    <a:pt x="210" y="82"/>
                  </a:cubicBezTo>
                  <a:cubicBezTo>
                    <a:pt x="187" y="87"/>
                    <a:pt x="166" y="96"/>
                    <a:pt x="148" y="109"/>
                  </a:cubicBezTo>
                  <a:cubicBezTo>
                    <a:pt x="129" y="123"/>
                    <a:pt x="114" y="140"/>
                    <a:pt x="103" y="160"/>
                  </a:cubicBezTo>
                  <a:cubicBezTo>
                    <a:pt x="93" y="178"/>
                    <a:pt x="87" y="196"/>
                    <a:pt x="84" y="216"/>
                  </a:cubicBezTo>
                  <a:cubicBezTo>
                    <a:pt x="81" y="239"/>
                    <a:pt x="83" y="261"/>
                    <a:pt x="90" y="283"/>
                  </a:cubicBezTo>
                  <a:cubicBezTo>
                    <a:pt x="101" y="319"/>
                    <a:pt x="123" y="347"/>
                    <a:pt x="154" y="367"/>
                  </a:cubicBezTo>
                  <a:cubicBezTo>
                    <a:pt x="176" y="381"/>
                    <a:pt x="199" y="389"/>
                    <a:pt x="225" y="392"/>
                  </a:cubicBezTo>
                  <a:cubicBezTo>
                    <a:pt x="252" y="394"/>
                    <a:pt x="277" y="390"/>
                    <a:pt x="302" y="379"/>
                  </a:cubicBezTo>
                  <a:cubicBezTo>
                    <a:pt x="327" y="368"/>
                    <a:pt x="348" y="352"/>
                    <a:pt x="364" y="330"/>
                  </a:cubicBezTo>
                  <a:cubicBezTo>
                    <a:pt x="377" y="313"/>
                    <a:pt x="386" y="294"/>
                    <a:pt x="391" y="273"/>
                  </a:cubicBezTo>
                  <a:cubicBezTo>
                    <a:pt x="395" y="256"/>
                    <a:pt x="397" y="240"/>
                    <a:pt x="395" y="223"/>
                  </a:cubicBezTo>
                  <a:cubicBezTo>
                    <a:pt x="394" y="204"/>
                    <a:pt x="389" y="185"/>
                    <a:pt x="380" y="167"/>
                  </a:cubicBezTo>
                  <a:cubicBezTo>
                    <a:pt x="394" y="153"/>
                    <a:pt x="408" y="139"/>
                    <a:pt x="422" y="125"/>
                  </a:cubicBezTo>
                  <a:cubicBezTo>
                    <a:pt x="444" y="161"/>
                    <a:pt x="455" y="200"/>
                    <a:pt x="453" y="242"/>
                  </a:cubicBezTo>
                  <a:cubicBezTo>
                    <a:pt x="452" y="283"/>
                    <a:pt x="441" y="320"/>
                    <a:pt x="418" y="354"/>
                  </a:cubicBezTo>
                  <a:cubicBezTo>
                    <a:pt x="374" y="418"/>
                    <a:pt x="312" y="450"/>
                    <a:pt x="235" y="450"/>
                  </a:cubicBezTo>
                  <a:cubicBezTo>
                    <a:pt x="176" y="450"/>
                    <a:pt x="125" y="427"/>
                    <a:pt x="85" y="385"/>
                  </a:cubicBezTo>
                  <a:cubicBezTo>
                    <a:pt x="0" y="295"/>
                    <a:pt x="6" y="160"/>
                    <a:pt x="95" y="78"/>
                  </a:cubicBezTo>
                  <a:cubicBezTo>
                    <a:pt x="179" y="0"/>
                    <a:pt x="293" y="14"/>
                    <a:pt x="350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93" name="Freeform 8">
              <a:extLst>
                <a:ext uri="{FF2B5EF4-FFF2-40B4-BE49-F238E27FC236}">
                  <a16:creationId xmlns:a16="http://schemas.microsoft.com/office/drawing/2014/main" id="{C997971E-FE57-460B-B97B-999919300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563" y="2874828"/>
              <a:ext cx="1381125" cy="1384300"/>
            </a:xfrm>
            <a:custGeom>
              <a:avLst/>
              <a:gdLst>
                <a:gd name="T0" fmla="*/ 2147483646 w 433"/>
                <a:gd name="T1" fmla="*/ 0 h 434"/>
                <a:gd name="T2" fmla="*/ 2147483646 w 433"/>
                <a:gd name="T3" fmla="*/ 2147483646 h 434"/>
                <a:gd name="T4" fmla="*/ 2147483646 w 433"/>
                <a:gd name="T5" fmla="*/ 2147483646 h 434"/>
                <a:gd name="T6" fmla="*/ 2147483646 w 433"/>
                <a:gd name="T7" fmla="*/ 2147483646 h 434"/>
                <a:gd name="T8" fmla="*/ 2147483646 w 433"/>
                <a:gd name="T9" fmla="*/ 2147483646 h 434"/>
                <a:gd name="T10" fmla="*/ 2147483646 w 433"/>
                <a:gd name="T11" fmla="*/ 2147483646 h 434"/>
                <a:gd name="T12" fmla="*/ 2147483646 w 433"/>
                <a:gd name="T13" fmla="*/ 2147483646 h 434"/>
                <a:gd name="T14" fmla="*/ 2147483646 w 433"/>
                <a:gd name="T15" fmla="*/ 2147483646 h 434"/>
                <a:gd name="T16" fmla="*/ 2147483646 w 433"/>
                <a:gd name="T17" fmla="*/ 2147483646 h 434"/>
                <a:gd name="T18" fmla="*/ 2147483646 w 433"/>
                <a:gd name="T19" fmla="*/ 2147483646 h 434"/>
                <a:gd name="T20" fmla="*/ 2147483646 w 433"/>
                <a:gd name="T21" fmla="*/ 2147483646 h 434"/>
                <a:gd name="T22" fmla="*/ 2147483646 w 433"/>
                <a:gd name="T23" fmla="*/ 2147483646 h 434"/>
                <a:gd name="T24" fmla="*/ 2147483646 w 433"/>
                <a:gd name="T25" fmla="*/ 2147483646 h 434"/>
                <a:gd name="T26" fmla="*/ 2147483646 w 433"/>
                <a:gd name="T27" fmla="*/ 2147483646 h 434"/>
                <a:gd name="T28" fmla="*/ 2147483646 w 433"/>
                <a:gd name="T29" fmla="*/ 2147483646 h 434"/>
                <a:gd name="T30" fmla="*/ 2147483646 w 433"/>
                <a:gd name="T31" fmla="*/ 2147483646 h 434"/>
                <a:gd name="T32" fmla="*/ 2147483646 w 433"/>
                <a:gd name="T33" fmla="*/ 2147483646 h 434"/>
                <a:gd name="T34" fmla="*/ 2147483646 w 433"/>
                <a:gd name="T35" fmla="*/ 2147483646 h 434"/>
                <a:gd name="T36" fmla="*/ 2147483646 w 433"/>
                <a:gd name="T37" fmla="*/ 2147483646 h 434"/>
                <a:gd name="T38" fmla="*/ 2147483646 w 433"/>
                <a:gd name="T39" fmla="*/ 2147483646 h 434"/>
                <a:gd name="T40" fmla="*/ 2147483646 w 433"/>
                <a:gd name="T41" fmla="*/ 2147483646 h 434"/>
                <a:gd name="T42" fmla="*/ 2147483646 w 433"/>
                <a:gd name="T43" fmla="*/ 2147483646 h 434"/>
                <a:gd name="T44" fmla="*/ 2147483646 w 433"/>
                <a:gd name="T45" fmla="*/ 2147483646 h 434"/>
                <a:gd name="T46" fmla="*/ 2147483646 w 433"/>
                <a:gd name="T47" fmla="*/ 2147483646 h 434"/>
                <a:gd name="T48" fmla="*/ 2147483646 w 433"/>
                <a:gd name="T49" fmla="*/ 2147483646 h 434"/>
                <a:gd name="T50" fmla="*/ 2147483646 w 433"/>
                <a:gd name="T51" fmla="*/ 2147483646 h 434"/>
                <a:gd name="T52" fmla="*/ 2147483646 w 433"/>
                <a:gd name="T53" fmla="*/ 0 h 43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33" h="434">
                  <a:moveTo>
                    <a:pt x="363" y="0"/>
                  </a:moveTo>
                  <a:cubicBezTo>
                    <a:pt x="363" y="24"/>
                    <a:pt x="363" y="47"/>
                    <a:pt x="363" y="71"/>
                  </a:cubicBezTo>
                  <a:cubicBezTo>
                    <a:pt x="386" y="71"/>
                    <a:pt x="409" y="71"/>
                    <a:pt x="432" y="71"/>
                  </a:cubicBezTo>
                  <a:cubicBezTo>
                    <a:pt x="432" y="72"/>
                    <a:pt x="432" y="73"/>
                    <a:pt x="433" y="73"/>
                  </a:cubicBezTo>
                  <a:cubicBezTo>
                    <a:pt x="424" y="81"/>
                    <a:pt x="416" y="90"/>
                    <a:pt x="408" y="98"/>
                  </a:cubicBezTo>
                  <a:cubicBezTo>
                    <a:pt x="373" y="133"/>
                    <a:pt x="338" y="168"/>
                    <a:pt x="303" y="203"/>
                  </a:cubicBezTo>
                  <a:cubicBezTo>
                    <a:pt x="300" y="206"/>
                    <a:pt x="297" y="208"/>
                    <a:pt x="292" y="207"/>
                  </a:cubicBezTo>
                  <a:cubicBezTo>
                    <a:pt x="282" y="207"/>
                    <a:pt x="272" y="207"/>
                    <a:pt x="262" y="208"/>
                  </a:cubicBezTo>
                  <a:cubicBezTo>
                    <a:pt x="260" y="208"/>
                    <a:pt x="256" y="209"/>
                    <a:pt x="255" y="210"/>
                  </a:cubicBezTo>
                  <a:cubicBezTo>
                    <a:pt x="228" y="237"/>
                    <a:pt x="202" y="263"/>
                    <a:pt x="176" y="289"/>
                  </a:cubicBezTo>
                  <a:cubicBezTo>
                    <a:pt x="164" y="301"/>
                    <a:pt x="152" y="313"/>
                    <a:pt x="141" y="325"/>
                  </a:cubicBezTo>
                  <a:cubicBezTo>
                    <a:pt x="140" y="326"/>
                    <a:pt x="139" y="328"/>
                    <a:pt x="140" y="330"/>
                  </a:cubicBezTo>
                  <a:cubicBezTo>
                    <a:pt x="143" y="338"/>
                    <a:pt x="145" y="346"/>
                    <a:pt x="146" y="354"/>
                  </a:cubicBezTo>
                  <a:cubicBezTo>
                    <a:pt x="148" y="379"/>
                    <a:pt x="139" y="399"/>
                    <a:pt x="121" y="415"/>
                  </a:cubicBezTo>
                  <a:cubicBezTo>
                    <a:pt x="105" y="428"/>
                    <a:pt x="87" y="434"/>
                    <a:pt x="67" y="432"/>
                  </a:cubicBezTo>
                  <a:cubicBezTo>
                    <a:pt x="43" y="429"/>
                    <a:pt x="25" y="417"/>
                    <a:pt x="12" y="397"/>
                  </a:cubicBezTo>
                  <a:cubicBezTo>
                    <a:pt x="2" y="380"/>
                    <a:pt x="0" y="361"/>
                    <a:pt x="4" y="342"/>
                  </a:cubicBezTo>
                  <a:cubicBezTo>
                    <a:pt x="10" y="320"/>
                    <a:pt x="24" y="303"/>
                    <a:pt x="46" y="294"/>
                  </a:cubicBezTo>
                  <a:cubicBezTo>
                    <a:pt x="66" y="285"/>
                    <a:pt x="86" y="286"/>
                    <a:pt x="105" y="295"/>
                  </a:cubicBezTo>
                  <a:cubicBezTo>
                    <a:pt x="107" y="295"/>
                    <a:pt x="109" y="294"/>
                    <a:pt x="110" y="293"/>
                  </a:cubicBezTo>
                  <a:cubicBezTo>
                    <a:pt x="137" y="267"/>
                    <a:pt x="164" y="240"/>
                    <a:pt x="191" y="213"/>
                  </a:cubicBezTo>
                  <a:cubicBezTo>
                    <a:pt x="202" y="202"/>
                    <a:pt x="212" y="191"/>
                    <a:pt x="223" y="181"/>
                  </a:cubicBezTo>
                  <a:cubicBezTo>
                    <a:pt x="226" y="178"/>
                    <a:pt x="227" y="175"/>
                    <a:pt x="227" y="171"/>
                  </a:cubicBezTo>
                  <a:cubicBezTo>
                    <a:pt x="227" y="162"/>
                    <a:pt x="227" y="152"/>
                    <a:pt x="227" y="143"/>
                  </a:cubicBezTo>
                  <a:cubicBezTo>
                    <a:pt x="226" y="138"/>
                    <a:pt x="228" y="135"/>
                    <a:pt x="231" y="131"/>
                  </a:cubicBezTo>
                  <a:cubicBezTo>
                    <a:pt x="274" y="88"/>
                    <a:pt x="317" y="45"/>
                    <a:pt x="360" y="3"/>
                  </a:cubicBezTo>
                  <a:cubicBezTo>
                    <a:pt x="361" y="2"/>
                    <a:pt x="362" y="1"/>
                    <a:pt x="3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4" name="Group 100">
            <a:extLst>
              <a:ext uri="{FF2B5EF4-FFF2-40B4-BE49-F238E27FC236}">
                <a16:creationId xmlns:a16="http://schemas.microsoft.com/office/drawing/2014/main" id="{BBF16BD9-C2E4-4B70-97F8-70FE6C369CF2}"/>
              </a:ext>
            </a:extLst>
          </p:cNvPr>
          <p:cNvGrpSpPr/>
          <p:nvPr/>
        </p:nvGrpSpPr>
        <p:grpSpPr>
          <a:xfrm>
            <a:off x="2584807" y="3639535"/>
            <a:ext cx="803506" cy="639152"/>
            <a:chOff x="3665538" y="1665288"/>
            <a:chExt cx="3702050" cy="2944812"/>
          </a:xfrm>
          <a:solidFill>
            <a:schemeClr val="bg1"/>
          </a:solidFill>
        </p:grpSpPr>
        <p:sp>
          <p:nvSpPr>
            <p:cNvPr id="35" name="Freeform 46">
              <a:extLst>
                <a:ext uri="{FF2B5EF4-FFF2-40B4-BE49-F238E27FC236}">
                  <a16:creationId xmlns:a16="http://schemas.microsoft.com/office/drawing/2014/main" id="{DED37EFB-FE8C-441A-BBAC-44BC1D46C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2613" y="3819525"/>
              <a:ext cx="1006475" cy="790575"/>
            </a:xfrm>
            <a:custGeom>
              <a:avLst/>
              <a:gdLst>
                <a:gd name="T0" fmla="*/ 404 w 806"/>
                <a:gd name="T1" fmla="*/ 628 h 628"/>
                <a:gd name="T2" fmla="*/ 285 w 806"/>
                <a:gd name="T3" fmla="*/ 538 h 628"/>
                <a:gd name="T4" fmla="*/ 13 w 806"/>
                <a:gd name="T5" fmla="*/ 154 h 628"/>
                <a:gd name="T6" fmla="*/ 0 w 806"/>
                <a:gd name="T7" fmla="*/ 135 h 628"/>
                <a:gd name="T8" fmla="*/ 77 w 806"/>
                <a:gd name="T9" fmla="*/ 111 h 628"/>
                <a:gd name="T10" fmla="*/ 410 w 806"/>
                <a:gd name="T11" fmla="*/ 5 h 628"/>
                <a:gd name="T12" fmla="*/ 442 w 806"/>
                <a:gd name="T13" fmla="*/ 15 h 628"/>
                <a:gd name="T14" fmla="*/ 620 w 806"/>
                <a:gd name="T15" fmla="*/ 279 h 628"/>
                <a:gd name="T16" fmla="*/ 756 w 806"/>
                <a:gd name="T17" fmla="*/ 389 h 628"/>
                <a:gd name="T18" fmla="*/ 804 w 806"/>
                <a:gd name="T19" fmla="*/ 464 h 628"/>
                <a:gd name="T20" fmla="*/ 750 w 806"/>
                <a:gd name="T21" fmla="*/ 530 h 628"/>
                <a:gd name="T22" fmla="*/ 465 w 806"/>
                <a:gd name="T23" fmla="*/ 620 h 628"/>
                <a:gd name="T24" fmla="*/ 436 w 806"/>
                <a:gd name="T25" fmla="*/ 628 h 628"/>
                <a:gd name="T26" fmla="*/ 404 w 806"/>
                <a:gd name="T27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6" h="628">
                  <a:moveTo>
                    <a:pt x="404" y="628"/>
                  </a:moveTo>
                  <a:cubicBezTo>
                    <a:pt x="349" y="618"/>
                    <a:pt x="316" y="582"/>
                    <a:pt x="285" y="538"/>
                  </a:cubicBezTo>
                  <a:cubicBezTo>
                    <a:pt x="196" y="409"/>
                    <a:pt x="104" y="282"/>
                    <a:pt x="13" y="154"/>
                  </a:cubicBezTo>
                  <a:cubicBezTo>
                    <a:pt x="9" y="148"/>
                    <a:pt x="5" y="143"/>
                    <a:pt x="0" y="135"/>
                  </a:cubicBezTo>
                  <a:cubicBezTo>
                    <a:pt x="27" y="126"/>
                    <a:pt x="52" y="119"/>
                    <a:pt x="77" y="111"/>
                  </a:cubicBezTo>
                  <a:cubicBezTo>
                    <a:pt x="188" y="75"/>
                    <a:pt x="299" y="41"/>
                    <a:pt x="410" y="5"/>
                  </a:cubicBezTo>
                  <a:cubicBezTo>
                    <a:pt x="425" y="0"/>
                    <a:pt x="433" y="2"/>
                    <a:pt x="442" y="15"/>
                  </a:cubicBezTo>
                  <a:cubicBezTo>
                    <a:pt x="501" y="104"/>
                    <a:pt x="561" y="191"/>
                    <a:pt x="620" y="279"/>
                  </a:cubicBezTo>
                  <a:cubicBezTo>
                    <a:pt x="654" y="329"/>
                    <a:pt x="699" y="366"/>
                    <a:pt x="756" y="389"/>
                  </a:cubicBezTo>
                  <a:cubicBezTo>
                    <a:pt x="790" y="403"/>
                    <a:pt x="806" y="428"/>
                    <a:pt x="804" y="464"/>
                  </a:cubicBezTo>
                  <a:cubicBezTo>
                    <a:pt x="803" y="495"/>
                    <a:pt x="783" y="519"/>
                    <a:pt x="750" y="530"/>
                  </a:cubicBezTo>
                  <a:cubicBezTo>
                    <a:pt x="655" y="560"/>
                    <a:pt x="560" y="590"/>
                    <a:pt x="465" y="620"/>
                  </a:cubicBezTo>
                  <a:cubicBezTo>
                    <a:pt x="455" y="623"/>
                    <a:pt x="446" y="625"/>
                    <a:pt x="436" y="628"/>
                  </a:cubicBezTo>
                  <a:cubicBezTo>
                    <a:pt x="425" y="628"/>
                    <a:pt x="415" y="628"/>
                    <a:pt x="404" y="6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282F39"/>
                </a:solidFill>
                <a:latin typeface="Barlow Medium"/>
              </a:endParaRPr>
            </a:p>
          </p:txBody>
        </p:sp>
        <p:sp>
          <p:nvSpPr>
            <p:cNvPr id="36" name="Freeform 47">
              <a:extLst>
                <a:ext uri="{FF2B5EF4-FFF2-40B4-BE49-F238E27FC236}">
                  <a16:creationId xmlns:a16="http://schemas.microsoft.com/office/drawing/2014/main" id="{514957B6-5185-4C07-8BCD-7441F21E4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750" y="1665288"/>
              <a:ext cx="1763713" cy="2030412"/>
            </a:xfrm>
            <a:custGeom>
              <a:avLst/>
              <a:gdLst>
                <a:gd name="T0" fmla="*/ 0 w 1413"/>
                <a:gd name="T1" fmla="*/ 723 h 1613"/>
                <a:gd name="T2" fmla="*/ 906 w 1413"/>
                <a:gd name="T3" fmla="*/ 0 h 1613"/>
                <a:gd name="T4" fmla="*/ 1413 w 1413"/>
                <a:gd name="T5" fmla="*/ 1613 h 1613"/>
                <a:gd name="T6" fmla="*/ 257 w 1413"/>
                <a:gd name="T7" fmla="*/ 1540 h 1613"/>
                <a:gd name="T8" fmla="*/ 0 w 1413"/>
                <a:gd name="T9" fmla="*/ 723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3" h="1613">
                  <a:moveTo>
                    <a:pt x="0" y="723"/>
                  </a:moveTo>
                  <a:cubicBezTo>
                    <a:pt x="359" y="555"/>
                    <a:pt x="648" y="300"/>
                    <a:pt x="906" y="0"/>
                  </a:cubicBezTo>
                  <a:cubicBezTo>
                    <a:pt x="1075" y="539"/>
                    <a:pt x="1244" y="1074"/>
                    <a:pt x="1413" y="1613"/>
                  </a:cubicBezTo>
                  <a:cubicBezTo>
                    <a:pt x="1031" y="1516"/>
                    <a:pt x="648" y="1473"/>
                    <a:pt x="257" y="1540"/>
                  </a:cubicBezTo>
                  <a:cubicBezTo>
                    <a:pt x="171" y="1267"/>
                    <a:pt x="86" y="996"/>
                    <a:pt x="0" y="7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282F39"/>
                </a:solidFill>
                <a:latin typeface="Barlow Medium"/>
              </a:endParaRPr>
            </a:p>
          </p:txBody>
        </p:sp>
        <p:sp>
          <p:nvSpPr>
            <p:cNvPr id="37" name="Freeform 48">
              <a:extLst>
                <a:ext uri="{FF2B5EF4-FFF2-40B4-BE49-F238E27FC236}">
                  <a16:creationId xmlns:a16="http://schemas.microsoft.com/office/drawing/2014/main" id="{5788407F-7C6D-440F-9AE9-ACC5C2BEF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5538" y="2630488"/>
              <a:ext cx="1211263" cy="1266825"/>
            </a:xfrm>
            <a:custGeom>
              <a:avLst/>
              <a:gdLst>
                <a:gd name="T0" fmla="*/ 713 w 970"/>
                <a:gd name="T1" fmla="*/ 0 h 1006"/>
                <a:gd name="T2" fmla="*/ 970 w 970"/>
                <a:gd name="T3" fmla="*/ 817 h 1006"/>
                <a:gd name="T4" fmla="*/ 825 w 970"/>
                <a:gd name="T5" fmla="*/ 862 h 1006"/>
                <a:gd name="T6" fmla="*/ 541 w 970"/>
                <a:gd name="T7" fmla="*/ 948 h 1006"/>
                <a:gd name="T8" fmla="*/ 26 w 970"/>
                <a:gd name="T9" fmla="*/ 587 h 1006"/>
                <a:gd name="T10" fmla="*/ 318 w 970"/>
                <a:gd name="T11" fmla="*/ 125 h 1006"/>
                <a:gd name="T12" fmla="*/ 713 w 970"/>
                <a:gd name="T13" fmla="*/ 0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0" h="1006">
                  <a:moveTo>
                    <a:pt x="713" y="0"/>
                  </a:moveTo>
                  <a:cubicBezTo>
                    <a:pt x="799" y="274"/>
                    <a:pt x="884" y="544"/>
                    <a:pt x="970" y="817"/>
                  </a:cubicBezTo>
                  <a:cubicBezTo>
                    <a:pt x="920" y="832"/>
                    <a:pt x="873" y="847"/>
                    <a:pt x="825" y="862"/>
                  </a:cubicBezTo>
                  <a:cubicBezTo>
                    <a:pt x="731" y="891"/>
                    <a:pt x="638" y="926"/>
                    <a:pt x="541" y="948"/>
                  </a:cubicBezTo>
                  <a:cubicBezTo>
                    <a:pt x="297" y="1006"/>
                    <a:pt x="58" y="835"/>
                    <a:pt x="26" y="587"/>
                  </a:cubicBezTo>
                  <a:cubicBezTo>
                    <a:pt x="0" y="381"/>
                    <a:pt x="121" y="190"/>
                    <a:pt x="318" y="125"/>
                  </a:cubicBezTo>
                  <a:cubicBezTo>
                    <a:pt x="449" y="83"/>
                    <a:pt x="580" y="42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282F39"/>
                </a:solidFill>
                <a:latin typeface="Barlow Medium"/>
              </a:endParaRPr>
            </a:p>
          </p:txBody>
        </p:sp>
        <p:sp>
          <p:nvSpPr>
            <p:cNvPr id="38" name="Freeform 49">
              <a:extLst>
                <a:ext uri="{FF2B5EF4-FFF2-40B4-BE49-F238E27FC236}">
                  <a16:creationId xmlns:a16="http://schemas.microsoft.com/office/drawing/2014/main" id="{3E36CFA1-CC5A-4C2C-B75C-086676B71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5" y="1676400"/>
              <a:ext cx="906463" cy="1601787"/>
            </a:xfrm>
            <a:custGeom>
              <a:avLst/>
              <a:gdLst>
                <a:gd name="T0" fmla="*/ 487 w 726"/>
                <a:gd name="T1" fmla="*/ 1272 h 1272"/>
                <a:gd name="T2" fmla="*/ 322 w 726"/>
                <a:gd name="T3" fmla="*/ 1185 h 1272"/>
                <a:gd name="T4" fmla="*/ 371 w 726"/>
                <a:gd name="T5" fmla="*/ 609 h 1272"/>
                <a:gd name="T6" fmla="*/ 0 w 726"/>
                <a:gd name="T7" fmla="*/ 166 h 1272"/>
                <a:gd name="T8" fmla="*/ 87 w 726"/>
                <a:gd name="T9" fmla="*/ 0 h 1272"/>
                <a:gd name="T10" fmla="*/ 487 w 726"/>
                <a:gd name="T11" fmla="*/ 127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6" h="1272">
                  <a:moveTo>
                    <a:pt x="487" y="1272"/>
                  </a:moveTo>
                  <a:cubicBezTo>
                    <a:pt x="432" y="1243"/>
                    <a:pt x="378" y="1215"/>
                    <a:pt x="322" y="1185"/>
                  </a:cubicBezTo>
                  <a:cubicBezTo>
                    <a:pt x="414" y="999"/>
                    <a:pt x="434" y="807"/>
                    <a:pt x="371" y="609"/>
                  </a:cubicBezTo>
                  <a:cubicBezTo>
                    <a:pt x="309" y="412"/>
                    <a:pt x="183" y="266"/>
                    <a:pt x="0" y="166"/>
                  </a:cubicBezTo>
                  <a:cubicBezTo>
                    <a:pt x="29" y="110"/>
                    <a:pt x="58" y="55"/>
                    <a:pt x="87" y="0"/>
                  </a:cubicBezTo>
                  <a:cubicBezTo>
                    <a:pt x="559" y="240"/>
                    <a:pt x="726" y="828"/>
                    <a:pt x="487" y="1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282F39"/>
                </a:solidFill>
                <a:latin typeface="Barlow Medium"/>
              </a:endParaRPr>
            </a:p>
          </p:txBody>
        </p:sp>
        <p:sp>
          <p:nvSpPr>
            <p:cNvPr id="39" name="Freeform 50">
              <a:extLst>
                <a:ext uri="{FF2B5EF4-FFF2-40B4-BE49-F238E27FC236}">
                  <a16:creationId xmlns:a16="http://schemas.microsoft.com/office/drawing/2014/main" id="{D5DB3914-034B-4290-9163-247B75590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5" y="2039938"/>
              <a:ext cx="639763" cy="1049337"/>
            </a:xfrm>
            <a:custGeom>
              <a:avLst/>
              <a:gdLst>
                <a:gd name="T0" fmla="*/ 185 w 513"/>
                <a:gd name="T1" fmla="*/ 748 h 833"/>
                <a:gd name="T2" fmla="*/ 214 w 513"/>
                <a:gd name="T3" fmla="*/ 416 h 833"/>
                <a:gd name="T4" fmla="*/ 0 w 513"/>
                <a:gd name="T5" fmla="*/ 161 h 833"/>
                <a:gd name="T6" fmla="*/ 84 w 513"/>
                <a:gd name="T7" fmla="*/ 0 h 833"/>
                <a:gd name="T8" fmla="*/ 347 w 513"/>
                <a:gd name="T9" fmla="*/ 833 h 833"/>
                <a:gd name="T10" fmla="*/ 185 w 513"/>
                <a:gd name="T11" fmla="*/ 748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3" h="833">
                  <a:moveTo>
                    <a:pt x="185" y="748"/>
                  </a:moveTo>
                  <a:cubicBezTo>
                    <a:pt x="239" y="639"/>
                    <a:pt x="250" y="529"/>
                    <a:pt x="214" y="416"/>
                  </a:cubicBezTo>
                  <a:cubicBezTo>
                    <a:pt x="178" y="303"/>
                    <a:pt x="106" y="219"/>
                    <a:pt x="0" y="161"/>
                  </a:cubicBezTo>
                  <a:cubicBezTo>
                    <a:pt x="29" y="107"/>
                    <a:pt x="56" y="53"/>
                    <a:pt x="84" y="0"/>
                  </a:cubicBezTo>
                  <a:cubicBezTo>
                    <a:pt x="375" y="139"/>
                    <a:pt x="513" y="525"/>
                    <a:pt x="347" y="833"/>
                  </a:cubicBezTo>
                  <a:cubicBezTo>
                    <a:pt x="294" y="805"/>
                    <a:pt x="241" y="777"/>
                    <a:pt x="185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282F39"/>
                </a:solidFill>
                <a:latin typeface="Barlow Medium"/>
              </a:endParaRPr>
            </a:p>
          </p:txBody>
        </p:sp>
      </p:grpSp>
      <p:grpSp>
        <p:nvGrpSpPr>
          <p:cNvPr id="57356" name="Group 106">
            <a:extLst>
              <a:ext uri="{FF2B5EF4-FFF2-40B4-BE49-F238E27FC236}">
                <a16:creationId xmlns:a16="http://schemas.microsoft.com/office/drawing/2014/main" id="{3D4F4E54-1B21-45A5-94F9-101D72358A89}"/>
              </a:ext>
            </a:extLst>
          </p:cNvPr>
          <p:cNvGrpSpPr>
            <a:grpSpLocks/>
          </p:cNvGrpSpPr>
          <p:nvPr/>
        </p:nvGrpSpPr>
        <p:grpSpPr bwMode="auto">
          <a:xfrm>
            <a:off x="3894138" y="2566988"/>
            <a:ext cx="655637" cy="587375"/>
            <a:chOff x="5418138" y="4568825"/>
            <a:chExt cx="568325" cy="508001"/>
          </a:xfrm>
        </p:grpSpPr>
        <p:sp>
          <p:nvSpPr>
            <p:cNvPr id="57387" name="Freeform 5">
              <a:extLst>
                <a:ext uri="{FF2B5EF4-FFF2-40B4-BE49-F238E27FC236}">
                  <a16:creationId xmlns:a16="http://schemas.microsoft.com/office/drawing/2014/main" id="{CB52C1C8-324A-4E35-BA81-59EC3EAF3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2147483646 w 40"/>
                <a:gd name="T1" fmla="*/ 0 h 107"/>
                <a:gd name="T2" fmla="*/ 2147483646 w 40"/>
                <a:gd name="T3" fmla="*/ 2147483646 h 107"/>
                <a:gd name="T4" fmla="*/ 0 w 40"/>
                <a:gd name="T5" fmla="*/ 2147483646 h 107"/>
                <a:gd name="T6" fmla="*/ 0 w 40"/>
                <a:gd name="T7" fmla="*/ 2147483646 h 107"/>
                <a:gd name="T8" fmla="*/ 0 w 40"/>
                <a:gd name="T9" fmla="*/ 2147483646 h 107"/>
                <a:gd name="T10" fmla="*/ 2147483646 w 40"/>
                <a:gd name="T11" fmla="*/ 2147483646 h 107"/>
                <a:gd name="T12" fmla="*/ 2147483646 w 40"/>
                <a:gd name="T13" fmla="*/ 0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88" name="Freeform 6">
              <a:extLst>
                <a:ext uri="{FF2B5EF4-FFF2-40B4-BE49-F238E27FC236}">
                  <a16:creationId xmlns:a16="http://schemas.microsoft.com/office/drawing/2014/main" id="{154E14F7-8EE4-44C5-A1F9-76BC60532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2147483646 w 176"/>
                <a:gd name="T1" fmla="*/ 2147483646 h 100"/>
                <a:gd name="T2" fmla="*/ 2147483646 w 176"/>
                <a:gd name="T3" fmla="*/ 2147483646 h 100"/>
                <a:gd name="T4" fmla="*/ 2147483646 w 176"/>
                <a:gd name="T5" fmla="*/ 2147483646 h 100"/>
                <a:gd name="T6" fmla="*/ 2147483646 w 176"/>
                <a:gd name="T7" fmla="*/ 2147483646 h 100"/>
                <a:gd name="T8" fmla="*/ 2147483646 w 176"/>
                <a:gd name="T9" fmla="*/ 2147483646 h 100"/>
                <a:gd name="T10" fmla="*/ 2147483646 w 176"/>
                <a:gd name="T11" fmla="*/ 2147483646 h 100"/>
                <a:gd name="T12" fmla="*/ 2147483646 w 176"/>
                <a:gd name="T13" fmla="*/ 2147483646 h 100"/>
                <a:gd name="T14" fmla="*/ 2147483646 w 176"/>
                <a:gd name="T15" fmla="*/ 2147483646 h 100"/>
                <a:gd name="T16" fmla="*/ 2147483646 w 176"/>
                <a:gd name="T17" fmla="*/ 2147483646 h 100"/>
                <a:gd name="T18" fmla="*/ 2147483646 w 176"/>
                <a:gd name="T19" fmla="*/ 2147483646 h 100"/>
                <a:gd name="T20" fmla="*/ 2147483646 w 176"/>
                <a:gd name="T21" fmla="*/ 2147483646 h 100"/>
                <a:gd name="T22" fmla="*/ 2147483646 w 176"/>
                <a:gd name="T23" fmla="*/ 2147483646 h 100"/>
                <a:gd name="T24" fmla="*/ 2147483646 w 176"/>
                <a:gd name="T25" fmla="*/ 2147483646 h 100"/>
                <a:gd name="T26" fmla="*/ 2147483646 w 176"/>
                <a:gd name="T27" fmla="*/ 2147483646 h 100"/>
                <a:gd name="T28" fmla="*/ 2147483646 w 176"/>
                <a:gd name="T29" fmla="*/ 2147483646 h 100"/>
                <a:gd name="T30" fmla="*/ 2147483646 w 176"/>
                <a:gd name="T31" fmla="*/ 2147483646 h 100"/>
                <a:gd name="T32" fmla="*/ 2147483646 w 176"/>
                <a:gd name="T33" fmla="*/ 2147483646 h 100"/>
                <a:gd name="T34" fmla="*/ 2147483646 w 176"/>
                <a:gd name="T35" fmla="*/ 2147483646 h 100"/>
                <a:gd name="T36" fmla="*/ 2147483646 w 176"/>
                <a:gd name="T37" fmla="*/ 2147483646 h 100"/>
                <a:gd name="T38" fmla="*/ 2147483646 w 176"/>
                <a:gd name="T39" fmla="*/ 2147483646 h 100"/>
                <a:gd name="T40" fmla="*/ 2147483646 w 176"/>
                <a:gd name="T41" fmla="*/ 2147483646 h 1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89" name="Freeform 7">
              <a:extLst>
                <a:ext uri="{FF2B5EF4-FFF2-40B4-BE49-F238E27FC236}">
                  <a16:creationId xmlns:a16="http://schemas.microsoft.com/office/drawing/2014/main" id="{1DE9D184-2DCA-4921-AC84-B25CD488B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2147483646 w 40"/>
                <a:gd name="T1" fmla="*/ 0 h 68"/>
                <a:gd name="T2" fmla="*/ 2147483646 w 40"/>
                <a:gd name="T3" fmla="*/ 2147483646 h 68"/>
                <a:gd name="T4" fmla="*/ 2147483646 w 40"/>
                <a:gd name="T5" fmla="*/ 2147483646 h 68"/>
                <a:gd name="T6" fmla="*/ 2147483646 w 40"/>
                <a:gd name="T7" fmla="*/ 2147483646 h 68"/>
                <a:gd name="T8" fmla="*/ 0 w 40"/>
                <a:gd name="T9" fmla="*/ 2147483646 h 68"/>
                <a:gd name="T10" fmla="*/ 0 w 40"/>
                <a:gd name="T11" fmla="*/ 2147483646 h 68"/>
                <a:gd name="T12" fmla="*/ 2147483646 w 40"/>
                <a:gd name="T13" fmla="*/ 2147483646 h 68"/>
                <a:gd name="T14" fmla="*/ 2147483646 w 40"/>
                <a:gd name="T15" fmla="*/ 0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57390" name="Freeform 8">
              <a:extLst>
                <a:ext uri="{FF2B5EF4-FFF2-40B4-BE49-F238E27FC236}">
                  <a16:creationId xmlns:a16="http://schemas.microsoft.com/office/drawing/2014/main" id="{C6EE68A1-7EDC-45D4-9E7D-22C879805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2147483646 w 40"/>
                <a:gd name="T1" fmla="*/ 0 h 56"/>
                <a:gd name="T2" fmla="*/ 2147483646 w 40"/>
                <a:gd name="T3" fmla="*/ 2147483646 h 56"/>
                <a:gd name="T4" fmla="*/ 0 w 40"/>
                <a:gd name="T5" fmla="*/ 2147483646 h 56"/>
                <a:gd name="T6" fmla="*/ 0 w 40"/>
                <a:gd name="T7" fmla="*/ 2147483646 h 56"/>
                <a:gd name="T8" fmla="*/ 2147483646 w 40"/>
                <a:gd name="T9" fmla="*/ 2147483646 h 56"/>
                <a:gd name="T10" fmla="*/ 2147483646 w 40"/>
                <a:gd name="T11" fmla="*/ 2147483646 h 56"/>
                <a:gd name="T12" fmla="*/ 2147483646 w 40"/>
                <a:gd name="T13" fmla="*/ 0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5" name="Arrow: Pentagon 2">
            <a:extLst>
              <a:ext uri="{FF2B5EF4-FFF2-40B4-BE49-F238E27FC236}">
                <a16:creationId xmlns:a16="http://schemas.microsoft.com/office/drawing/2014/main" id="{5D9D7B0D-1342-4E1F-ABD1-AEECCC370BA3}"/>
              </a:ext>
            </a:extLst>
          </p:cNvPr>
          <p:cNvSpPr/>
          <p:nvPr/>
        </p:nvSpPr>
        <p:spPr>
          <a:xfrm>
            <a:off x="160338" y="180975"/>
            <a:ext cx="7562850" cy="881063"/>
          </a:xfrm>
          <a:prstGeom prst="homePlat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46" name="Arrow: Pentagon 3">
            <a:extLst>
              <a:ext uri="{FF2B5EF4-FFF2-40B4-BE49-F238E27FC236}">
                <a16:creationId xmlns:a16="http://schemas.microsoft.com/office/drawing/2014/main" id="{A202A567-2AC6-4C72-B144-DB4E90A5BFB7}"/>
              </a:ext>
            </a:extLst>
          </p:cNvPr>
          <p:cNvSpPr/>
          <p:nvPr/>
        </p:nvSpPr>
        <p:spPr>
          <a:xfrm>
            <a:off x="177800" y="1289050"/>
            <a:ext cx="6559550" cy="881063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47" name="Arrow: Pentagon 4">
            <a:extLst>
              <a:ext uri="{FF2B5EF4-FFF2-40B4-BE49-F238E27FC236}">
                <a16:creationId xmlns:a16="http://schemas.microsoft.com/office/drawing/2014/main" id="{9333642B-0EE8-4D59-9D2E-1E08E936961D}"/>
              </a:ext>
            </a:extLst>
          </p:cNvPr>
          <p:cNvSpPr/>
          <p:nvPr/>
        </p:nvSpPr>
        <p:spPr>
          <a:xfrm>
            <a:off x="160338" y="2436813"/>
            <a:ext cx="5599112" cy="900112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48" name="Arrow: Pentagon 5">
            <a:extLst>
              <a:ext uri="{FF2B5EF4-FFF2-40B4-BE49-F238E27FC236}">
                <a16:creationId xmlns:a16="http://schemas.microsoft.com/office/drawing/2014/main" id="{B7A4593C-3538-4500-9980-BC1C6F0EB207}"/>
              </a:ext>
            </a:extLst>
          </p:cNvPr>
          <p:cNvSpPr/>
          <p:nvPr/>
        </p:nvSpPr>
        <p:spPr>
          <a:xfrm>
            <a:off x="177800" y="3624263"/>
            <a:ext cx="5106988" cy="94932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49" name="Oval 23">
            <a:extLst>
              <a:ext uri="{FF2B5EF4-FFF2-40B4-BE49-F238E27FC236}">
                <a16:creationId xmlns:a16="http://schemas.microsoft.com/office/drawing/2014/main" id="{70EDE25D-99D8-410B-BE2B-09E611D49AE4}"/>
              </a:ext>
            </a:extLst>
          </p:cNvPr>
          <p:cNvSpPr/>
          <p:nvPr/>
        </p:nvSpPr>
        <p:spPr>
          <a:xfrm>
            <a:off x="7932738" y="439738"/>
            <a:ext cx="325437" cy="325437"/>
          </a:xfrm>
          <a:prstGeom prst="ellips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50" name="Oval 24">
            <a:extLst>
              <a:ext uri="{FF2B5EF4-FFF2-40B4-BE49-F238E27FC236}">
                <a16:creationId xmlns:a16="http://schemas.microsoft.com/office/drawing/2014/main" id="{128586A3-B70E-4CBC-B2CA-FAA7824EF654}"/>
              </a:ext>
            </a:extLst>
          </p:cNvPr>
          <p:cNvSpPr/>
          <p:nvPr/>
        </p:nvSpPr>
        <p:spPr>
          <a:xfrm>
            <a:off x="7948613" y="3824288"/>
            <a:ext cx="323850" cy="32543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51" name="Oval 25">
            <a:extLst>
              <a:ext uri="{FF2B5EF4-FFF2-40B4-BE49-F238E27FC236}">
                <a16:creationId xmlns:a16="http://schemas.microsoft.com/office/drawing/2014/main" id="{936D5ABA-665A-428E-B61B-A2A7DDEE480D}"/>
              </a:ext>
            </a:extLst>
          </p:cNvPr>
          <p:cNvSpPr/>
          <p:nvPr/>
        </p:nvSpPr>
        <p:spPr>
          <a:xfrm>
            <a:off x="7954963" y="1541463"/>
            <a:ext cx="325437" cy="32543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52" name="Oval 26">
            <a:extLst>
              <a:ext uri="{FF2B5EF4-FFF2-40B4-BE49-F238E27FC236}">
                <a16:creationId xmlns:a16="http://schemas.microsoft.com/office/drawing/2014/main" id="{82FFFEFA-80AB-441C-BCC5-E6BB699E79D9}"/>
              </a:ext>
            </a:extLst>
          </p:cNvPr>
          <p:cNvSpPr/>
          <p:nvPr/>
        </p:nvSpPr>
        <p:spPr>
          <a:xfrm>
            <a:off x="7929563" y="2784475"/>
            <a:ext cx="325437" cy="3254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FFFF"/>
              </a:solidFill>
              <a:latin typeface="Barlow Medium"/>
            </a:endParaRPr>
          </a:p>
        </p:txBody>
      </p:sp>
      <p:cxnSp>
        <p:nvCxnSpPr>
          <p:cNvPr id="53" name="Conector recto de flecha 52">
            <a:extLst>
              <a:ext uri="{FF2B5EF4-FFF2-40B4-BE49-F238E27FC236}">
                <a16:creationId xmlns:a16="http://schemas.microsoft.com/office/drawing/2014/main" id="{44C7C9E6-1FA4-429C-ADEE-01781DBAC841}"/>
              </a:ext>
            </a:extLst>
          </p:cNvPr>
          <p:cNvCxnSpPr/>
          <p:nvPr/>
        </p:nvCxnSpPr>
        <p:spPr>
          <a:xfrm flipV="1">
            <a:off x="4011613" y="638175"/>
            <a:ext cx="503237" cy="127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366" name="CuadroTexto 53">
            <a:extLst>
              <a:ext uri="{FF2B5EF4-FFF2-40B4-BE49-F238E27FC236}">
                <a16:creationId xmlns:a16="http://schemas.microsoft.com/office/drawing/2014/main" id="{F7EDEF4C-093A-40BD-8DBE-1F41F0E85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1638" y="246063"/>
            <a:ext cx="47069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Recaudo Tasa de Nomenclatura Urbana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4 To. Trimestre de 2021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Octubre – Noviembre - Diciembre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BED6ADEC-2C55-4546-97A4-6D72FA2F03E8}"/>
              </a:ext>
            </a:extLst>
          </p:cNvPr>
          <p:cNvSpPr txBox="1"/>
          <p:nvPr/>
        </p:nvSpPr>
        <p:spPr>
          <a:xfrm>
            <a:off x="8586788" y="114300"/>
            <a:ext cx="287655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2000" dirty="0">
                <a:latin typeface="Barlow Medium"/>
              </a:rPr>
              <a:t>A 31 de Dic. 2021</a:t>
            </a:r>
          </a:p>
          <a:p>
            <a:pPr algn="ctr"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/>
              </a:rPr>
              <a:t>$ 131.184.611</a:t>
            </a:r>
          </a:p>
        </p:txBody>
      </p:sp>
      <p:sp>
        <p:nvSpPr>
          <p:cNvPr id="57368" name="CuadroTexto 55">
            <a:extLst>
              <a:ext uri="{FF2B5EF4-FFF2-40B4-BE49-F238E27FC236}">
                <a16:creationId xmlns:a16="http://schemas.microsoft.com/office/drawing/2014/main" id="{BBC1773B-0BC6-4968-8F33-9E144FCC1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9775" y="403225"/>
            <a:ext cx="2878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Medium" pitchFamily="2" charset="0"/>
              </a:rPr>
              <a:t>$ 43.787.448</a:t>
            </a:r>
          </a:p>
        </p:txBody>
      </p:sp>
      <p:sp>
        <p:nvSpPr>
          <p:cNvPr id="57369" name="CuadroTexto 56">
            <a:extLst>
              <a:ext uri="{FF2B5EF4-FFF2-40B4-BE49-F238E27FC236}">
                <a16:creationId xmlns:a16="http://schemas.microsoft.com/office/drawing/2014/main" id="{E68ECFED-F719-4EC0-A832-3CA5D546D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938" y="1470025"/>
            <a:ext cx="3276601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Participación Impuesto Vehicular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4 To. Trimestres de 2021</a:t>
            </a:r>
          </a:p>
        </p:txBody>
      </p:sp>
      <p:cxnSp>
        <p:nvCxnSpPr>
          <p:cNvPr id="58" name="Conector recto de flecha 57">
            <a:extLst>
              <a:ext uri="{FF2B5EF4-FFF2-40B4-BE49-F238E27FC236}">
                <a16:creationId xmlns:a16="http://schemas.microsoft.com/office/drawing/2014/main" id="{C9441AD2-7294-4422-9D48-949363D02699}"/>
              </a:ext>
            </a:extLst>
          </p:cNvPr>
          <p:cNvCxnSpPr/>
          <p:nvPr/>
        </p:nvCxnSpPr>
        <p:spPr>
          <a:xfrm flipV="1">
            <a:off x="3473450" y="1709738"/>
            <a:ext cx="501650" cy="127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371" name="CuadroTexto 58">
            <a:extLst>
              <a:ext uri="{FF2B5EF4-FFF2-40B4-BE49-F238E27FC236}">
                <a16:creationId xmlns:a16="http://schemas.microsoft.com/office/drawing/2014/main" id="{311F4993-C376-45F4-A347-ED40B6996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6538" y="1528763"/>
            <a:ext cx="287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Medium" pitchFamily="2" charset="0"/>
              </a:rPr>
              <a:t>$ 1.360.516.745</a:t>
            </a:r>
          </a:p>
        </p:txBody>
      </p:sp>
      <p:sp>
        <p:nvSpPr>
          <p:cNvPr id="16412" name="CuadroTexto 59">
            <a:extLst>
              <a:ext uri="{FF2B5EF4-FFF2-40B4-BE49-F238E27FC236}">
                <a16:creationId xmlns:a16="http://schemas.microsoft.com/office/drawing/2014/main" id="{81EE05EF-1D16-48A3-A2C9-325A94BB1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4250" y="1271588"/>
            <a:ext cx="28765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000" dirty="0">
                <a:latin typeface="Barlow Medium" pitchFamily="2" charset="0"/>
              </a:rPr>
              <a:t>A 31 de Dic. 2021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 pitchFamily="2" charset="0"/>
              </a:rPr>
              <a:t>$ 9.838.977.035</a:t>
            </a:r>
          </a:p>
        </p:txBody>
      </p:sp>
      <p:cxnSp>
        <p:nvCxnSpPr>
          <p:cNvPr id="61" name="Conector recto de flecha 60">
            <a:extLst>
              <a:ext uri="{FF2B5EF4-FFF2-40B4-BE49-F238E27FC236}">
                <a16:creationId xmlns:a16="http://schemas.microsoft.com/office/drawing/2014/main" id="{A3D9D7D7-FEFB-4514-8D16-CDAF6BCE9B2F}"/>
              </a:ext>
            </a:extLst>
          </p:cNvPr>
          <p:cNvCxnSpPr/>
          <p:nvPr/>
        </p:nvCxnSpPr>
        <p:spPr>
          <a:xfrm flipV="1">
            <a:off x="3121025" y="2941638"/>
            <a:ext cx="501650" cy="127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de flecha 61">
            <a:extLst>
              <a:ext uri="{FF2B5EF4-FFF2-40B4-BE49-F238E27FC236}">
                <a16:creationId xmlns:a16="http://schemas.microsoft.com/office/drawing/2014/main" id="{23158A19-DE2D-4764-BE27-376882FA4B53}"/>
              </a:ext>
            </a:extLst>
          </p:cNvPr>
          <p:cNvCxnSpPr/>
          <p:nvPr/>
        </p:nvCxnSpPr>
        <p:spPr>
          <a:xfrm flipV="1">
            <a:off x="2946400" y="4171950"/>
            <a:ext cx="469900" cy="63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375" name="CuadroTexto 62">
            <a:extLst>
              <a:ext uri="{FF2B5EF4-FFF2-40B4-BE49-F238E27FC236}">
                <a16:creationId xmlns:a16="http://schemas.microsoft.com/office/drawing/2014/main" id="{CA7C8D48-3941-4EEB-982B-043E662D8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" y="2590800"/>
            <a:ext cx="3276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Impuesto Publicidad Exterior Visual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4 To. Trimestre de 2021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n-US" sz="1400" b="1">
              <a:latin typeface="Barlow Medium" pitchFamily="2" charset="0"/>
            </a:endParaRPr>
          </a:p>
        </p:txBody>
      </p:sp>
      <p:sp>
        <p:nvSpPr>
          <p:cNvPr id="57376" name="CuadroTexto 63">
            <a:extLst>
              <a:ext uri="{FF2B5EF4-FFF2-40B4-BE49-F238E27FC236}">
                <a16:creationId xmlns:a16="http://schemas.microsoft.com/office/drawing/2014/main" id="{2F3DF6DB-F7C0-4F1C-A46A-A6C305C03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3" y="3675063"/>
            <a:ext cx="32766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Impuestos Espectáculos Públicos / Ley del deporte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4 To. Trimestre de 2021</a:t>
            </a:r>
          </a:p>
        </p:txBody>
      </p:sp>
      <p:sp>
        <p:nvSpPr>
          <p:cNvPr id="57377" name="CuadroTexto 64">
            <a:extLst>
              <a:ext uri="{FF2B5EF4-FFF2-40B4-BE49-F238E27FC236}">
                <a16:creationId xmlns:a16="http://schemas.microsoft.com/office/drawing/2014/main" id="{CDC3F709-18E9-4CD2-9F66-82C98EA210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588" y="3878263"/>
            <a:ext cx="2344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Medium" pitchFamily="2" charset="0"/>
              </a:rPr>
              <a:t>$ 32.535.000</a:t>
            </a:r>
          </a:p>
        </p:txBody>
      </p:sp>
      <p:sp>
        <p:nvSpPr>
          <p:cNvPr id="16418" name="CuadroTexto 65">
            <a:extLst>
              <a:ext uri="{FF2B5EF4-FFF2-40B4-BE49-F238E27FC236}">
                <a16:creationId xmlns:a16="http://schemas.microsoft.com/office/drawing/2014/main" id="{E49C9CFE-5D5C-490F-8807-6066AB3E4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4250" y="3752850"/>
            <a:ext cx="28781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000" dirty="0">
                <a:latin typeface="Barlow Medium" pitchFamily="2" charset="0"/>
              </a:rPr>
              <a:t>A 31 de Dic. 2021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 pitchFamily="2" charset="0"/>
              </a:rPr>
              <a:t>$ 79.160.000</a:t>
            </a:r>
          </a:p>
        </p:txBody>
      </p:sp>
      <p:sp>
        <p:nvSpPr>
          <p:cNvPr id="57379" name="CuadroTexto 66">
            <a:extLst>
              <a:ext uri="{FF2B5EF4-FFF2-40B4-BE49-F238E27FC236}">
                <a16:creationId xmlns:a16="http://schemas.microsoft.com/office/drawing/2014/main" id="{09DA1FC0-B6DC-47C0-9C6A-74BAE6E99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400" y="2681288"/>
            <a:ext cx="2876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Medium" pitchFamily="2" charset="0"/>
              </a:rPr>
              <a:t>$ 22.300.768</a:t>
            </a:r>
          </a:p>
        </p:txBody>
      </p:sp>
      <p:sp>
        <p:nvSpPr>
          <p:cNvPr id="16420" name="CuadroTexto 67">
            <a:extLst>
              <a:ext uri="{FF2B5EF4-FFF2-40B4-BE49-F238E27FC236}">
                <a16:creationId xmlns:a16="http://schemas.microsoft.com/office/drawing/2014/main" id="{651F87B9-E0C0-4247-8E56-ECF44104A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6788" y="2520950"/>
            <a:ext cx="28765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000" dirty="0">
                <a:latin typeface="Barlow Medium" pitchFamily="2" charset="0"/>
              </a:rPr>
              <a:t>A 31 de Dic. 2021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 pitchFamily="2" charset="0"/>
              </a:rPr>
              <a:t>$ 175.865.571</a:t>
            </a:r>
          </a:p>
        </p:txBody>
      </p:sp>
      <p:sp>
        <p:nvSpPr>
          <p:cNvPr id="69" name="Arrow: Pentagon 5">
            <a:extLst>
              <a:ext uri="{FF2B5EF4-FFF2-40B4-BE49-F238E27FC236}">
                <a16:creationId xmlns:a16="http://schemas.microsoft.com/office/drawing/2014/main" id="{FF6393FB-C762-400D-B2F9-C650C01868D5}"/>
              </a:ext>
            </a:extLst>
          </p:cNvPr>
          <p:cNvSpPr/>
          <p:nvPr/>
        </p:nvSpPr>
        <p:spPr>
          <a:xfrm>
            <a:off x="174625" y="4897438"/>
            <a:ext cx="4602163" cy="774700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70" name="Oval 24">
            <a:extLst>
              <a:ext uri="{FF2B5EF4-FFF2-40B4-BE49-F238E27FC236}">
                <a16:creationId xmlns:a16="http://schemas.microsoft.com/office/drawing/2014/main" id="{C70C3EF0-B99C-49D2-9A7D-34F4392B4531}"/>
              </a:ext>
            </a:extLst>
          </p:cNvPr>
          <p:cNvSpPr/>
          <p:nvPr/>
        </p:nvSpPr>
        <p:spPr>
          <a:xfrm>
            <a:off x="7953375" y="4994275"/>
            <a:ext cx="325438" cy="32543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FFFF"/>
              </a:solidFill>
              <a:latin typeface="Barlow Medium"/>
            </a:endParaRPr>
          </a:p>
        </p:txBody>
      </p:sp>
      <p:sp>
        <p:nvSpPr>
          <p:cNvPr id="57383" name="CuadroTexto 70">
            <a:extLst>
              <a:ext uri="{FF2B5EF4-FFF2-40B4-BE49-F238E27FC236}">
                <a16:creationId xmlns:a16="http://schemas.microsoft.com/office/drawing/2014/main" id="{F52DF465-7A16-40BE-AACB-F192741A0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" y="4933950"/>
            <a:ext cx="252888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Impuesto Registro de Marquillas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1400" b="1">
                <a:latin typeface="Barlow Medium" pitchFamily="2" charset="0"/>
              </a:rPr>
              <a:t>4 To. Trimestre de 2021</a:t>
            </a:r>
          </a:p>
        </p:txBody>
      </p:sp>
      <p:cxnSp>
        <p:nvCxnSpPr>
          <p:cNvPr id="72" name="Conector recto de flecha 71">
            <a:extLst>
              <a:ext uri="{FF2B5EF4-FFF2-40B4-BE49-F238E27FC236}">
                <a16:creationId xmlns:a16="http://schemas.microsoft.com/office/drawing/2014/main" id="{D74678A5-39B4-4A3D-910D-3295C3BCF551}"/>
              </a:ext>
            </a:extLst>
          </p:cNvPr>
          <p:cNvCxnSpPr/>
          <p:nvPr/>
        </p:nvCxnSpPr>
        <p:spPr>
          <a:xfrm flipV="1">
            <a:off x="2500313" y="5319713"/>
            <a:ext cx="501650" cy="127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385" name="CuadroTexto 72">
            <a:extLst>
              <a:ext uri="{FF2B5EF4-FFF2-40B4-BE49-F238E27FC236}">
                <a16:creationId xmlns:a16="http://schemas.microsoft.com/office/drawing/2014/main" id="{ED6671AA-A42C-4FFC-BF1A-B714E23DF5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9563" y="5119688"/>
            <a:ext cx="2066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n-US" sz="2000" b="1">
                <a:latin typeface="Barlow Medium" pitchFamily="2" charset="0"/>
              </a:rPr>
              <a:t>$ 109.000</a:t>
            </a:r>
          </a:p>
        </p:txBody>
      </p:sp>
      <p:sp>
        <p:nvSpPr>
          <p:cNvPr id="16426" name="CuadroTexto 73">
            <a:extLst>
              <a:ext uri="{FF2B5EF4-FFF2-40B4-BE49-F238E27FC236}">
                <a16:creationId xmlns:a16="http://schemas.microsoft.com/office/drawing/2014/main" id="{B0D8FD56-AEDE-457C-9802-990BD772E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2663" y="4833938"/>
            <a:ext cx="28765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000" dirty="0">
                <a:latin typeface="Barlow Medium" pitchFamily="2" charset="0"/>
              </a:rPr>
              <a:t>A 31 de Dic. 2021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Medium" pitchFamily="2" charset="0"/>
              </a:rPr>
              <a:t>$436.000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Imagen 4" descr="Diagrama&#10;&#10;Descripción generada automáticamente">
            <a:extLst>
              <a:ext uri="{FF2B5EF4-FFF2-40B4-BE49-F238E27FC236}">
                <a16:creationId xmlns:a16="http://schemas.microsoft.com/office/drawing/2014/main" id="{B63BB6B4-1EA9-456F-841B-E8EF3C2A7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CuadroTexto 5">
            <a:extLst>
              <a:ext uri="{FF2B5EF4-FFF2-40B4-BE49-F238E27FC236}">
                <a16:creationId xmlns:a16="http://schemas.microsoft.com/office/drawing/2014/main" id="{E6E42382-7D4E-43FA-AB8A-55B43ABAC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600" y="2800350"/>
            <a:ext cx="940435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s-CO" altLang="es-CO" sz="3200" b="1">
                <a:solidFill>
                  <a:srgbClr val="000000"/>
                </a:solidFill>
                <a:latin typeface="Arial Narrow" panose="020B0606020202030204" pitchFamily="34" charset="0"/>
              </a:rPr>
              <a:t>INFORME DE GESTION: VIGENCIA 2021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s-CO" altLang="es-CO" sz="3200" b="1">
                <a:solidFill>
                  <a:srgbClr val="000000"/>
                </a:solidFill>
                <a:latin typeface="Avenir Medium"/>
                <a:ea typeface="Avenir Medium"/>
                <a:cs typeface="Avenir Medium"/>
              </a:rPr>
              <a:t>TESORERIA MUNICIPAL</a:t>
            </a:r>
            <a:endParaRPr lang="es-CO" altLang="es-CO" sz="3200" b="1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4" name="Group 26">
            <a:extLst>
              <a:ext uri="{FF2B5EF4-FFF2-40B4-BE49-F238E27FC236}">
                <a16:creationId xmlns:a16="http://schemas.microsoft.com/office/drawing/2014/main" id="{3C0EBAE4-1669-45E5-BCCE-844AA86DEC37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350" y="482600"/>
            <a:ext cx="10388600" cy="5680075"/>
            <a:chOff x="0" y="755276"/>
            <a:chExt cx="8933419" cy="5664105"/>
          </a:xfrm>
        </p:grpSpPr>
        <p:sp>
          <p:nvSpPr>
            <p:cNvPr id="103" name="Shape">
              <a:extLst>
                <a:ext uri="{FF2B5EF4-FFF2-40B4-BE49-F238E27FC236}">
                  <a16:creationId xmlns:a16="http://schemas.microsoft.com/office/drawing/2014/main" id="{39DF4411-B478-4791-B024-D117F7C24160}"/>
                </a:ext>
              </a:extLst>
            </p:cNvPr>
            <p:cNvSpPr/>
            <p:nvPr/>
          </p:nvSpPr>
          <p:spPr>
            <a:xfrm>
              <a:off x="0" y="755276"/>
              <a:ext cx="1729622" cy="237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080"/>
                  </a:lnTo>
                  <a:lnTo>
                    <a:pt x="15947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Calibri" panose="020F0502020204030204"/>
              </a:endParaRPr>
            </a:p>
          </p:txBody>
        </p:sp>
        <p:sp>
          <p:nvSpPr>
            <p:cNvPr id="104" name="Shape">
              <a:extLst>
                <a:ext uri="{FF2B5EF4-FFF2-40B4-BE49-F238E27FC236}">
                  <a16:creationId xmlns:a16="http://schemas.microsoft.com/office/drawing/2014/main" id="{61348228-B202-49E0-9FA7-186F96F4B83C}"/>
                </a:ext>
              </a:extLst>
            </p:cNvPr>
            <p:cNvSpPr/>
            <p:nvPr/>
          </p:nvSpPr>
          <p:spPr>
            <a:xfrm>
              <a:off x="1273668" y="2094525"/>
              <a:ext cx="1535772" cy="1035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5" y="0"/>
                  </a:moveTo>
                  <a:lnTo>
                    <a:pt x="0" y="21600"/>
                  </a:lnTo>
                  <a:lnTo>
                    <a:pt x="636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Calibri" panose="020F0502020204030204"/>
              </a:endParaRPr>
            </a:p>
          </p:txBody>
        </p:sp>
        <p:sp>
          <p:nvSpPr>
            <p:cNvPr id="105" name="Shape">
              <a:extLst>
                <a:ext uri="{FF2B5EF4-FFF2-40B4-BE49-F238E27FC236}">
                  <a16:creationId xmlns:a16="http://schemas.microsoft.com/office/drawing/2014/main" id="{5190994D-6EDC-40CA-B24B-57616C9C9370}"/>
                </a:ext>
              </a:extLst>
            </p:cNvPr>
            <p:cNvSpPr/>
            <p:nvPr/>
          </p:nvSpPr>
          <p:spPr>
            <a:xfrm>
              <a:off x="2109128" y="2094525"/>
              <a:ext cx="2536414" cy="2619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07" y="21600"/>
                  </a:moveTo>
                  <a:lnTo>
                    <a:pt x="0" y="0"/>
                  </a:lnTo>
                  <a:lnTo>
                    <a:pt x="5992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Calibri" panose="020F0502020204030204"/>
              </a:endParaRPr>
            </a:p>
          </p:txBody>
        </p:sp>
        <p:sp>
          <p:nvSpPr>
            <p:cNvPr id="106" name="Shape">
              <a:extLst>
                <a:ext uri="{FF2B5EF4-FFF2-40B4-BE49-F238E27FC236}">
                  <a16:creationId xmlns:a16="http://schemas.microsoft.com/office/drawing/2014/main" id="{D8A4B275-ABFE-4FA3-BBF2-BEF326F50246}"/>
                </a:ext>
              </a:extLst>
            </p:cNvPr>
            <p:cNvSpPr/>
            <p:nvPr/>
          </p:nvSpPr>
          <p:spPr>
            <a:xfrm>
              <a:off x="3871512" y="2737238"/>
              <a:ext cx="2835378" cy="1977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38" y="0"/>
                  </a:moveTo>
                  <a:lnTo>
                    <a:pt x="0" y="21600"/>
                  </a:lnTo>
                  <a:lnTo>
                    <a:pt x="589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Calibri" panose="020F0502020204030204"/>
              </a:endParaRPr>
            </a:p>
          </p:txBody>
        </p:sp>
        <p:sp>
          <p:nvSpPr>
            <p:cNvPr id="107" name="Shape">
              <a:extLst>
                <a:ext uri="{FF2B5EF4-FFF2-40B4-BE49-F238E27FC236}">
                  <a16:creationId xmlns:a16="http://schemas.microsoft.com/office/drawing/2014/main" id="{B54F9961-8E4E-4F5A-B0BA-A0A52F37E144}"/>
                </a:ext>
              </a:extLst>
            </p:cNvPr>
            <p:cNvSpPr/>
            <p:nvPr/>
          </p:nvSpPr>
          <p:spPr>
            <a:xfrm>
              <a:off x="5366331" y="2737238"/>
              <a:ext cx="3567088" cy="3682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5" h="21494" extrusionOk="0">
                  <a:moveTo>
                    <a:pt x="10599" y="14655"/>
                  </a:moveTo>
                  <a:lnTo>
                    <a:pt x="0" y="0"/>
                  </a:lnTo>
                  <a:lnTo>
                    <a:pt x="8128" y="0"/>
                  </a:lnTo>
                  <a:lnTo>
                    <a:pt x="19141" y="13964"/>
                  </a:lnTo>
                  <a:cubicBezTo>
                    <a:pt x="19317" y="14182"/>
                    <a:pt x="19593" y="14303"/>
                    <a:pt x="19882" y="14279"/>
                  </a:cubicBezTo>
                  <a:lnTo>
                    <a:pt x="20910" y="14182"/>
                  </a:lnTo>
                  <a:cubicBezTo>
                    <a:pt x="21286" y="14145"/>
                    <a:pt x="21600" y="14461"/>
                    <a:pt x="21550" y="14836"/>
                  </a:cubicBezTo>
                  <a:lnTo>
                    <a:pt x="20622" y="21006"/>
                  </a:lnTo>
                  <a:cubicBezTo>
                    <a:pt x="20559" y="21382"/>
                    <a:pt x="20145" y="21600"/>
                    <a:pt x="19794" y="21442"/>
                  </a:cubicBezTo>
                  <a:lnTo>
                    <a:pt x="9897" y="16994"/>
                  </a:lnTo>
                  <a:cubicBezTo>
                    <a:pt x="9370" y="16752"/>
                    <a:pt x="9483" y="16000"/>
                    <a:pt x="10060" y="15915"/>
                  </a:cubicBezTo>
                  <a:lnTo>
                    <a:pt x="10060" y="15915"/>
                  </a:lnTo>
                  <a:cubicBezTo>
                    <a:pt x="10649" y="15818"/>
                    <a:pt x="10951" y="15139"/>
                    <a:pt x="10599" y="14655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Calibri" panose="020F0502020204030204"/>
              </a:endParaRPr>
            </a:p>
          </p:txBody>
        </p:sp>
      </p:grpSp>
      <p:grpSp>
        <p:nvGrpSpPr>
          <p:cNvPr id="59395" name="Group 39">
            <a:extLst>
              <a:ext uri="{FF2B5EF4-FFF2-40B4-BE49-F238E27FC236}">
                <a16:creationId xmlns:a16="http://schemas.microsoft.com/office/drawing/2014/main" id="{69DBF3AB-259B-4DF6-A2AE-08B934A855CE}"/>
              </a:ext>
            </a:extLst>
          </p:cNvPr>
          <p:cNvGrpSpPr>
            <a:grpSpLocks/>
          </p:cNvGrpSpPr>
          <p:nvPr/>
        </p:nvGrpSpPr>
        <p:grpSpPr bwMode="auto">
          <a:xfrm>
            <a:off x="1322388" y="1982788"/>
            <a:ext cx="1706562" cy="1290637"/>
            <a:chOff x="8921977" y="1230764"/>
            <a:chExt cx="2926080" cy="1721033"/>
          </a:xfrm>
        </p:grpSpPr>
        <p:sp>
          <p:nvSpPr>
            <p:cNvPr id="59491" name="TextBox 40">
              <a:extLst>
                <a:ext uri="{FF2B5EF4-FFF2-40B4-BE49-F238E27FC236}">
                  <a16:creationId xmlns:a16="http://schemas.microsoft.com/office/drawing/2014/main" id="{CB0D6E10-8055-48A6-8E61-6CAFE90CA4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1977" y="1230764"/>
              <a:ext cx="2926080" cy="69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s-CO" altLang="es-CO" sz="1600" b="1" noProof="1">
                  <a:solidFill>
                    <a:srgbClr val="000000"/>
                  </a:solidFill>
                </a:rPr>
                <a:t>PREDIAL</a:t>
              </a:r>
            </a:p>
            <a:p>
              <a:pPr eaLnBrk="1" hangingPunct="1"/>
              <a:r>
                <a:rPr lang="es-CO" altLang="es-CO" sz="1200" noProof="1">
                  <a:solidFill>
                    <a:srgbClr val="000000"/>
                  </a:solidFill>
                </a:rPr>
                <a:t>VIGENCIA ACTUAL</a:t>
              </a:r>
            </a:p>
          </p:txBody>
        </p:sp>
        <p:sp>
          <p:nvSpPr>
            <p:cNvPr id="59492" name="TextBox 41">
              <a:extLst>
                <a:ext uri="{FF2B5EF4-FFF2-40B4-BE49-F238E27FC236}">
                  <a16:creationId xmlns:a16="http://schemas.microsoft.com/office/drawing/2014/main" id="{DFEC972B-F28A-4BD2-B09D-4FCC7A2FE3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1977" y="1925879"/>
              <a:ext cx="2926080" cy="1025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/>
              <a:r>
                <a:rPr lang="es-CO" altLang="es-CO" sz="1100" noProof="1">
                  <a:solidFill>
                    <a:srgbClr val="404040"/>
                  </a:solidFill>
                </a:rPr>
                <a:t>Recaudo Bruto: 133.457</a:t>
              </a:r>
            </a:p>
            <a:p>
              <a:pPr algn="just" eaLnBrk="1" hangingPunct="1"/>
              <a:r>
                <a:rPr lang="es-CO" altLang="es-CO" sz="1100" noProof="1">
                  <a:solidFill>
                    <a:srgbClr val="404040"/>
                  </a:solidFill>
                </a:rPr>
                <a:t>Dcto. Pronto pago: -11.729</a:t>
              </a:r>
            </a:p>
            <a:p>
              <a:pPr algn="just" eaLnBrk="1" hangingPunct="1"/>
              <a:r>
                <a:rPr lang="es-CO" altLang="es-CO" sz="1100" b="1" noProof="1">
                  <a:solidFill>
                    <a:srgbClr val="404040"/>
                  </a:solidFill>
                </a:rPr>
                <a:t>Recaudo Efectivo: 121.728</a:t>
              </a:r>
            </a:p>
            <a:p>
              <a:pPr algn="just" eaLnBrk="1" hangingPunct="1"/>
              <a:r>
                <a:rPr lang="es-CO" altLang="es-CO" sz="1100" b="1" noProof="1">
                  <a:solidFill>
                    <a:srgbClr val="404040"/>
                  </a:solidFill>
                </a:rPr>
                <a:t>Ppto 2021: 125.160</a:t>
              </a:r>
            </a:p>
          </p:txBody>
        </p:sp>
      </p:grpSp>
      <p:sp>
        <p:nvSpPr>
          <p:cNvPr id="147" name="Rectangle 33">
            <a:extLst>
              <a:ext uri="{FF2B5EF4-FFF2-40B4-BE49-F238E27FC236}">
                <a16:creationId xmlns:a16="http://schemas.microsoft.com/office/drawing/2014/main" id="{84095C89-89E8-419F-9510-C2F96126D0FB}"/>
              </a:ext>
            </a:extLst>
          </p:cNvPr>
          <p:cNvSpPr/>
          <p:nvPr/>
        </p:nvSpPr>
        <p:spPr>
          <a:xfrm rot="16200000">
            <a:off x="1055688" y="2405062"/>
            <a:ext cx="109538" cy="258763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prstClr val="black"/>
              </a:solidFill>
            </a:endParaRPr>
          </a:p>
        </p:txBody>
      </p:sp>
      <p:grpSp>
        <p:nvGrpSpPr>
          <p:cNvPr id="59397" name="Group 17">
            <a:extLst>
              <a:ext uri="{FF2B5EF4-FFF2-40B4-BE49-F238E27FC236}">
                <a16:creationId xmlns:a16="http://schemas.microsoft.com/office/drawing/2014/main" id="{BE0137D0-7413-48E4-9CDF-537C1E4DC089}"/>
              </a:ext>
            </a:extLst>
          </p:cNvPr>
          <p:cNvGrpSpPr>
            <a:grpSpLocks/>
          </p:cNvGrpSpPr>
          <p:nvPr/>
        </p:nvGrpSpPr>
        <p:grpSpPr bwMode="auto">
          <a:xfrm>
            <a:off x="1049338" y="2328863"/>
            <a:ext cx="127000" cy="893762"/>
            <a:chOff x="4724208" y="1639080"/>
            <a:chExt cx="378677" cy="3657600"/>
          </a:xfrm>
        </p:grpSpPr>
        <p:grpSp>
          <p:nvGrpSpPr>
            <p:cNvPr id="59483" name="Group 35">
              <a:extLst>
                <a:ext uri="{FF2B5EF4-FFF2-40B4-BE49-F238E27FC236}">
                  <a16:creationId xmlns:a16="http://schemas.microsoft.com/office/drawing/2014/main" id="{BD1E2AAD-85FB-4D5F-A329-FB64E86AB2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9660" y="1639080"/>
              <a:ext cx="373225" cy="3657600"/>
              <a:chOff x="2719882" y="1461796"/>
              <a:chExt cx="373225" cy="3962400"/>
            </a:xfrm>
          </p:grpSpPr>
          <p:sp>
            <p:nvSpPr>
              <p:cNvPr id="161" name="Rectangle 40">
                <a:extLst>
                  <a:ext uri="{FF2B5EF4-FFF2-40B4-BE49-F238E27FC236}">
                    <a16:creationId xmlns:a16="http://schemas.microsoft.com/office/drawing/2014/main" id="{B2F82D58-A004-416B-A83F-1DE8499D254E}"/>
                  </a:ext>
                </a:extLst>
              </p:cNvPr>
              <p:cNvSpPr/>
              <p:nvPr/>
            </p:nvSpPr>
            <p:spPr>
              <a:xfrm>
                <a:off x="2719163" y="1461796"/>
                <a:ext cx="373944" cy="3962400"/>
              </a:xfrm>
              <a:prstGeom prst="rect">
                <a:avLst/>
              </a:pr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62" name="Straight Connector 41">
                <a:extLst>
                  <a:ext uri="{FF2B5EF4-FFF2-40B4-BE49-F238E27FC236}">
                    <a16:creationId xmlns:a16="http://schemas.microsoft.com/office/drawing/2014/main" id="{ADEA2FBD-F198-4675-81E0-C48927C86539}"/>
                  </a:ext>
                </a:extLst>
              </p:cNvPr>
              <p:cNvCxnSpPr>
                <a:cxnSpLocks/>
                <a:stCxn id="161" idx="0"/>
                <a:endCxn id="161" idx="2"/>
              </p:cNvCxnSpPr>
              <p:nvPr/>
            </p:nvCxnSpPr>
            <p:spPr>
              <a:xfrm>
                <a:off x="2908501" y="1461796"/>
                <a:ext cx="0" cy="396240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6" name="Straight Connector 36">
              <a:extLst>
                <a:ext uri="{FF2B5EF4-FFF2-40B4-BE49-F238E27FC236}">
                  <a16:creationId xmlns:a16="http://schemas.microsoft.com/office/drawing/2014/main" id="{608A7265-80F0-47D4-89B2-69793AF427F9}"/>
                </a:ext>
              </a:extLst>
            </p:cNvPr>
            <p:cNvCxnSpPr/>
            <p:nvPr/>
          </p:nvCxnSpPr>
          <p:spPr>
            <a:xfrm>
              <a:off x="4728940" y="4380657"/>
              <a:ext cx="373945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37">
              <a:extLst>
                <a:ext uri="{FF2B5EF4-FFF2-40B4-BE49-F238E27FC236}">
                  <a16:creationId xmlns:a16="http://schemas.microsoft.com/office/drawing/2014/main" id="{C9F18906-F8BF-449F-8D26-7A55A3D4E65F}"/>
                </a:ext>
              </a:extLst>
            </p:cNvPr>
            <p:cNvCxnSpPr/>
            <p:nvPr/>
          </p:nvCxnSpPr>
          <p:spPr>
            <a:xfrm>
              <a:off x="4724208" y="3009867"/>
              <a:ext cx="3739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38">
              <a:extLst>
                <a:ext uri="{FF2B5EF4-FFF2-40B4-BE49-F238E27FC236}">
                  <a16:creationId xmlns:a16="http://schemas.microsoft.com/office/drawing/2014/main" id="{6582597F-D88A-451C-BD71-6103C3A3987C}"/>
                </a:ext>
              </a:extLst>
            </p:cNvPr>
            <p:cNvCxnSpPr/>
            <p:nvPr/>
          </p:nvCxnSpPr>
          <p:spPr>
            <a:xfrm>
              <a:off x="4724208" y="2321224"/>
              <a:ext cx="3739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39">
              <a:extLst>
                <a:ext uri="{FF2B5EF4-FFF2-40B4-BE49-F238E27FC236}">
                  <a16:creationId xmlns:a16="http://schemas.microsoft.com/office/drawing/2014/main" id="{E3EB1BC9-B309-4746-A1BA-35AFC9A7779A}"/>
                </a:ext>
              </a:extLst>
            </p:cNvPr>
            <p:cNvCxnSpPr/>
            <p:nvPr/>
          </p:nvCxnSpPr>
          <p:spPr>
            <a:xfrm>
              <a:off x="4724208" y="1639080"/>
              <a:ext cx="3739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86">
              <a:extLst>
                <a:ext uri="{FF2B5EF4-FFF2-40B4-BE49-F238E27FC236}">
                  <a16:creationId xmlns:a16="http://schemas.microsoft.com/office/drawing/2014/main" id="{08F8894E-D7CC-4B05-AA11-1BA66468D498}"/>
                </a:ext>
              </a:extLst>
            </p:cNvPr>
            <p:cNvCxnSpPr/>
            <p:nvPr/>
          </p:nvCxnSpPr>
          <p:spPr>
            <a:xfrm>
              <a:off x="4724208" y="3692015"/>
              <a:ext cx="3739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398" name="TextBox 4">
            <a:extLst>
              <a:ext uri="{FF2B5EF4-FFF2-40B4-BE49-F238E27FC236}">
                <a16:creationId xmlns:a16="http://schemas.microsoft.com/office/drawing/2014/main" id="{3D66CBFE-70F7-4FCA-8551-2EBAD1CAD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438" y="1984375"/>
            <a:ext cx="7461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1600" b="1">
                <a:solidFill>
                  <a:srgbClr val="000000"/>
                </a:solidFill>
              </a:rPr>
              <a:t>97,3%</a:t>
            </a:r>
          </a:p>
        </p:txBody>
      </p:sp>
      <p:grpSp>
        <p:nvGrpSpPr>
          <p:cNvPr id="59399" name="Group 72">
            <a:extLst>
              <a:ext uri="{FF2B5EF4-FFF2-40B4-BE49-F238E27FC236}">
                <a16:creationId xmlns:a16="http://schemas.microsoft.com/office/drawing/2014/main" id="{8A2D50FE-6FE6-45B7-AFDC-4B2428A9A389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2374900"/>
            <a:ext cx="258763" cy="214313"/>
            <a:chOff x="5147980" y="2767301"/>
            <a:chExt cx="768240" cy="836648"/>
          </a:xfrm>
        </p:grpSpPr>
        <p:sp>
          <p:nvSpPr>
            <p:cNvPr id="152" name="Parallelogram 73">
              <a:extLst>
                <a:ext uri="{FF2B5EF4-FFF2-40B4-BE49-F238E27FC236}">
                  <a16:creationId xmlns:a16="http://schemas.microsoft.com/office/drawing/2014/main" id="{9E1ADDB6-30BB-47C1-B8C0-3402B706008A}"/>
                </a:ext>
              </a:extLst>
            </p:cNvPr>
            <p:cNvSpPr/>
            <p:nvPr/>
          </p:nvSpPr>
          <p:spPr>
            <a:xfrm rot="5400000" flipV="1">
              <a:off x="4920537" y="2994745"/>
              <a:ext cx="836648" cy="381764"/>
            </a:xfrm>
            <a:prstGeom prst="parallelogram">
              <a:avLst>
                <a:gd name="adj" fmla="val 77512"/>
              </a:avLst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153" name="Parallelogram 74">
              <a:extLst>
                <a:ext uri="{FF2B5EF4-FFF2-40B4-BE49-F238E27FC236}">
                  <a16:creationId xmlns:a16="http://schemas.microsoft.com/office/drawing/2014/main" id="{5F130920-0CF9-40CC-AA5A-8DB9C700E32F}"/>
                </a:ext>
              </a:extLst>
            </p:cNvPr>
            <p:cNvSpPr/>
            <p:nvPr/>
          </p:nvSpPr>
          <p:spPr>
            <a:xfrm rot="5400000">
              <a:off x="5307012" y="2994745"/>
              <a:ext cx="836648" cy="381764"/>
            </a:xfrm>
            <a:prstGeom prst="parallelogram">
              <a:avLst>
                <a:gd name="adj" fmla="val 77512"/>
              </a:avLst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sp>
        <p:nvSpPr>
          <p:cNvPr id="59400" name="TextBox 2">
            <a:extLst>
              <a:ext uri="{FF2B5EF4-FFF2-40B4-BE49-F238E27FC236}">
                <a16:creationId xmlns:a16="http://schemas.microsoft.com/office/drawing/2014/main" id="{866E865E-412C-4687-9368-F490907A3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388" y="2898775"/>
            <a:ext cx="1285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0</a:t>
            </a:r>
          </a:p>
        </p:txBody>
      </p:sp>
      <p:sp>
        <p:nvSpPr>
          <p:cNvPr id="59401" name="TextBox 2">
            <a:extLst>
              <a:ext uri="{FF2B5EF4-FFF2-40B4-BE49-F238E27FC236}">
                <a16:creationId xmlns:a16="http://schemas.microsoft.com/office/drawing/2014/main" id="{F73E1E3D-277D-44E5-BB57-720202DE94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725" y="2733675"/>
            <a:ext cx="317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25</a:t>
            </a:r>
          </a:p>
        </p:txBody>
      </p:sp>
      <p:sp>
        <p:nvSpPr>
          <p:cNvPr id="59402" name="TextBox 2">
            <a:extLst>
              <a:ext uri="{FF2B5EF4-FFF2-40B4-BE49-F238E27FC236}">
                <a16:creationId xmlns:a16="http://schemas.microsoft.com/office/drawing/2014/main" id="{926BAFD4-9E7D-4E41-BE74-C525909F3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725" y="2573338"/>
            <a:ext cx="317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50</a:t>
            </a:r>
          </a:p>
        </p:txBody>
      </p:sp>
      <p:sp>
        <p:nvSpPr>
          <p:cNvPr id="59403" name="TextBox 2">
            <a:extLst>
              <a:ext uri="{FF2B5EF4-FFF2-40B4-BE49-F238E27FC236}">
                <a16:creationId xmlns:a16="http://schemas.microsoft.com/office/drawing/2014/main" id="{B943DD5A-8369-4FCA-A7F4-F376176430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725" y="2406650"/>
            <a:ext cx="317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75</a:t>
            </a:r>
          </a:p>
        </p:txBody>
      </p:sp>
      <p:sp>
        <p:nvSpPr>
          <p:cNvPr id="59404" name="TextBox 2">
            <a:extLst>
              <a:ext uri="{FF2B5EF4-FFF2-40B4-BE49-F238E27FC236}">
                <a16:creationId xmlns:a16="http://schemas.microsoft.com/office/drawing/2014/main" id="{D5A1B930-348C-4398-BBB9-8389C79D9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8" y="2244725"/>
            <a:ext cx="4286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100</a:t>
            </a:r>
          </a:p>
        </p:txBody>
      </p:sp>
      <p:sp>
        <p:nvSpPr>
          <p:cNvPr id="174" name="CuadroTexto 173">
            <a:extLst>
              <a:ext uri="{FF2B5EF4-FFF2-40B4-BE49-F238E27FC236}">
                <a16:creationId xmlns:a16="http://schemas.microsoft.com/office/drawing/2014/main" id="{D60D3663-2586-4D9A-AFFF-F9898D5A791C}"/>
              </a:ext>
            </a:extLst>
          </p:cNvPr>
          <p:cNvSpPr txBox="1"/>
          <p:nvPr/>
        </p:nvSpPr>
        <p:spPr>
          <a:xfrm>
            <a:off x="19050" y="41275"/>
            <a:ext cx="67484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400" b="1" spc="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IMPUESTOS MUNICIPALES</a:t>
            </a:r>
          </a:p>
        </p:txBody>
      </p:sp>
      <p:pic>
        <p:nvPicPr>
          <p:cNvPr id="2052" name="Picture 4" descr="GAD Portoviejo">
            <a:extLst>
              <a:ext uri="{FF2B5EF4-FFF2-40B4-BE49-F238E27FC236}">
                <a16:creationId xmlns:a16="http://schemas.microsoft.com/office/drawing/2014/main" id="{FDE5774A-541B-421A-A382-538F7D759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590" y="3161735"/>
            <a:ext cx="682120" cy="61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407" name="Group 39">
            <a:extLst>
              <a:ext uri="{FF2B5EF4-FFF2-40B4-BE49-F238E27FC236}">
                <a16:creationId xmlns:a16="http://schemas.microsoft.com/office/drawing/2014/main" id="{07231EDF-74BD-44BC-A390-B8CD6FF53D30}"/>
              </a:ext>
            </a:extLst>
          </p:cNvPr>
          <p:cNvGrpSpPr>
            <a:grpSpLocks/>
          </p:cNvGrpSpPr>
          <p:nvPr/>
        </p:nvGrpSpPr>
        <p:grpSpPr bwMode="auto">
          <a:xfrm>
            <a:off x="4646613" y="901700"/>
            <a:ext cx="1706562" cy="1290638"/>
            <a:chOff x="8921977" y="1230764"/>
            <a:chExt cx="2926080" cy="1721033"/>
          </a:xfrm>
        </p:grpSpPr>
        <p:sp>
          <p:nvSpPr>
            <p:cNvPr id="59479" name="TextBox 40">
              <a:extLst>
                <a:ext uri="{FF2B5EF4-FFF2-40B4-BE49-F238E27FC236}">
                  <a16:creationId xmlns:a16="http://schemas.microsoft.com/office/drawing/2014/main" id="{8F24A635-AA13-4C6A-A662-3D7AB3884A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1977" y="1230764"/>
              <a:ext cx="2926080" cy="69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s-CO" altLang="es-CO" sz="1600" b="1" noProof="1">
                  <a:solidFill>
                    <a:srgbClr val="000000"/>
                  </a:solidFill>
                </a:rPr>
                <a:t>INDUSTRIA &amp; CCIO.</a:t>
              </a:r>
            </a:p>
            <a:p>
              <a:pPr eaLnBrk="1" hangingPunct="1"/>
              <a:r>
                <a:rPr lang="es-CO" altLang="es-CO" sz="1200" noProof="1">
                  <a:solidFill>
                    <a:srgbClr val="000000"/>
                  </a:solidFill>
                </a:rPr>
                <a:t>VIGENCIA ACTUAL</a:t>
              </a:r>
            </a:p>
          </p:txBody>
        </p:sp>
        <p:sp>
          <p:nvSpPr>
            <p:cNvPr id="59480" name="TextBox 41">
              <a:extLst>
                <a:ext uri="{FF2B5EF4-FFF2-40B4-BE49-F238E27FC236}">
                  <a16:creationId xmlns:a16="http://schemas.microsoft.com/office/drawing/2014/main" id="{3BB4B6F8-F571-4B6C-961B-592A0BCBEE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1977" y="1925879"/>
              <a:ext cx="2926080" cy="1025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/>
              <a:r>
                <a:rPr lang="es-CO" altLang="es-CO" sz="1100" noProof="1">
                  <a:solidFill>
                    <a:srgbClr val="404040"/>
                  </a:solidFill>
                </a:rPr>
                <a:t>Recaudo Bruto: 201.743</a:t>
              </a:r>
            </a:p>
            <a:p>
              <a:pPr algn="just" eaLnBrk="1" hangingPunct="1"/>
              <a:r>
                <a:rPr lang="es-CO" altLang="es-CO" sz="1100" noProof="1">
                  <a:solidFill>
                    <a:srgbClr val="404040"/>
                  </a:solidFill>
                </a:rPr>
                <a:t>Dcto. Pronto pago: -7.290</a:t>
              </a:r>
            </a:p>
            <a:p>
              <a:pPr algn="just" eaLnBrk="1" hangingPunct="1"/>
              <a:r>
                <a:rPr lang="es-CO" altLang="es-CO" sz="1100" b="1" noProof="1">
                  <a:solidFill>
                    <a:srgbClr val="404040"/>
                  </a:solidFill>
                </a:rPr>
                <a:t>Recaudo Efectivo: 194.452</a:t>
              </a:r>
            </a:p>
            <a:p>
              <a:pPr algn="just" eaLnBrk="1" hangingPunct="1"/>
              <a:r>
                <a:rPr lang="es-CO" altLang="es-CO" sz="1100" b="1" noProof="1">
                  <a:solidFill>
                    <a:srgbClr val="404040"/>
                  </a:solidFill>
                </a:rPr>
                <a:t>Ppto 2021: 140.204</a:t>
              </a:r>
            </a:p>
          </p:txBody>
        </p:sp>
      </p:grpSp>
      <p:sp>
        <p:nvSpPr>
          <p:cNvPr id="186" name="Rectangle 33">
            <a:extLst>
              <a:ext uri="{FF2B5EF4-FFF2-40B4-BE49-F238E27FC236}">
                <a16:creationId xmlns:a16="http://schemas.microsoft.com/office/drawing/2014/main" id="{8F04A7D3-62D6-4E6B-A154-504116A8C5A8}"/>
              </a:ext>
            </a:extLst>
          </p:cNvPr>
          <p:cNvSpPr/>
          <p:nvPr/>
        </p:nvSpPr>
        <p:spPr>
          <a:xfrm rot="16200000">
            <a:off x="4379913" y="1285875"/>
            <a:ext cx="109537" cy="258763"/>
          </a:xfrm>
          <a:prstGeom prst="rect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prstClr val="black"/>
              </a:solidFill>
            </a:endParaRPr>
          </a:p>
        </p:txBody>
      </p:sp>
      <p:grpSp>
        <p:nvGrpSpPr>
          <p:cNvPr id="59409" name="Group 17">
            <a:extLst>
              <a:ext uri="{FF2B5EF4-FFF2-40B4-BE49-F238E27FC236}">
                <a16:creationId xmlns:a16="http://schemas.microsoft.com/office/drawing/2014/main" id="{BD77D5D2-5343-4BB9-B8FB-C901B8E25B7D}"/>
              </a:ext>
            </a:extLst>
          </p:cNvPr>
          <p:cNvGrpSpPr>
            <a:grpSpLocks/>
          </p:cNvGrpSpPr>
          <p:nvPr/>
        </p:nvGrpSpPr>
        <p:grpSpPr bwMode="auto">
          <a:xfrm>
            <a:off x="4373563" y="1249363"/>
            <a:ext cx="127000" cy="892175"/>
            <a:chOff x="4724208" y="1639080"/>
            <a:chExt cx="378677" cy="3657600"/>
          </a:xfrm>
        </p:grpSpPr>
        <p:grpSp>
          <p:nvGrpSpPr>
            <p:cNvPr id="59471" name="Group 35">
              <a:extLst>
                <a:ext uri="{FF2B5EF4-FFF2-40B4-BE49-F238E27FC236}">
                  <a16:creationId xmlns:a16="http://schemas.microsoft.com/office/drawing/2014/main" id="{74365856-9C9A-44AB-BAB0-E3E1851F00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9660" y="1639080"/>
              <a:ext cx="373225" cy="3657600"/>
              <a:chOff x="2719882" y="1461796"/>
              <a:chExt cx="373225" cy="3962400"/>
            </a:xfrm>
          </p:grpSpPr>
          <p:sp>
            <p:nvSpPr>
              <p:cNvPr id="194" name="Rectangle 40">
                <a:extLst>
                  <a:ext uri="{FF2B5EF4-FFF2-40B4-BE49-F238E27FC236}">
                    <a16:creationId xmlns:a16="http://schemas.microsoft.com/office/drawing/2014/main" id="{17772842-101C-4B51-86BA-FCB87E1D2A42}"/>
                  </a:ext>
                </a:extLst>
              </p:cNvPr>
              <p:cNvSpPr/>
              <p:nvPr/>
            </p:nvSpPr>
            <p:spPr>
              <a:xfrm>
                <a:off x="2719163" y="1461796"/>
                <a:ext cx="373944" cy="3962400"/>
              </a:xfrm>
              <a:prstGeom prst="rect">
                <a:avLst/>
              </a:pr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95" name="Straight Connector 41">
                <a:extLst>
                  <a:ext uri="{FF2B5EF4-FFF2-40B4-BE49-F238E27FC236}">
                    <a16:creationId xmlns:a16="http://schemas.microsoft.com/office/drawing/2014/main" id="{5E538FF9-D30C-42B2-B8E7-C31CE9C6008B}"/>
                  </a:ext>
                </a:extLst>
              </p:cNvPr>
              <p:cNvCxnSpPr>
                <a:cxnSpLocks/>
                <a:stCxn id="194" idx="0"/>
                <a:endCxn id="194" idx="2"/>
              </p:cNvCxnSpPr>
              <p:nvPr/>
            </p:nvCxnSpPr>
            <p:spPr>
              <a:xfrm>
                <a:off x="2908501" y="1461796"/>
                <a:ext cx="0" cy="396240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9" name="Straight Connector 36">
              <a:extLst>
                <a:ext uri="{FF2B5EF4-FFF2-40B4-BE49-F238E27FC236}">
                  <a16:creationId xmlns:a16="http://schemas.microsoft.com/office/drawing/2014/main" id="{4F846725-C6E8-470C-B9FE-B72796FAA3BD}"/>
                </a:ext>
              </a:extLst>
            </p:cNvPr>
            <p:cNvCxnSpPr/>
            <p:nvPr/>
          </p:nvCxnSpPr>
          <p:spPr>
            <a:xfrm>
              <a:off x="4728940" y="4379024"/>
              <a:ext cx="373945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37">
              <a:extLst>
                <a:ext uri="{FF2B5EF4-FFF2-40B4-BE49-F238E27FC236}">
                  <a16:creationId xmlns:a16="http://schemas.microsoft.com/office/drawing/2014/main" id="{642019CB-209B-421B-8402-ECFF14DAA7EC}"/>
                </a:ext>
              </a:extLst>
            </p:cNvPr>
            <p:cNvCxnSpPr/>
            <p:nvPr/>
          </p:nvCxnSpPr>
          <p:spPr>
            <a:xfrm>
              <a:off x="4724208" y="3005799"/>
              <a:ext cx="3739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38">
              <a:extLst>
                <a:ext uri="{FF2B5EF4-FFF2-40B4-BE49-F238E27FC236}">
                  <a16:creationId xmlns:a16="http://schemas.microsoft.com/office/drawing/2014/main" id="{D367F0C0-25BB-4BE0-8712-DE427CB89ABC}"/>
                </a:ext>
              </a:extLst>
            </p:cNvPr>
            <p:cNvCxnSpPr/>
            <p:nvPr/>
          </p:nvCxnSpPr>
          <p:spPr>
            <a:xfrm>
              <a:off x="4724208" y="2322437"/>
              <a:ext cx="3739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39">
              <a:extLst>
                <a:ext uri="{FF2B5EF4-FFF2-40B4-BE49-F238E27FC236}">
                  <a16:creationId xmlns:a16="http://schemas.microsoft.com/office/drawing/2014/main" id="{FB4EE4F4-F257-4A53-A1A7-DA51B464655E}"/>
                </a:ext>
              </a:extLst>
            </p:cNvPr>
            <p:cNvCxnSpPr/>
            <p:nvPr/>
          </p:nvCxnSpPr>
          <p:spPr>
            <a:xfrm>
              <a:off x="4724208" y="1639080"/>
              <a:ext cx="3739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86">
              <a:extLst>
                <a:ext uri="{FF2B5EF4-FFF2-40B4-BE49-F238E27FC236}">
                  <a16:creationId xmlns:a16="http://schemas.microsoft.com/office/drawing/2014/main" id="{95AE51ED-0461-420D-83A7-92A9C69D05EB}"/>
                </a:ext>
              </a:extLst>
            </p:cNvPr>
            <p:cNvCxnSpPr/>
            <p:nvPr/>
          </p:nvCxnSpPr>
          <p:spPr>
            <a:xfrm>
              <a:off x="4724208" y="3695666"/>
              <a:ext cx="373942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410" name="TextBox 4">
            <a:extLst>
              <a:ext uri="{FF2B5EF4-FFF2-40B4-BE49-F238E27FC236}">
                <a16:creationId xmlns:a16="http://schemas.microsoft.com/office/drawing/2014/main" id="{CD753AB1-4086-4066-ADD4-4EC825A41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225" y="903288"/>
            <a:ext cx="804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1600" b="1">
                <a:solidFill>
                  <a:srgbClr val="000000"/>
                </a:solidFill>
              </a:rPr>
              <a:t>138,7%</a:t>
            </a:r>
          </a:p>
        </p:txBody>
      </p:sp>
      <p:grpSp>
        <p:nvGrpSpPr>
          <p:cNvPr id="59411" name="Group 72">
            <a:extLst>
              <a:ext uri="{FF2B5EF4-FFF2-40B4-BE49-F238E27FC236}">
                <a16:creationId xmlns:a16="http://schemas.microsoft.com/office/drawing/2014/main" id="{306533F7-5235-4B28-86B1-6441E7A58A18}"/>
              </a:ext>
            </a:extLst>
          </p:cNvPr>
          <p:cNvGrpSpPr>
            <a:grpSpLocks/>
          </p:cNvGrpSpPr>
          <p:nvPr/>
        </p:nvGrpSpPr>
        <p:grpSpPr bwMode="auto">
          <a:xfrm>
            <a:off x="4305300" y="1257300"/>
            <a:ext cx="258763" cy="212725"/>
            <a:chOff x="5147980" y="2767301"/>
            <a:chExt cx="768240" cy="836648"/>
          </a:xfrm>
        </p:grpSpPr>
        <p:sp>
          <p:nvSpPr>
            <p:cNvPr id="198" name="Parallelogram 73">
              <a:extLst>
                <a:ext uri="{FF2B5EF4-FFF2-40B4-BE49-F238E27FC236}">
                  <a16:creationId xmlns:a16="http://schemas.microsoft.com/office/drawing/2014/main" id="{A154D79E-F4E4-4DA2-8EB8-8EE20D6511C6}"/>
                </a:ext>
              </a:extLst>
            </p:cNvPr>
            <p:cNvSpPr/>
            <p:nvPr/>
          </p:nvSpPr>
          <p:spPr>
            <a:xfrm rot="5400000" flipV="1">
              <a:off x="4920537" y="2994745"/>
              <a:ext cx="836648" cy="381764"/>
            </a:xfrm>
            <a:prstGeom prst="parallelogram">
              <a:avLst>
                <a:gd name="adj" fmla="val 77512"/>
              </a:avLst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199" name="Parallelogram 74">
              <a:extLst>
                <a:ext uri="{FF2B5EF4-FFF2-40B4-BE49-F238E27FC236}">
                  <a16:creationId xmlns:a16="http://schemas.microsoft.com/office/drawing/2014/main" id="{F0806E14-1C96-4E05-A663-3D103DAE098B}"/>
                </a:ext>
              </a:extLst>
            </p:cNvPr>
            <p:cNvSpPr/>
            <p:nvPr/>
          </p:nvSpPr>
          <p:spPr>
            <a:xfrm rot="5400000">
              <a:off x="5307012" y="2994745"/>
              <a:ext cx="836648" cy="381764"/>
            </a:xfrm>
            <a:prstGeom prst="parallelogram">
              <a:avLst>
                <a:gd name="adj" fmla="val 77512"/>
              </a:avLst>
            </a:prstGeom>
            <a:solidFill>
              <a:srgbClr val="C55A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grpSp>
        <p:nvGrpSpPr>
          <p:cNvPr id="59412" name="Grupo 208">
            <a:extLst>
              <a:ext uri="{FF2B5EF4-FFF2-40B4-BE49-F238E27FC236}">
                <a16:creationId xmlns:a16="http://schemas.microsoft.com/office/drawing/2014/main" id="{06BA0CBE-290A-426D-90EA-8E0FE96D1977}"/>
              </a:ext>
            </a:extLst>
          </p:cNvPr>
          <p:cNvGrpSpPr>
            <a:grpSpLocks/>
          </p:cNvGrpSpPr>
          <p:nvPr/>
        </p:nvGrpSpPr>
        <p:grpSpPr bwMode="auto">
          <a:xfrm>
            <a:off x="3992563" y="1163638"/>
            <a:ext cx="428625" cy="854075"/>
            <a:chOff x="3023348" y="1396006"/>
            <a:chExt cx="428122" cy="853516"/>
          </a:xfrm>
        </p:grpSpPr>
        <p:sp>
          <p:nvSpPr>
            <p:cNvPr id="59464" name="TextBox 2">
              <a:extLst>
                <a:ext uri="{FF2B5EF4-FFF2-40B4-BE49-F238E27FC236}">
                  <a16:creationId xmlns:a16="http://schemas.microsoft.com/office/drawing/2014/main" id="{24463DD0-5FD7-49E3-AFF5-043B811991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523" y="2049467"/>
              <a:ext cx="12947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0</a:t>
              </a:r>
            </a:p>
          </p:txBody>
        </p:sp>
        <p:sp>
          <p:nvSpPr>
            <p:cNvPr id="59465" name="TextBox 2">
              <a:extLst>
                <a:ext uri="{FF2B5EF4-FFF2-40B4-BE49-F238E27FC236}">
                  <a16:creationId xmlns:a16="http://schemas.microsoft.com/office/drawing/2014/main" id="{462E57E4-9399-4EB6-8C23-FB7F7848A9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5443" y="1885234"/>
              <a:ext cx="317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25</a:t>
              </a:r>
            </a:p>
          </p:txBody>
        </p:sp>
        <p:sp>
          <p:nvSpPr>
            <p:cNvPr id="59466" name="TextBox 2">
              <a:extLst>
                <a:ext uri="{FF2B5EF4-FFF2-40B4-BE49-F238E27FC236}">
                  <a16:creationId xmlns:a16="http://schemas.microsoft.com/office/drawing/2014/main" id="{C77E8B6E-4447-4123-98C8-2BE3FBF984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5443" y="1725219"/>
              <a:ext cx="317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50</a:t>
              </a:r>
            </a:p>
          </p:txBody>
        </p:sp>
        <p:sp>
          <p:nvSpPr>
            <p:cNvPr id="59467" name="TextBox 2">
              <a:extLst>
                <a:ext uri="{FF2B5EF4-FFF2-40B4-BE49-F238E27FC236}">
                  <a16:creationId xmlns:a16="http://schemas.microsoft.com/office/drawing/2014/main" id="{DAB13B6F-5208-4658-90A1-9C03939417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5443" y="1557676"/>
              <a:ext cx="317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75</a:t>
              </a:r>
            </a:p>
          </p:txBody>
        </p:sp>
        <p:sp>
          <p:nvSpPr>
            <p:cNvPr id="59468" name="TextBox 2">
              <a:extLst>
                <a:ext uri="{FF2B5EF4-FFF2-40B4-BE49-F238E27FC236}">
                  <a16:creationId xmlns:a16="http://schemas.microsoft.com/office/drawing/2014/main" id="{95818FA3-94E3-4A43-B024-C91509A449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3348" y="1396006"/>
              <a:ext cx="42812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100</a:t>
              </a:r>
            </a:p>
          </p:txBody>
        </p:sp>
      </p:grpSp>
      <p:sp>
        <p:nvSpPr>
          <p:cNvPr id="224" name="CuadroTexto 223">
            <a:extLst>
              <a:ext uri="{FF2B5EF4-FFF2-40B4-BE49-F238E27FC236}">
                <a16:creationId xmlns:a16="http://schemas.microsoft.com/office/drawing/2014/main" id="{EC34DF9E-7004-4D73-B2B7-8367087233EC}"/>
              </a:ext>
            </a:extLst>
          </p:cNvPr>
          <p:cNvSpPr txBox="1"/>
          <p:nvPr/>
        </p:nvSpPr>
        <p:spPr>
          <a:xfrm>
            <a:off x="4763" y="590550"/>
            <a:ext cx="4572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6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CUARTO TRIMESTRE 2021</a:t>
            </a:r>
          </a:p>
        </p:txBody>
      </p:sp>
      <p:sp>
        <p:nvSpPr>
          <p:cNvPr id="228" name="CuadroTexto 227">
            <a:extLst>
              <a:ext uri="{FF2B5EF4-FFF2-40B4-BE49-F238E27FC236}">
                <a16:creationId xmlns:a16="http://schemas.microsoft.com/office/drawing/2014/main" id="{32F486DC-6728-4136-BA9D-EA078C76D134}"/>
              </a:ext>
            </a:extLst>
          </p:cNvPr>
          <p:cNvSpPr txBox="1"/>
          <p:nvPr/>
        </p:nvSpPr>
        <p:spPr>
          <a:xfrm>
            <a:off x="-3175" y="382588"/>
            <a:ext cx="528955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600" spc="15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RECAUDO PRESUPUESTADO VS RECAUDO EFECTIVO</a:t>
            </a:r>
          </a:p>
        </p:txBody>
      </p:sp>
      <p:pic>
        <p:nvPicPr>
          <p:cNvPr id="2054" name="Picture 6" descr="Download Leave A Gift In Your Will480x480 - Pago De Impuestos Icono PNG  Image with No Background - PNGkey.com">
            <a:extLst>
              <a:ext uri="{FF2B5EF4-FFF2-40B4-BE49-F238E27FC236}">
                <a16:creationId xmlns:a16="http://schemas.microsoft.com/office/drawing/2014/main" id="{D23546AC-2456-4DD5-820E-CD20D2E3A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93" y="1984674"/>
            <a:ext cx="428615" cy="35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416" name="Group 39">
            <a:extLst>
              <a:ext uri="{FF2B5EF4-FFF2-40B4-BE49-F238E27FC236}">
                <a16:creationId xmlns:a16="http://schemas.microsoft.com/office/drawing/2014/main" id="{0F2B9A92-DCFD-4C70-97D1-9420C5B625AF}"/>
              </a:ext>
            </a:extLst>
          </p:cNvPr>
          <p:cNvGrpSpPr>
            <a:grpSpLocks/>
          </p:cNvGrpSpPr>
          <p:nvPr/>
        </p:nvGrpSpPr>
        <p:grpSpPr bwMode="auto">
          <a:xfrm>
            <a:off x="2700338" y="4767263"/>
            <a:ext cx="1704975" cy="1290637"/>
            <a:chOff x="8921977" y="1230764"/>
            <a:chExt cx="2926080" cy="1721033"/>
          </a:xfrm>
        </p:grpSpPr>
        <p:sp>
          <p:nvSpPr>
            <p:cNvPr id="59462" name="TextBox 40">
              <a:extLst>
                <a:ext uri="{FF2B5EF4-FFF2-40B4-BE49-F238E27FC236}">
                  <a16:creationId xmlns:a16="http://schemas.microsoft.com/office/drawing/2014/main" id="{5E6CBF26-CE55-47B3-BFAA-B1A0313105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1977" y="1230764"/>
              <a:ext cx="2926080" cy="69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s-CO" altLang="es-CO" sz="1600" b="1" noProof="1">
                  <a:solidFill>
                    <a:srgbClr val="000000"/>
                  </a:solidFill>
                </a:rPr>
                <a:t>PREDIAL</a:t>
              </a:r>
            </a:p>
            <a:p>
              <a:pPr eaLnBrk="1" hangingPunct="1"/>
              <a:r>
                <a:rPr lang="es-CO" altLang="es-CO" sz="1200" noProof="1">
                  <a:solidFill>
                    <a:srgbClr val="000000"/>
                  </a:solidFill>
                </a:rPr>
                <a:t>CARTERA</a:t>
              </a:r>
            </a:p>
          </p:txBody>
        </p:sp>
        <p:sp>
          <p:nvSpPr>
            <p:cNvPr id="59463" name="TextBox 41">
              <a:extLst>
                <a:ext uri="{FF2B5EF4-FFF2-40B4-BE49-F238E27FC236}">
                  <a16:creationId xmlns:a16="http://schemas.microsoft.com/office/drawing/2014/main" id="{B3C8E89F-9965-42A7-912B-02268649E4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1977" y="1925879"/>
              <a:ext cx="2926080" cy="1025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/>
              <a:r>
                <a:rPr lang="es-CO" altLang="es-CO" sz="1100" noProof="1">
                  <a:solidFill>
                    <a:srgbClr val="404040"/>
                  </a:solidFill>
                </a:rPr>
                <a:t>Recaudo Bruto: 17.315</a:t>
              </a:r>
            </a:p>
            <a:p>
              <a:pPr algn="just" eaLnBrk="1" hangingPunct="1"/>
              <a:r>
                <a:rPr lang="es-CO" altLang="es-CO" sz="1100" noProof="1">
                  <a:solidFill>
                    <a:srgbClr val="404040"/>
                  </a:solidFill>
                </a:rPr>
                <a:t>Interés por mora: 1.670</a:t>
              </a:r>
            </a:p>
            <a:p>
              <a:pPr algn="just" eaLnBrk="1" hangingPunct="1"/>
              <a:r>
                <a:rPr lang="es-CO" altLang="es-CO" sz="1100" b="1" noProof="1">
                  <a:solidFill>
                    <a:srgbClr val="404040"/>
                  </a:solidFill>
                </a:rPr>
                <a:t>Recaudo Efectivo: 18.985</a:t>
              </a:r>
            </a:p>
            <a:p>
              <a:pPr algn="just" eaLnBrk="1" hangingPunct="1"/>
              <a:r>
                <a:rPr lang="es-CO" altLang="es-CO" sz="1100" b="1" noProof="1">
                  <a:solidFill>
                    <a:srgbClr val="404040"/>
                  </a:solidFill>
                </a:rPr>
                <a:t>Ppto 2021: 20.026</a:t>
              </a:r>
            </a:p>
          </p:txBody>
        </p:sp>
      </p:grpSp>
      <p:sp>
        <p:nvSpPr>
          <p:cNvPr id="233" name="Rectangle 33">
            <a:extLst>
              <a:ext uri="{FF2B5EF4-FFF2-40B4-BE49-F238E27FC236}">
                <a16:creationId xmlns:a16="http://schemas.microsoft.com/office/drawing/2014/main" id="{7D64EC07-04CA-4ACA-9CCA-827DF816284C}"/>
              </a:ext>
            </a:extLst>
          </p:cNvPr>
          <p:cNvSpPr/>
          <p:nvPr/>
        </p:nvSpPr>
        <p:spPr>
          <a:xfrm rot="16200000">
            <a:off x="2433638" y="5189537"/>
            <a:ext cx="109538" cy="258763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prstClr val="black"/>
              </a:solidFill>
            </a:endParaRPr>
          </a:p>
        </p:txBody>
      </p:sp>
      <p:grpSp>
        <p:nvGrpSpPr>
          <p:cNvPr id="59418" name="Group 17">
            <a:extLst>
              <a:ext uri="{FF2B5EF4-FFF2-40B4-BE49-F238E27FC236}">
                <a16:creationId xmlns:a16="http://schemas.microsoft.com/office/drawing/2014/main" id="{E6A7D167-4559-443D-B20A-3698E82D7A65}"/>
              </a:ext>
            </a:extLst>
          </p:cNvPr>
          <p:cNvGrpSpPr>
            <a:grpSpLocks/>
          </p:cNvGrpSpPr>
          <p:nvPr/>
        </p:nvGrpSpPr>
        <p:grpSpPr bwMode="auto">
          <a:xfrm>
            <a:off x="2425700" y="5114925"/>
            <a:ext cx="128588" cy="892175"/>
            <a:chOff x="4724208" y="1639080"/>
            <a:chExt cx="378677" cy="3657600"/>
          </a:xfrm>
        </p:grpSpPr>
        <p:grpSp>
          <p:nvGrpSpPr>
            <p:cNvPr id="59454" name="Group 35">
              <a:extLst>
                <a:ext uri="{FF2B5EF4-FFF2-40B4-BE49-F238E27FC236}">
                  <a16:creationId xmlns:a16="http://schemas.microsoft.com/office/drawing/2014/main" id="{081CCDE8-F3E7-4FCE-BA7F-E3D997385C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9660" y="1639080"/>
              <a:ext cx="373225" cy="3657600"/>
              <a:chOff x="2719882" y="1461796"/>
              <a:chExt cx="373225" cy="3962400"/>
            </a:xfrm>
          </p:grpSpPr>
          <p:sp>
            <p:nvSpPr>
              <p:cNvPr id="241" name="Rectangle 40">
                <a:extLst>
                  <a:ext uri="{FF2B5EF4-FFF2-40B4-BE49-F238E27FC236}">
                    <a16:creationId xmlns:a16="http://schemas.microsoft.com/office/drawing/2014/main" id="{CC4502AC-9A22-4AB4-8F67-7450D9749647}"/>
                  </a:ext>
                </a:extLst>
              </p:cNvPr>
              <p:cNvSpPr/>
              <p:nvPr/>
            </p:nvSpPr>
            <p:spPr>
              <a:xfrm>
                <a:off x="2719107" y="1461796"/>
                <a:ext cx="374000" cy="3962400"/>
              </a:xfrm>
              <a:prstGeom prst="rect">
                <a:avLst/>
              </a:pr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42" name="Straight Connector 41">
                <a:extLst>
                  <a:ext uri="{FF2B5EF4-FFF2-40B4-BE49-F238E27FC236}">
                    <a16:creationId xmlns:a16="http://schemas.microsoft.com/office/drawing/2014/main" id="{48D134AB-C34A-4138-9717-1F24A23FA432}"/>
                  </a:ext>
                </a:extLst>
              </p:cNvPr>
              <p:cNvCxnSpPr>
                <a:cxnSpLocks/>
                <a:stCxn id="241" idx="0"/>
                <a:endCxn id="241" idx="2"/>
              </p:cNvCxnSpPr>
              <p:nvPr/>
            </p:nvCxnSpPr>
            <p:spPr>
              <a:xfrm>
                <a:off x="2906107" y="1461796"/>
                <a:ext cx="0" cy="396240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6" name="Straight Connector 36">
              <a:extLst>
                <a:ext uri="{FF2B5EF4-FFF2-40B4-BE49-F238E27FC236}">
                  <a16:creationId xmlns:a16="http://schemas.microsoft.com/office/drawing/2014/main" id="{DB499EC2-E09B-4A57-B21E-E71F2D1ABF89}"/>
                </a:ext>
              </a:extLst>
            </p:cNvPr>
            <p:cNvCxnSpPr/>
            <p:nvPr/>
          </p:nvCxnSpPr>
          <p:spPr>
            <a:xfrm>
              <a:off x="4728884" y="4379028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37">
              <a:extLst>
                <a:ext uri="{FF2B5EF4-FFF2-40B4-BE49-F238E27FC236}">
                  <a16:creationId xmlns:a16="http://schemas.microsoft.com/office/drawing/2014/main" id="{6D252BCC-53B4-4279-9C9E-382E28A96A73}"/>
                </a:ext>
              </a:extLst>
            </p:cNvPr>
            <p:cNvCxnSpPr/>
            <p:nvPr/>
          </p:nvCxnSpPr>
          <p:spPr>
            <a:xfrm>
              <a:off x="4724208" y="3005799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38">
              <a:extLst>
                <a:ext uri="{FF2B5EF4-FFF2-40B4-BE49-F238E27FC236}">
                  <a16:creationId xmlns:a16="http://schemas.microsoft.com/office/drawing/2014/main" id="{961105D6-9758-44C1-8593-F452B7B8C6DA}"/>
                </a:ext>
              </a:extLst>
            </p:cNvPr>
            <p:cNvCxnSpPr/>
            <p:nvPr/>
          </p:nvCxnSpPr>
          <p:spPr>
            <a:xfrm>
              <a:off x="4724208" y="2322441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39">
              <a:extLst>
                <a:ext uri="{FF2B5EF4-FFF2-40B4-BE49-F238E27FC236}">
                  <a16:creationId xmlns:a16="http://schemas.microsoft.com/office/drawing/2014/main" id="{36D414A0-8C8E-4E1F-AC18-854970B9B754}"/>
                </a:ext>
              </a:extLst>
            </p:cNvPr>
            <p:cNvCxnSpPr/>
            <p:nvPr/>
          </p:nvCxnSpPr>
          <p:spPr>
            <a:xfrm>
              <a:off x="4724208" y="1639080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86">
              <a:extLst>
                <a:ext uri="{FF2B5EF4-FFF2-40B4-BE49-F238E27FC236}">
                  <a16:creationId xmlns:a16="http://schemas.microsoft.com/office/drawing/2014/main" id="{AD6E1BB0-2DE9-4F74-BB3D-7681555B4873}"/>
                </a:ext>
              </a:extLst>
            </p:cNvPr>
            <p:cNvCxnSpPr/>
            <p:nvPr/>
          </p:nvCxnSpPr>
          <p:spPr>
            <a:xfrm>
              <a:off x="4724208" y="3695666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419" name="TextBox 4">
            <a:extLst>
              <a:ext uri="{FF2B5EF4-FFF2-40B4-BE49-F238E27FC236}">
                <a16:creationId xmlns:a16="http://schemas.microsoft.com/office/drawing/2014/main" id="{434AA520-1F15-4260-BCAD-2389531DB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5800" y="4768850"/>
            <a:ext cx="7477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1600" b="1">
                <a:solidFill>
                  <a:srgbClr val="000000"/>
                </a:solidFill>
              </a:rPr>
              <a:t>94,8%</a:t>
            </a:r>
          </a:p>
        </p:txBody>
      </p:sp>
      <p:grpSp>
        <p:nvGrpSpPr>
          <p:cNvPr id="59420" name="Group 72">
            <a:extLst>
              <a:ext uri="{FF2B5EF4-FFF2-40B4-BE49-F238E27FC236}">
                <a16:creationId xmlns:a16="http://schemas.microsoft.com/office/drawing/2014/main" id="{D325BB65-6D3D-404B-A96E-EAECDCA33FCE}"/>
              </a:ext>
            </a:extLst>
          </p:cNvPr>
          <p:cNvGrpSpPr>
            <a:grpSpLocks/>
          </p:cNvGrpSpPr>
          <p:nvPr/>
        </p:nvGrpSpPr>
        <p:grpSpPr bwMode="auto">
          <a:xfrm>
            <a:off x="2359025" y="5153025"/>
            <a:ext cx="258763" cy="214313"/>
            <a:chOff x="5147980" y="2767301"/>
            <a:chExt cx="768240" cy="836648"/>
          </a:xfrm>
        </p:grpSpPr>
        <p:sp>
          <p:nvSpPr>
            <p:cNvPr id="245" name="Parallelogram 73">
              <a:extLst>
                <a:ext uri="{FF2B5EF4-FFF2-40B4-BE49-F238E27FC236}">
                  <a16:creationId xmlns:a16="http://schemas.microsoft.com/office/drawing/2014/main" id="{23F5831C-DD76-4C5D-9B4A-0F233A4C881D}"/>
                </a:ext>
              </a:extLst>
            </p:cNvPr>
            <p:cNvSpPr/>
            <p:nvPr/>
          </p:nvSpPr>
          <p:spPr>
            <a:xfrm rot="5400000" flipV="1">
              <a:off x="4920537" y="2994745"/>
              <a:ext cx="836648" cy="381764"/>
            </a:xfrm>
            <a:prstGeom prst="parallelogram">
              <a:avLst>
                <a:gd name="adj" fmla="val 77512"/>
              </a:avLst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246" name="Parallelogram 74">
              <a:extLst>
                <a:ext uri="{FF2B5EF4-FFF2-40B4-BE49-F238E27FC236}">
                  <a16:creationId xmlns:a16="http://schemas.microsoft.com/office/drawing/2014/main" id="{D4DB99DB-2D9D-4EA1-BA58-669FF5EFD10B}"/>
                </a:ext>
              </a:extLst>
            </p:cNvPr>
            <p:cNvSpPr/>
            <p:nvPr/>
          </p:nvSpPr>
          <p:spPr>
            <a:xfrm rot="5400000">
              <a:off x="5307012" y="2994745"/>
              <a:ext cx="836648" cy="381764"/>
            </a:xfrm>
            <a:prstGeom prst="parallelogram">
              <a:avLst>
                <a:gd name="adj" fmla="val 77512"/>
              </a:avLst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sp>
        <p:nvSpPr>
          <p:cNvPr id="59421" name="TextBox 2">
            <a:extLst>
              <a:ext uri="{FF2B5EF4-FFF2-40B4-BE49-F238E27FC236}">
                <a16:creationId xmlns:a16="http://schemas.microsoft.com/office/drawing/2014/main" id="{451BE6CE-923B-437B-AE6E-128C00068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2338" y="5683250"/>
            <a:ext cx="1285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0</a:t>
            </a:r>
          </a:p>
        </p:txBody>
      </p:sp>
      <p:sp>
        <p:nvSpPr>
          <p:cNvPr id="59422" name="TextBox 2">
            <a:extLst>
              <a:ext uri="{FF2B5EF4-FFF2-40B4-BE49-F238E27FC236}">
                <a16:creationId xmlns:a16="http://schemas.microsoft.com/office/drawing/2014/main" id="{E2F46608-D081-4693-A529-2DFEDE371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675" y="5518150"/>
            <a:ext cx="317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25</a:t>
            </a:r>
          </a:p>
        </p:txBody>
      </p:sp>
      <p:sp>
        <p:nvSpPr>
          <p:cNvPr id="59423" name="TextBox 2">
            <a:extLst>
              <a:ext uri="{FF2B5EF4-FFF2-40B4-BE49-F238E27FC236}">
                <a16:creationId xmlns:a16="http://schemas.microsoft.com/office/drawing/2014/main" id="{3B3A6229-41B9-4EFE-81FC-A0AFB8D90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675" y="5357813"/>
            <a:ext cx="317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50</a:t>
            </a:r>
          </a:p>
        </p:txBody>
      </p:sp>
      <p:sp>
        <p:nvSpPr>
          <p:cNvPr id="59424" name="TextBox 2">
            <a:extLst>
              <a:ext uri="{FF2B5EF4-FFF2-40B4-BE49-F238E27FC236}">
                <a16:creationId xmlns:a16="http://schemas.microsoft.com/office/drawing/2014/main" id="{7B52EAED-E78C-4C3B-A6D6-68B117831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675" y="5191125"/>
            <a:ext cx="317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75</a:t>
            </a:r>
          </a:p>
        </p:txBody>
      </p:sp>
      <p:sp>
        <p:nvSpPr>
          <p:cNvPr id="59425" name="TextBox 2">
            <a:extLst>
              <a:ext uri="{FF2B5EF4-FFF2-40B4-BE49-F238E27FC236}">
                <a16:creationId xmlns:a16="http://schemas.microsoft.com/office/drawing/2014/main" id="{B4DCBD60-C005-40F9-86BD-4F4BF9DB5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6288" y="5029200"/>
            <a:ext cx="4286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s-CO" sz="700">
                <a:solidFill>
                  <a:srgbClr val="595959"/>
                </a:solidFill>
              </a:rPr>
              <a:t>100</a:t>
            </a:r>
          </a:p>
        </p:txBody>
      </p:sp>
      <p:grpSp>
        <p:nvGrpSpPr>
          <p:cNvPr id="59426" name="Group 39">
            <a:extLst>
              <a:ext uri="{FF2B5EF4-FFF2-40B4-BE49-F238E27FC236}">
                <a16:creationId xmlns:a16="http://schemas.microsoft.com/office/drawing/2014/main" id="{A9C655C2-51B1-494A-AF8A-E1C1BA76D638}"/>
              </a:ext>
            </a:extLst>
          </p:cNvPr>
          <p:cNvGrpSpPr>
            <a:grpSpLocks/>
          </p:cNvGrpSpPr>
          <p:nvPr/>
        </p:nvGrpSpPr>
        <p:grpSpPr bwMode="auto">
          <a:xfrm>
            <a:off x="6783388" y="4205288"/>
            <a:ext cx="1704975" cy="1292225"/>
            <a:chOff x="8921977" y="1230764"/>
            <a:chExt cx="2926080" cy="1721033"/>
          </a:xfrm>
        </p:grpSpPr>
        <p:sp>
          <p:nvSpPr>
            <p:cNvPr id="59450" name="TextBox 40">
              <a:extLst>
                <a:ext uri="{FF2B5EF4-FFF2-40B4-BE49-F238E27FC236}">
                  <a16:creationId xmlns:a16="http://schemas.microsoft.com/office/drawing/2014/main" id="{E4B78302-3711-44D1-B022-4DAA465E20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1977" y="1230764"/>
              <a:ext cx="2926080" cy="69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s-CO" altLang="es-CO" sz="1600" b="1" noProof="1">
                  <a:solidFill>
                    <a:srgbClr val="000000"/>
                  </a:solidFill>
                </a:rPr>
                <a:t>INDUSTRIA &amp; CCIO.</a:t>
              </a:r>
            </a:p>
            <a:p>
              <a:pPr eaLnBrk="1" hangingPunct="1"/>
              <a:r>
                <a:rPr lang="es-CO" altLang="es-CO" sz="1200" noProof="1">
                  <a:solidFill>
                    <a:srgbClr val="000000"/>
                  </a:solidFill>
                </a:rPr>
                <a:t>CARTERA</a:t>
              </a:r>
            </a:p>
          </p:txBody>
        </p:sp>
        <p:sp>
          <p:nvSpPr>
            <p:cNvPr id="59451" name="TextBox 41">
              <a:extLst>
                <a:ext uri="{FF2B5EF4-FFF2-40B4-BE49-F238E27FC236}">
                  <a16:creationId xmlns:a16="http://schemas.microsoft.com/office/drawing/2014/main" id="{096E27B7-59EE-4362-B33A-6666BE6411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1977" y="1925879"/>
              <a:ext cx="2926080" cy="1025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/>
              <a:r>
                <a:rPr lang="es-CO" altLang="es-CO" sz="1100" noProof="1">
                  <a:solidFill>
                    <a:srgbClr val="404040"/>
                  </a:solidFill>
                </a:rPr>
                <a:t>Recaudo Bruto: 9.043</a:t>
              </a:r>
            </a:p>
            <a:p>
              <a:pPr algn="just" eaLnBrk="1" hangingPunct="1"/>
              <a:r>
                <a:rPr lang="es-CO" altLang="es-CO" sz="1100" noProof="1">
                  <a:solidFill>
                    <a:srgbClr val="404040"/>
                  </a:solidFill>
                </a:rPr>
                <a:t>Interés por mora: 999</a:t>
              </a:r>
            </a:p>
            <a:p>
              <a:pPr algn="just" eaLnBrk="1" hangingPunct="1"/>
              <a:r>
                <a:rPr lang="es-CO" altLang="es-CO" sz="1100" b="1" noProof="1">
                  <a:solidFill>
                    <a:srgbClr val="404040"/>
                  </a:solidFill>
                </a:rPr>
                <a:t>Recaudo Efectivo: 10.042</a:t>
              </a:r>
            </a:p>
            <a:p>
              <a:pPr algn="just" eaLnBrk="1" hangingPunct="1"/>
              <a:r>
                <a:rPr lang="es-CO" altLang="es-CO" sz="1100" b="1" noProof="1">
                  <a:solidFill>
                    <a:srgbClr val="404040"/>
                  </a:solidFill>
                </a:rPr>
                <a:t>Ppto 2021: 5.492</a:t>
              </a:r>
            </a:p>
          </p:txBody>
        </p:sp>
      </p:grpSp>
      <p:sp>
        <p:nvSpPr>
          <p:cNvPr id="255" name="Rectangle 33">
            <a:extLst>
              <a:ext uri="{FF2B5EF4-FFF2-40B4-BE49-F238E27FC236}">
                <a16:creationId xmlns:a16="http://schemas.microsoft.com/office/drawing/2014/main" id="{DAA618C8-600E-4939-8035-A5BCFC8154DB}"/>
              </a:ext>
            </a:extLst>
          </p:cNvPr>
          <p:cNvSpPr/>
          <p:nvPr/>
        </p:nvSpPr>
        <p:spPr>
          <a:xfrm rot="16200000">
            <a:off x="6516688" y="4583112"/>
            <a:ext cx="109538" cy="258763"/>
          </a:xfrm>
          <a:prstGeom prst="rect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prstClr val="black"/>
              </a:solidFill>
            </a:endParaRPr>
          </a:p>
        </p:txBody>
      </p:sp>
      <p:grpSp>
        <p:nvGrpSpPr>
          <p:cNvPr id="59428" name="Group 17">
            <a:extLst>
              <a:ext uri="{FF2B5EF4-FFF2-40B4-BE49-F238E27FC236}">
                <a16:creationId xmlns:a16="http://schemas.microsoft.com/office/drawing/2014/main" id="{E2A1914C-77B6-458F-A568-A35A179ABE23}"/>
              </a:ext>
            </a:extLst>
          </p:cNvPr>
          <p:cNvGrpSpPr>
            <a:grpSpLocks/>
          </p:cNvGrpSpPr>
          <p:nvPr/>
        </p:nvGrpSpPr>
        <p:grpSpPr bwMode="auto">
          <a:xfrm>
            <a:off x="6508750" y="4552950"/>
            <a:ext cx="128588" cy="892175"/>
            <a:chOff x="4724208" y="1639080"/>
            <a:chExt cx="378677" cy="3657600"/>
          </a:xfrm>
        </p:grpSpPr>
        <p:grpSp>
          <p:nvGrpSpPr>
            <p:cNvPr id="59442" name="Group 35">
              <a:extLst>
                <a:ext uri="{FF2B5EF4-FFF2-40B4-BE49-F238E27FC236}">
                  <a16:creationId xmlns:a16="http://schemas.microsoft.com/office/drawing/2014/main" id="{67EFE460-944E-45EB-B95F-F4E7FF8CD6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9660" y="1639080"/>
              <a:ext cx="373225" cy="3657600"/>
              <a:chOff x="2719882" y="1461796"/>
              <a:chExt cx="373225" cy="3962400"/>
            </a:xfrm>
          </p:grpSpPr>
          <p:sp>
            <p:nvSpPr>
              <p:cNvPr id="263" name="Rectangle 40">
                <a:extLst>
                  <a:ext uri="{FF2B5EF4-FFF2-40B4-BE49-F238E27FC236}">
                    <a16:creationId xmlns:a16="http://schemas.microsoft.com/office/drawing/2014/main" id="{44A96779-C407-49A6-B1C4-E242250608E8}"/>
                  </a:ext>
                </a:extLst>
              </p:cNvPr>
              <p:cNvSpPr/>
              <p:nvPr/>
            </p:nvSpPr>
            <p:spPr>
              <a:xfrm>
                <a:off x="2719107" y="1461796"/>
                <a:ext cx="374000" cy="3962400"/>
              </a:xfrm>
              <a:prstGeom prst="rect">
                <a:avLst/>
              </a:pr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64" name="Straight Connector 41">
                <a:extLst>
                  <a:ext uri="{FF2B5EF4-FFF2-40B4-BE49-F238E27FC236}">
                    <a16:creationId xmlns:a16="http://schemas.microsoft.com/office/drawing/2014/main" id="{4EA2152C-EBCA-4EE0-B425-082038A1CE7C}"/>
                  </a:ext>
                </a:extLst>
              </p:cNvPr>
              <p:cNvCxnSpPr>
                <a:cxnSpLocks/>
                <a:stCxn id="263" idx="0"/>
                <a:endCxn id="263" idx="2"/>
              </p:cNvCxnSpPr>
              <p:nvPr/>
            </p:nvCxnSpPr>
            <p:spPr>
              <a:xfrm>
                <a:off x="2906107" y="1461796"/>
                <a:ext cx="0" cy="396240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8" name="Straight Connector 36">
              <a:extLst>
                <a:ext uri="{FF2B5EF4-FFF2-40B4-BE49-F238E27FC236}">
                  <a16:creationId xmlns:a16="http://schemas.microsoft.com/office/drawing/2014/main" id="{8981E2C5-7A29-4604-B021-C82CBBDCAF2E}"/>
                </a:ext>
              </a:extLst>
            </p:cNvPr>
            <p:cNvCxnSpPr/>
            <p:nvPr/>
          </p:nvCxnSpPr>
          <p:spPr>
            <a:xfrm>
              <a:off x="4728884" y="4379028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37">
              <a:extLst>
                <a:ext uri="{FF2B5EF4-FFF2-40B4-BE49-F238E27FC236}">
                  <a16:creationId xmlns:a16="http://schemas.microsoft.com/office/drawing/2014/main" id="{356BEFCD-7E28-4340-915B-0F220B1BFDD0}"/>
                </a:ext>
              </a:extLst>
            </p:cNvPr>
            <p:cNvCxnSpPr/>
            <p:nvPr/>
          </p:nvCxnSpPr>
          <p:spPr>
            <a:xfrm>
              <a:off x="4724208" y="3005799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38">
              <a:extLst>
                <a:ext uri="{FF2B5EF4-FFF2-40B4-BE49-F238E27FC236}">
                  <a16:creationId xmlns:a16="http://schemas.microsoft.com/office/drawing/2014/main" id="{06B802FC-9F6F-46E9-B913-2976B0D980E9}"/>
                </a:ext>
              </a:extLst>
            </p:cNvPr>
            <p:cNvCxnSpPr/>
            <p:nvPr/>
          </p:nvCxnSpPr>
          <p:spPr>
            <a:xfrm>
              <a:off x="4724208" y="2322441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39">
              <a:extLst>
                <a:ext uri="{FF2B5EF4-FFF2-40B4-BE49-F238E27FC236}">
                  <a16:creationId xmlns:a16="http://schemas.microsoft.com/office/drawing/2014/main" id="{9B37B00E-011C-4F58-AEBD-F5A3AA1B8870}"/>
                </a:ext>
              </a:extLst>
            </p:cNvPr>
            <p:cNvCxnSpPr/>
            <p:nvPr/>
          </p:nvCxnSpPr>
          <p:spPr>
            <a:xfrm>
              <a:off x="4724208" y="1639080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86">
              <a:extLst>
                <a:ext uri="{FF2B5EF4-FFF2-40B4-BE49-F238E27FC236}">
                  <a16:creationId xmlns:a16="http://schemas.microsoft.com/office/drawing/2014/main" id="{BC6D6490-E05D-4224-BFE8-E0E27A40533B}"/>
                </a:ext>
              </a:extLst>
            </p:cNvPr>
            <p:cNvCxnSpPr/>
            <p:nvPr/>
          </p:nvCxnSpPr>
          <p:spPr>
            <a:xfrm>
              <a:off x="4724208" y="3695666"/>
              <a:ext cx="374001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429" name="TextBox 4">
            <a:extLst>
              <a:ext uri="{FF2B5EF4-FFF2-40B4-BE49-F238E27FC236}">
                <a16:creationId xmlns:a16="http://schemas.microsoft.com/office/drawing/2014/main" id="{19A82A12-88C6-4F93-8B97-AF7D38C36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9000" y="4208463"/>
            <a:ext cx="804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s-CO" sz="1600" b="1">
                <a:solidFill>
                  <a:srgbClr val="000000"/>
                </a:solidFill>
              </a:rPr>
              <a:t>182,8%</a:t>
            </a:r>
          </a:p>
        </p:txBody>
      </p:sp>
      <p:grpSp>
        <p:nvGrpSpPr>
          <p:cNvPr id="59430" name="Group 72">
            <a:extLst>
              <a:ext uri="{FF2B5EF4-FFF2-40B4-BE49-F238E27FC236}">
                <a16:creationId xmlns:a16="http://schemas.microsoft.com/office/drawing/2014/main" id="{130AEFCF-B7C8-40C3-98CC-25B5268126FD}"/>
              </a:ext>
            </a:extLst>
          </p:cNvPr>
          <p:cNvGrpSpPr>
            <a:grpSpLocks/>
          </p:cNvGrpSpPr>
          <p:nvPr/>
        </p:nvGrpSpPr>
        <p:grpSpPr bwMode="auto">
          <a:xfrm>
            <a:off x="6442075" y="4552950"/>
            <a:ext cx="258763" cy="214313"/>
            <a:chOff x="5147980" y="2767301"/>
            <a:chExt cx="768240" cy="836648"/>
          </a:xfrm>
        </p:grpSpPr>
        <p:sp>
          <p:nvSpPr>
            <p:cNvPr id="267" name="Parallelogram 73">
              <a:extLst>
                <a:ext uri="{FF2B5EF4-FFF2-40B4-BE49-F238E27FC236}">
                  <a16:creationId xmlns:a16="http://schemas.microsoft.com/office/drawing/2014/main" id="{90A1F621-A3CD-4F6D-A743-0B383DBF1340}"/>
                </a:ext>
              </a:extLst>
            </p:cNvPr>
            <p:cNvSpPr/>
            <p:nvPr/>
          </p:nvSpPr>
          <p:spPr>
            <a:xfrm rot="5400000" flipV="1">
              <a:off x="4920537" y="2994745"/>
              <a:ext cx="836648" cy="381764"/>
            </a:xfrm>
            <a:prstGeom prst="parallelogram">
              <a:avLst>
                <a:gd name="adj" fmla="val 77512"/>
              </a:avLst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268" name="Parallelogram 74">
              <a:extLst>
                <a:ext uri="{FF2B5EF4-FFF2-40B4-BE49-F238E27FC236}">
                  <a16:creationId xmlns:a16="http://schemas.microsoft.com/office/drawing/2014/main" id="{1251BA53-51EB-46C7-946D-03B6DC090AAF}"/>
                </a:ext>
              </a:extLst>
            </p:cNvPr>
            <p:cNvSpPr/>
            <p:nvPr/>
          </p:nvSpPr>
          <p:spPr>
            <a:xfrm rot="5400000">
              <a:off x="5307012" y="2994745"/>
              <a:ext cx="836648" cy="381764"/>
            </a:xfrm>
            <a:prstGeom prst="parallelogram">
              <a:avLst>
                <a:gd name="adj" fmla="val 77512"/>
              </a:avLst>
            </a:prstGeom>
            <a:solidFill>
              <a:srgbClr val="C55A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grpSp>
        <p:nvGrpSpPr>
          <p:cNvPr id="59431" name="Grupo 268">
            <a:extLst>
              <a:ext uri="{FF2B5EF4-FFF2-40B4-BE49-F238E27FC236}">
                <a16:creationId xmlns:a16="http://schemas.microsoft.com/office/drawing/2014/main" id="{B1736613-2FF9-4F60-A403-AB17054FD296}"/>
              </a:ext>
            </a:extLst>
          </p:cNvPr>
          <p:cNvGrpSpPr>
            <a:grpSpLocks/>
          </p:cNvGrpSpPr>
          <p:nvPr/>
        </p:nvGrpSpPr>
        <p:grpSpPr bwMode="auto">
          <a:xfrm>
            <a:off x="6129338" y="4468813"/>
            <a:ext cx="428625" cy="852487"/>
            <a:chOff x="3023348" y="1396006"/>
            <a:chExt cx="428122" cy="853516"/>
          </a:xfrm>
        </p:grpSpPr>
        <p:sp>
          <p:nvSpPr>
            <p:cNvPr id="59435" name="TextBox 2">
              <a:extLst>
                <a:ext uri="{FF2B5EF4-FFF2-40B4-BE49-F238E27FC236}">
                  <a16:creationId xmlns:a16="http://schemas.microsoft.com/office/drawing/2014/main" id="{B805F7B9-0AED-4CA3-B246-703D075AF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523" y="2049467"/>
              <a:ext cx="12947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0</a:t>
              </a:r>
            </a:p>
          </p:txBody>
        </p:sp>
        <p:sp>
          <p:nvSpPr>
            <p:cNvPr id="59436" name="TextBox 2">
              <a:extLst>
                <a:ext uri="{FF2B5EF4-FFF2-40B4-BE49-F238E27FC236}">
                  <a16:creationId xmlns:a16="http://schemas.microsoft.com/office/drawing/2014/main" id="{68BB0F37-92D4-4B5B-84D6-EB924DEADB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5443" y="1885234"/>
              <a:ext cx="317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25</a:t>
              </a:r>
            </a:p>
          </p:txBody>
        </p:sp>
        <p:sp>
          <p:nvSpPr>
            <p:cNvPr id="59437" name="TextBox 2">
              <a:extLst>
                <a:ext uri="{FF2B5EF4-FFF2-40B4-BE49-F238E27FC236}">
                  <a16:creationId xmlns:a16="http://schemas.microsoft.com/office/drawing/2014/main" id="{DFAD6D97-EB05-4081-A05F-935634184C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5443" y="1725219"/>
              <a:ext cx="317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50</a:t>
              </a:r>
            </a:p>
          </p:txBody>
        </p:sp>
        <p:sp>
          <p:nvSpPr>
            <p:cNvPr id="59438" name="TextBox 2">
              <a:extLst>
                <a:ext uri="{FF2B5EF4-FFF2-40B4-BE49-F238E27FC236}">
                  <a16:creationId xmlns:a16="http://schemas.microsoft.com/office/drawing/2014/main" id="{82C4CAE2-CE17-4524-BEA0-840B2BEAA3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5443" y="1557676"/>
              <a:ext cx="317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75</a:t>
              </a:r>
            </a:p>
          </p:txBody>
        </p:sp>
        <p:sp>
          <p:nvSpPr>
            <p:cNvPr id="59439" name="TextBox 2">
              <a:extLst>
                <a:ext uri="{FF2B5EF4-FFF2-40B4-BE49-F238E27FC236}">
                  <a16:creationId xmlns:a16="http://schemas.microsoft.com/office/drawing/2014/main" id="{9376E5A1-134F-4929-83E8-4CD5474233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3348" y="1396006"/>
              <a:ext cx="42812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s-CO" sz="700">
                  <a:solidFill>
                    <a:srgbClr val="595959"/>
                  </a:solidFill>
                </a:rPr>
                <a:t>100</a:t>
              </a:r>
            </a:p>
          </p:txBody>
        </p:sp>
      </p:grpSp>
      <p:pic>
        <p:nvPicPr>
          <p:cNvPr id="2056" name="Picture 8" descr="Soluciones de Recaudo y Pagos">
            <a:extLst>
              <a:ext uri="{FF2B5EF4-FFF2-40B4-BE49-F238E27FC236}">
                <a16:creationId xmlns:a16="http://schemas.microsoft.com/office/drawing/2014/main" id="{4CEA7471-A866-44B7-B020-09042F8E9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618" y="4465522"/>
            <a:ext cx="868410" cy="64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" name="TextBox 4">
            <a:extLst>
              <a:ext uri="{FF2B5EF4-FFF2-40B4-BE49-F238E27FC236}">
                <a16:creationId xmlns:a16="http://schemas.microsoft.com/office/drawing/2014/main" id="{7B1A0B64-FC6E-47F7-8753-CCE16157B7B1}"/>
              </a:ext>
            </a:extLst>
          </p:cNvPr>
          <p:cNvSpPr txBox="1"/>
          <p:nvPr/>
        </p:nvSpPr>
        <p:spPr>
          <a:xfrm>
            <a:off x="8142288" y="1660525"/>
            <a:ext cx="1352550" cy="52228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118,7%</a:t>
            </a:r>
          </a:p>
        </p:txBody>
      </p:sp>
      <p:pic>
        <p:nvPicPr>
          <p:cNvPr id="59434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8FD54BAC-453B-4774-A0D6-ACE93078B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93850"/>
            <a:ext cx="12188825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Imagen 1">
            <a:extLst>
              <a:ext uri="{FF2B5EF4-FFF2-40B4-BE49-F238E27FC236}">
                <a16:creationId xmlns:a16="http://schemas.microsoft.com/office/drawing/2014/main" id="{977E9727-3893-4CE2-A03D-AC19971ED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8" y="0"/>
            <a:ext cx="8175625" cy="570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3C275E69-5493-4E87-A564-12D90BB10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68350"/>
            <a:ext cx="12188825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Imagen 2">
            <a:extLst>
              <a:ext uri="{FF2B5EF4-FFF2-40B4-BE49-F238E27FC236}">
                <a16:creationId xmlns:a16="http://schemas.microsoft.com/office/drawing/2014/main" id="{0EB71DC9-A251-401C-BC68-9E2EE854E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38" y="1588"/>
            <a:ext cx="8513762" cy="592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DFBF79B5-B239-4D0B-B7F2-85AC672D1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68350"/>
            <a:ext cx="12188825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Imagen 1">
            <a:extLst>
              <a:ext uri="{FF2B5EF4-FFF2-40B4-BE49-F238E27FC236}">
                <a16:creationId xmlns:a16="http://schemas.microsoft.com/office/drawing/2014/main" id="{35B094C3-77DF-4A4F-9FE0-2CC49FBBD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0"/>
            <a:ext cx="7820025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B6325257-45D8-48B9-9430-6100B9F32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68350"/>
            <a:ext cx="12188825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magen 16">
            <a:extLst>
              <a:ext uri="{FF2B5EF4-FFF2-40B4-BE49-F238E27FC236}">
                <a16:creationId xmlns:a16="http://schemas.microsoft.com/office/drawing/2014/main" id="{EC176D73-FD98-4207-A392-7673CC81B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3" t="8182" r="2501" b="10385"/>
          <a:stretch>
            <a:fillRect/>
          </a:stretch>
        </p:blipFill>
        <p:spPr bwMode="auto">
          <a:xfrm>
            <a:off x="623888" y="4076700"/>
            <a:ext cx="467677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CuadroTexto 3">
            <a:extLst>
              <a:ext uri="{FF2B5EF4-FFF2-40B4-BE49-F238E27FC236}">
                <a16:creationId xmlns:a16="http://schemas.microsoft.com/office/drawing/2014/main" id="{07E6B6DF-BFF5-4E37-A748-5BCD32844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288925"/>
            <a:ext cx="6472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3200" b="1">
                <a:solidFill>
                  <a:srgbClr val="002060"/>
                </a:solidFill>
                <a:latin typeface="Fira Sans Extra Condensed"/>
              </a:rPr>
              <a:t>Adicionales Contratos Funcionamiento</a:t>
            </a:r>
            <a:endParaRPr lang="es-CO" altLang="es-CO" sz="3200" b="1">
              <a:solidFill>
                <a:srgbClr val="000000"/>
              </a:solidFill>
              <a:latin typeface="Fira Sans Extra Condensed"/>
            </a:endParaRPr>
          </a:p>
        </p:txBody>
      </p:sp>
      <p:sp>
        <p:nvSpPr>
          <p:cNvPr id="5" name="Google Shape;74;p16">
            <a:extLst>
              <a:ext uri="{FF2B5EF4-FFF2-40B4-BE49-F238E27FC236}">
                <a16:creationId xmlns:a16="http://schemas.microsoft.com/office/drawing/2014/main" id="{3C12CB63-1A8C-4D22-BC29-E3EA9D41C352}"/>
              </a:ext>
            </a:extLst>
          </p:cNvPr>
          <p:cNvSpPr/>
          <p:nvPr/>
        </p:nvSpPr>
        <p:spPr>
          <a:xfrm>
            <a:off x="4905375" y="487363"/>
            <a:ext cx="2298700" cy="4365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000" b="1" dirty="0">
                <a:solidFill>
                  <a:srgbClr val="000000"/>
                </a:solidFill>
                <a:latin typeface="Arial"/>
              </a:rPr>
              <a:t> $122.543.334</a:t>
            </a:r>
          </a:p>
        </p:txBody>
      </p:sp>
      <p:sp>
        <p:nvSpPr>
          <p:cNvPr id="11269" name="Google Shape;230;p20">
            <a:extLst>
              <a:ext uri="{FF2B5EF4-FFF2-40B4-BE49-F238E27FC236}">
                <a16:creationId xmlns:a16="http://schemas.microsoft.com/office/drawing/2014/main" id="{84E8CF51-3C3D-421C-BE50-2209F6445B3E}"/>
              </a:ext>
            </a:extLst>
          </p:cNvPr>
          <p:cNvSpPr>
            <a:spLocks noChangeArrowheads="1"/>
          </p:cNvSpPr>
          <p:nvPr/>
        </p:nvSpPr>
        <p:spPr bwMode="auto">
          <a:xfrm rot="-2700000">
            <a:off x="7443788" y="412750"/>
            <a:ext cx="668337" cy="5889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270" name="Google Shape;242;p20">
            <a:extLst>
              <a:ext uri="{FF2B5EF4-FFF2-40B4-BE49-F238E27FC236}">
                <a16:creationId xmlns:a16="http://schemas.microsoft.com/office/drawing/2014/main" id="{D48086BF-5F91-48CB-82BA-F8264A0EF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4075" y="407988"/>
            <a:ext cx="11493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200">
                <a:solidFill>
                  <a:srgbClr val="FFFFFF"/>
                </a:solidFill>
                <a:latin typeface="Fira Sans Extra Condensed Mediu"/>
                <a:ea typeface="Fira Sans Extra Condensed Mediu"/>
                <a:cs typeface="Fira Sans Extra Condensed Mediu"/>
                <a:sym typeface="Fira Sans Extra Condensed Mediu"/>
              </a:rPr>
              <a:t>46</a:t>
            </a:r>
          </a:p>
        </p:txBody>
      </p:sp>
      <p:sp>
        <p:nvSpPr>
          <p:cNvPr id="11271" name="CuadroTexto 10">
            <a:extLst>
              <a:ext uri="{FF2B5EF4-FFF2-40B4-BE49-F238E27FC236}">
                <a16:creationId xmlns:a16="http://schemas.microsoft.com/office/drawing/2014/main" id="{9F917B82-2EFE-402C-A9D5-DDA83C2B0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6925" y="2317750"/>
            <a:ext cx="52959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3200" b="1">
                <a:solidFill>
                  <a:srgbClr val="002060"/>
                </a:solidFill>
                <a:latin typeface="Fira Sans Extra Condensed"/>
              </a:rPr>
              <a:t>Adicionales Contratos Inversión</a:t>
            </a:r>
            <a:endParaRPr lang="es-CO" altLang="es-CO" sz="3200" b="1">
              <a:solidFill>
                <a:srgbClr val="000000"/>
              </a:solidFill>
              <a:latin typeface="Fira Sans Extra Condensed"/>
            </a:endParaRPr>
          </a:p>
        </p:txBody>
      </p:sp>
      <p:sp>
        <p:nvSpPr>
          <p:cNvPr id="12" name="Google Shape;74;p16">
            <a:extLst>
              <a:ext uri="{FF2B5EF4-FFF2-40B4-BE49-F238E27FC236}">
                <a16:creationId xmlns:a16="http://schemas.microsoft.com/office/drawing/2014/main" id="{002B202D-E371-4866-8100-0853F2C8766B}"/>
              </a:ext>
            </a:extLst>
          </p:cNvPr>
          <p:cNvSpPr/>
          <p:nvPr/>
        </p:nvSpPr>
        <p:spPr>
          <a:xfrm>
            <a:off x="9009063" y="2816225"/>
            <a:ext cx="2298700" cy="4381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-CO" sz="2000" b="1" dirty="0">
                <a:solidFill>
                  <a:srgbClr val="000000"/>
                </a:solidFill>
                <a:latin typeface="Arial"/>
              </a:rPr>
              <a:t> $89.200.001 </a:t>
            </a:r>
          </a:p>
        </p:txBody>
      </p:sp>
      <p:sp>
        <p:nvSpPr>
          <p:cNvPr id="11273" name="Google Shape;230;p20">
            <a:extLst>
              <a:ext uri="{FF2B5EF4-FFF2-40B4-BE49-F238E27FC236}">
                <a16:creationId xmlns:a16="http://schemas.microsoft.com/office/drawing/2014/main" id="{A912E628-3B2C-455B-81CC-0A46C17556A2}"/>
              </a:ext>
            </a:extLst>
          </p:cNvPr>
          <p:cNvSpPr>
            <a:spLocks noChangeArrowheads="1"/>
          </p:cNvSpPr>
          <p:nvPr/>
        </p:nvSpPr>
        <p:spPr bwMode="auto">
          <a:xfrm rot="-2700000">
            <a:off x="11441113" y="2660650"/>
            <a:ext cx="612775" cy="6445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CO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274" name="Google Shape;242;p20">
            <a:extLst>
              <a:ext uri="{FF2B5EF4-FFF2-40B4-BE49-F238E27FC236}">
                <a16:creationId xmlns:a16="http://schemas.microsoft.com/office/drawing/2014/main" id="{5F7E30F9-DBA9-4FC0-8D92-4561C834B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23625" y="2670175"/>
            <a:ext cx="105251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2200">
                <a:solidFill>
                  <a:srgbClr val="FFFFFF"/>
                </a:solidFill>
                <a:latin typeface="Fira Sans Extra Condensed Mediu"/>
                <a:ea typeface="Fira Sans Extra Condensed Mediu"/>
                <a:cs typeface="Fira Sans Extra Condensed Mediu"/>
                <a:sym typeface="Fira Sans Extra Condensed Mediu"/>
              </a:rPr>
              <a:t>41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33D229C-4FE5-42FB-969C-7C83BFD7B19E}"/>
              </a:ext>
            </a:extLst>
          </p:cNvPr>
          <p:cNvGraphicFramePr>
            <a:graphicFrameLocks noGrp="1"/>
          </p:cNvGraphicFramePr>
          <p:nvPr/>
        </p:nvGraphicFramePr>
        <p:xfrm>
          <a:off x="623888" y="1404938"/>
          <a:ext cx="4803775" cy="2163762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1946854">
                  <a:extLst>
                    <a:ext uri="{9D8B030D-6E8A-4147-A177-3AD203B41FA5}">
                      <a16:colId xmlns:a16="http://schemas.microsoft.com/office/drawing/2014/main" val="842937056"/>
                    </a:ext>
                  </a:extLst>
                </a:gridCol>
                <a:gridCol w="1808615">
                  <a:extLst>
                    <a:ext uri="{9D8B030D-6E8A-4147-A177-3AD203B41FA5}">
                      <a16:colId xmlns:a16="http://schemas.microsoft.com/office/drawing/2014/main" val="1308911125"/>
                    </a:ext>
                  </a:extLst>
                </a:gridCol>
                <a:gridCol w="1048306">
                  <a:extLst>
                    <a:ext uri="{9D8B030D-6E8A-4147-A177-3AD203B41FA5}">
                      <a16:colId xmlns:a16="http://schemas.microsoft.com/office/drawing/2014/main" val="1702920470"/>
                    </a:ext>
                  </a:extLst>
                </a:gridCol>
              </a:tblGrid>
              <a:tr h="53323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Centro de Trabajo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Valores adicionales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Número de adicionales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 anchor="ctr"/>
                </a:tc>
                <a:extLst>
                  <a:ext uri="{0D108BD9-81ED-4DB2-BD59-A6C34878D82A}">
                    <a16:rowId xmlns:a16="http://schemas.microsoft.com/office/drawing/2014/main" val="3088106765"/>
                  </a:ext>
                </a:extLst>
              </a:tr>
              <a:tr h="22616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DESPACHO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 $37.100.000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5</a:t>
                      </a:r>
                    </a:p>
                  </a:txBody>
                  <a:tcPr marL="68588" marR="68588" marT="9527" marB="0"/>
                </a:tc>
                <a:extLst>
                  <a:ext uri="{0D108BD9-81ED-4DB2-BD59-A6C34878D82A}">
                    <a16:rowId xmlns:a16="http://schemas.microsoft.com/office/drawing/2014/main" val="2538525638"/>
                  </a:ext>
                </a:extLst>
              </a:tr>
              <a:tr h="22616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CONTABILIDAD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$27.873.333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14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extLst>
                  <a:ext uri="{0D108BD9-81ED-4DB2-BD59-A6C34878D82A}">
                    <a16:rowId xmlns:a16="http://schemas.microsoft.com/office/drawing/2014/main" val="1750419376"/>
                  </a:ext>
                </a:extLst>
              </a:tr>
              <a:tr h="23029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TESORERIA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 $20.436.667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12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extLst>
                  <a:ext uri="{0D108BD9-81ED-4DB2-BD59-A6C34878D82A}">
                    <a16:rowId xmlns:a16="http://schemas.microsoft.com/office/drawing/2014/main" val="2522460524"/>
                  </a:ext>
                </a:extLst>
              </a:tr>
              <a:tr h="23029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PRESUPUESTO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$15.400.000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3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extLst>
                  <a:ext uri="{0D108BD9-81ED-4DB2-BD59-A6C34878D82A}">
                    <a16:rowId xmlns:a16="http://schemas.microsoft.com/office/drawing/2014/main" val="2184241454"/>
                  </a:ext>
                </a:extLst>
              </a:tr>
              <a:tr h="23029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IMPUESTOS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$12.820.000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7</a:t>
                      </a:r>
                    </a:p>
                  </a:txBody>
                  <a:tcPr marL="68588" marR="68588" marT="9527" marB="0"/>
                </a:tc>
                <a:extLst>
                  <a:ext uri="{0D108BD9-81ED-4DB2-BD59-A6C34878D82A}">
                    <a16:rowId xmlns:a16="http://schemas.microsoft.com/office/drawing/2014/main" val="2662118761"/>
                  </a:ext>
                </a:extLst>
              </a:tr>
              <a:tr h="23029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PENSIONES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$8.913.334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5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extLst>
                  <a:ext uri="{0D108BD9-81ED-4DB2-BD59-A6C34878D82A}">
                    <a16:rowId xmlns:a16="http://schemas.microsoft.com/office/drawing/2014/main" val="3052015125"/>
                  </a:ext>
                </a:extLst>
              </a:tr>
              <a:tr h="25703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TOTAL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600" dirty="0">
                          <a:effectLst/>
                        </a:rPr>
                        <a:t>$122.543.334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600" dirty="0">
                          <a:effectLst/>
                        </a:rPr>
                        <a:t>46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8" marR="68588" marT="9527" marB="0"/>
                </a:tc>
                <a:extLst>
                  <a:ext uri="{0D108BD9-81ED-4DB2-BD59-A6C34878D82A}">
                    <a16:rowId xmlns:a16="http://schemas.microsoft.com/office/drawing/2014/main" val="2429677359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D370F0D2-A98B-4643-947A-C60F59A92F61}"/>
              </a:ext>
            </a:extLst>
          </p:cNvPr>
          <p:cNvGraphicFramePr>
            <a:graphicFrameLocks noGrp="1"/>
          </p:cNvGraphicFramePr>
          <p:nvPr/>
        </p:nvGraphicFramePr>
        <p:xfrm>
          <a:off x="6523038" y="3714750"/>
          <a:ext cx="5124450" cy="2090738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2751596">
                  <a:extLst>
                    <a:ext uri="{9D8B030D-6E8A-4147-A177-3AD203B41FA5}">
                      <a16:colId xmlns:a16="http://schemas.microsoft.com/office/drawing/2014/main" val="3248486979"/>
                    </a:ext>
                  </a:extLst>
                </a:gridCol>
                <a:gridCol w="1295728">
                  <a:extLst>
                    <a:ext uri="{9D8B030D-6E8A-4147-A177-3AD203B41FA5}">
                      <a16:colId xmlns:a16="http://schemas.microsoft.com/office/drawing/2014/main" val="2732096848"/>
                    </a:ext>
                  </a:extLst>
                </a:gridCol>
                <a:gridCol w="1077126">
                  <a:extLst>
                    <a:ext uri="{9D8B030D-6E8A-4147-A177-3AD203B41FA5}">
                      <a16:colId xmlns:a16="http://schemas.microsoft.com/office/drawing/2014/main" val="3914532096"/>
                    </a:ext>
                  </a:extLst>
                </a:gridCol>
              </a:tblGrid>
              <a:tr h="51617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Centro de Trabajo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Valores adicionales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Número de adicionales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 anchor="ctr"/>
                </a:tc>
                <a:extLst>
                  <a:ext uri="{0D108BD9-81ED-4DB2-BD59-A6C34878D82A}">
                    <a16:rowId xmlns:a16="http://schemas.microsoft.com/office/drawing/2014/main" val="1348749390"/>
                  </a:ext>
                </a:extLst>
              </a:tr>
              <a:tr h="292056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DESPACHO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$3.900.000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1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extLst>
                  <a:ext uri="{0D108BD9-81ED-4DB2-BD59-A6C34878D82A}">
                    <a16:rowId xmlns:a16="http://schemas.microsoft.com/office/drawing/2014/main" val="25972344"/>
                  </a:ext>
                </a:extLst>
              </a:tr>
              <a:tr h="40633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DESPACHO -BGA PROGRESA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$4.666.667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5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extLst>
                  <a:ext uri="{0D108BD9-81ED-4DB2-BD59-A6C34878D82A}">
                    <a16:rowId xmlns:a16="http://schemas.microsoft.com/office/drawing/2014/main" val="3208396718"/>
                  </a:ext>
                </a:extLst>
              </a:tr>
              <a:tr h="292056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TESORERIA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$20.766.667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9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extLst>
                  <a:ext uri="{0D108BD9-81ED-4DB2-BD59-A6C34878D82A}">
                    <a16:rowId xmlns:a16="http://schemas.microsoft.com/office/drawing/2014/main" val="4173255809"/>
                  </a:ext>
                </a:extLst>
              </a:tr>
              <a:tr h="292056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IMPUESTOS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$59.866.667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26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extLst>
                  <a:ext uri="{0D108BD9-81ED-4DB2-BD59-A6C34878D82A}">
                    <a16:rowId xmlns:a16="http://schemas.microsoft.com/office/drawing/2014/main" val="6214164"/>
                  </a:ext>
                </a:extLst>
              </a:tr>
              <a:tr h="29205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TOTAL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$89.200.001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41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4" marB="0"/>
                </a:tc>
                <a:extLst>
                  <a:ext uri="{0D108BD9-81ED-4DB2-BD59-A6C34878D82A}">
                    <a16:rowId xmlns:a16="http://schemas.microsoft.com/office/drawing/2014/main" val="90538227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Imagen 1">
            <a:extLst>
              <a:ext uri="{FF2B5EF4-FFF2-40B4-BE49-F238E27FC236}">
                <a16:creationId xmlns:a16="http://schemas.microsoft.com/office/drawing/2014/main" id="{646C5117-5573-4BE5-ACB6-EAECE01B1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38" y="0"/>
            <a:ext cx="7666037" cy="600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1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01410050-DDDC-43D8-86FB-BEFEC7186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68350"/>
            <a:ext cx="12188825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Imagen 1">
            <a:extLst>
              <a:ext uri="{FF2B5EF4-FFF2-40B4-BE49-F238E27FC236}">
                <a16:creationId xmlns:a16="http://schemas.microsoft.com/office/drawing/2014/main" id="{16BA66A0-96D1-41FE-8114-D683688B7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463" y="155575"/>
            <a:ext cx="8705850" cy="536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5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0C3606C4-FFAB-44E1-8DF2-2D2DF0698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68350"/>
            <a:ext cx="12188825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Imagen 1">
            <a:extLst>
              <a:ext uri="{FF2B5EF4-FFF2-40B4-BE49-F238E27FC236}">
                <a16:creationId xmlns:a16="http://schemas.microsoft.com/office/drawing/2014/main" id="{72E084AB-A865-4C65-9D4D-0C71FD4BB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3" y="-52388"/>
            <a:ext cx="7661275" cy="596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9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35DB0583-28DF-4874-8169-9547F5D66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68350"/>
            <a:ext cx="12188825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Imagen 1">
            <a:extLst>
              <a:ext uri="{FF2B5EF4-FFF2-40B4-BE49-F238E27FC236}">
                <a16:creationId xmlns:a16="http://schemas.microsoft.com/office/drawing/2014/main" id="{82FCED1F-DF19-4055-9EB2-75A92FEBF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-66675"/>
            <a:ext cx="8648700" cy="608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E13DA95C-11BA-4C78-B60A-78B6CFE2D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363663"/>
            <a:ext cx="12188825" cy="553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Imagen 1">
            <a:extLst>
              <a:ext uri="{FF2B5EF4-FFF2-40B4-BE49-F238E27FC236}">
                <a16:creationId xmlns:a16="http://schemas.microsoft.com/office/drawing/2014/main" id="{C5246725-3E84-47F2-8063-B5AA7C61C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863" y="-103188"/>
            <a:ext cx="8345487" cy="620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452A0FBA-99BE-489D-8988-00C6B56CD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009650"/>
            <a:ext cx="12188825" cy="589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Imagen 1">
            <a:extLst>
              <a:ext uri="{FF2B5EF4-FFF2-40B4-BE49-F238E27FC236}">
                <a16:creationId xmlns:a16="http://schemas.microsoft.com/office/drawing/2014/main" id="{D33C9839-5ABC-481C-BB41-FA341BCF1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6050"/>
            <a:ext cx="91440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EA51D6A4-0BD2-484A-8DF8-87F737E78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009650"/>
            <a:ext cx="12188825" cy="589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n 4" descr="Diagrama&#10;&#10;Descripción generada automáticamente">
            <a:extLst>
              <a:ext uri="{FF2B5EF4-FFF2-40B4-BE49-F238E27FC236}">
                <a16:creationId xmlns:a16="http://schemas.microsoft.com/office/drawing/2014/main" id="{F123511C-7CAD-47CD-90AB-1180A9F11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CuadroTexto 5">
            <a:extLst>
              <a:ext uri="{FF2B5EF4-FFF2-40B4-BE49-F238E27FC236}">
                <a16:creationId xmlns:a16="http://schemas.microsoft.com/office/drawing/2014/main" id="{71A1ADED-0CBD-4587-9306-E08F6DA03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163" y="2998788"/>
            <a:ext cx="997902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5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rlow" pitchFamily="2" charset="0"/>
                <a:ea typeface="+mn-ea"/>
                <a:cs typeface="+mn-cs"/>
              </a:rPr>
              <a:t>FONDO TERRITORIAL DE PENSIONES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F562521E-A3D4-4534-94FB-1EA9A88EC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0" y="-7938"/>
            <a:ext cx="12192000" cy="693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Google Shape;227;p19">
            <a:extLst>
              <a:ext uri="{FF2B5EF4-FFF2-40B4-BE49-F238E27FC236}">
                <a16:creationId xmlns:a16="http://schemas.microsoft.com/office/drawing/2014/main" id="{4E1C0BD7-B692-46BD-A388-C46FD10F1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0288" y="273050"/>
            <a:ext cx="106997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alt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Extra Condensed SemiB"/>
              <a:ea typeface="Fira Sans Extra Condensed SemiB"/>
              <a:cs typeface="Fira Sans Extra Condensed SemiB"/>
              <a:sym typeface="Fira Sans Extra Condensed SemiB"/>
            </a:endParaRPr>
          </a:p>
        </p:txBody>
      </p:sp>
      <p:sp>
        <p:nvSpPr>
          <p:cNvPr id="3076" name="Google Shape;237;p19">
            <a:extLst>
              <a:ext uri="{FF2B5EF4-FFF2-40B4-BE49-F238E27FC236}">
                <a16:creationId xmlns:a16="http://schemas.microsoft.com/office/drawing/2014/main" id="{F3777C05-5491-4D08-8623-72F8C1753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4463" y="1555750"/>
            <a:ext cx="59372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Condensed Medium"/>
                <a:ea typeface="Fira Sans Condensed Medium"/>
                <a:cs typeface="Fira Sans Condensed Medium"/>
                <a:sym typeface="Fira Sans Condensed Medium"/>
              </a:rPr>
              <a:t>28%</a:t>
            </a:r>
            <a:endParaRPr kumimoji="0" lang="es-CO" alt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Condensed Medium"/>
              <a:ea typeface="Fira Sans Condensed Medium"/>
              <a:cs typeface="Fira Sans Condensed Medium"/>
              <a:sym typeface="Fira Sans Condensed Medium"/>
            </a:endParaRPr>
          </a:p>
        </p:txBody>
      </p:sp>
      <p:sp>
        <p:nvSpPr>
          <p:cNvPr id="3077" name="Google Shape;238;p19">
            <a:extLst>
              <a:ext uri="{FF2B5EF4-FFF2-40B4-BE49-F238E27FC236}">
                <a16:creationId xmlns:a16="http://schemas.microsoft.com/office/drawing/2014/main" id="{FFF3DF2F-0E0E-434C-A880-5BC448972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3" y="1555750"/>
            <a:ext cx="61912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Condensed Medium"/>
                <a:ea typeface="Fira Sans Condensed Medium"/>
                <a:cs typeface="Fira Sans Condensed Medium"/>
                <a:sym typeface="Fira Sans Condensed Medium"/>
              </a:rPr>
              <a:t>21%</a:t>
            </a:r>
            <a:endParaRPr kumimoji="0" lang="es-CO" alt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Condensed Medium"/>
              <a:ea typeface="Fira Sans Condensed Medium"/>
              <a:cs typeface="Fira Sans Condensed Medium"/>
              <a:sym typeface="Fira Sans Condensed Medium"/>
            </a:endParaRPr>
          </a:p>
        </p:txBody>
      </p:sp>
      <p:sp>
        <p:nvSpPr>
          <p:cNvPr id="3078" name="Google Shape;244;p19">
            <a:extLst>
              <a:ext uri="{FF2B5EF4-FFF2-40B4-BE49-F238E27FC236}">
                <a16:creationId xmlns:a16="http://schemas.microsoft.com/office/drawing/2014/main" id="{8D39C637-CE51-4AAC-8784-FC07B2B5CC56}"/>
              </a:ext>
            </a:extLst>
          </p:cNvPr>
          <p:cNvSpPr>
            <a:spLocks/>
          </p:cNvSpPr>
          <p:nvPr/>
        </p:nvSpPr>
        <p:spPr bwMode="auto">
          <a:xfrm>
            <a:off x="4384675" y="1150938"/>
            <a:ext cx="374650" cy="371475"/>
          </a:xfrm>
          <a:custGeom>
            <a:avLst/>
            <a:gdLst>
              <a:gd name="T0" fmla="*/ 6963 w 11752"/>
              <a:gd name="T1" fmla="*/ 1765 h 11690"/>
              <a:gd name="T2" fmla="*/ 4852 w 11752"/>
              <a:gd name="T3" fmla="*/ 1765 h 11690"/>
              <a:gd name="T4" fmla="*/ 2489 w 11752"/>
              <a:gd name="T5" fmla="*/ 3466 h 11690"/>
              <a:gd name="T6" fmla="*/ 2836 w 11752"/>
              <a:gd name="T7" fmla="*/ 4916 h 11690"/>
              <a:gd name="T8" fmla="*/ 2237 w 11752"/>
              <a:gd name="T9" fmla="*/ 5420 h 11690"/>
              <a:gd name="T10" fmla="*/ 2143 w 11752"/>
              <a:gd name="T11" fmla="*/ 3813 h 11690"/>
              <a:gd name="T12" fmla="*/ 9326 w 11752"/>
              <a:gd name="T13" fmla="*/ 3466 h 11690"/>
              <a:gd name="T14" fmla="*/ 9704 w 11752"/>
              <a:gd name="T15" fmla="*/ 5199 h 11690"/>
              <a:gd name="T16" fmla="*/ 9389 w 11752"/>
              <a:gd name="T17" fmla="*/ 5168 h 11690"/>
              <a:gd name="T18" fmla="*/ 8979 w 11752"/>
              <a:gd name="T19" fmla="*/ 3813 h 11690"/>
              <a:gd name="T20" fmla="*/ 5923 w 11752"/>
              <a:gd name="T21" fmla="*/ 3466 h 11690"/>
              <a:gd name="T22" fmla="*/ 7971 w 11752"/>
              <a:gd name="T23" fmla="*/ 5105 h 11690"/>
              <a:gd name="T24" fmla="*/ 5923 w 11752"/>
              <a:gd name="T25" fmla="*/ 7152 h 11690"/>
              <a:gd name="T26" fmla="*/ 3876 w 11752"/>
              <a:gd name="T27" fmla="*/ 5105 h 11690"/>
              <a:gd name="T28" fmla="*/ 5923 w 11752"/>
              <a:gd name="T29" fmla="*/ 3466 h 11690"/>
              <a:gd name="T30" fmla="*/ 11122 w 11752"/>
              <a:gd name="T31" fmla="*/ 2395 h 11690"/>
              <a:gd name="T32" fmla="*/ 11059 w 11752"/>
              <a:gd name="T33" fmla="*/ 6144 h 11690"/>
              <a:gd name="T34" fmla="*/ 9263 w 11752"/>
              <a:gd name="T35" fmla="*/ 9421 h 11690"/>
              <a:gd name="T36" fmla="*/ 9011 w 11752"/>
              <a:gd name="T37" fmla="*/ 10933 h 11690"/>
              <a:gd name="T38" fmla="*/ 6270 w 11752"/>
              <a:gd name="T39" fmla="*/ 8097 h 11690"/>
              <a:gd name="T40" fmla="*/ 8475 w 11752"/>
              <a:gd name="T41" fmla="*/ 5546 h 11690"/>
              <a:gd name="T42" fmla="*/ 8948 w 11752"/>
              <a:gd name="T43" fmla="*/ 5546 h 11690"/>
              <a:gd name="T44" fmla="*/ 7751 w 11752"/>
              <a:gd name="T45" fmla="*/ 7215 h 11690"/>
              <a:gd name="T46" fmla="*/ 7999 w 11752"/>
              <a:gd name="T47" fmla="*/ 7751 h 11690"/>
              <a:gd name="T48" fmla="*/ 10082 w 11752"/>
              <a:gd name="T49" fmla="*/ 5829 h 11690"/>
              <a:gd name="T50" fmla="*/ 10397 w 11752"/>
              <a:gd name="T51" fmla="*/ 2395 h 11690"/>
              <a:gd name="T52" fmla="*/ 1103 w 11752"/>
              <a:gd name="T53" fmla="*/ 2080 h 11690"/>
              <a:gd name="T54" fmla="*/ 1450 w 11752"/>
              <a:gd name="T55" fmla="*/ 5168 h 11690"/>
              <a:gd name="T56" fmla="*/ 3624 w 11752"/>
              <a:gd name="T57" fmla="*/ 7719 h 11690"/>
              <a:gd name="T58" fmla="*/ 4096 w 11752"/>
              <a:gd name="T59" fmla="*/ 7719 h 11690"/>
              <a:gd name="T60" fmla="*/ 2930 w 11752"/>
              <a:gd name="T61" fmla="*/ 6050 h 11690"/>
              <a:gd name="T62" fmla="*/ 3155 w 11752"/>
              <a:gd name="T63" fmla="*/ 5506 h 11690"/>
              <a:gd name="T64" fmla="*/ 5293 w 11752"/>
              <a:gd name="T65" fmla="*/ 7436 h 11690"/>
              <a:gd name="T66" fmla="*/ 5608 w 11752"/>
              <a:gd name="T67" fmla="*/ 10996 h 11690"/>
              <a:gd name="T68" fmla="*/ 2836 w 11752"/>
              <a:gd name="T69" fmla="*/ 10303 h 11690"/>
              <a:gd name="T70" fmla="*/ 914 w 11752"/>
              <a:gd name="T71" fmla="*/ 6680 h 11690"/>
              <a:gd name="T72" fmla="*/ 757 w 11752"/>
              <a:gd name="T73" fmla="*/ 2427 h 11690"/>
              <a:gd name="T74" fmla="*/ 5860 w 11752"/>
              <a:gd name="T75" fmla="*/ 1 h 11690"/>
              <a:gd name="T76" fmla="*/ 4695 w 11752"/>
              <a:gd name="T77" fmla="*/ 2994 h 11690"/>
              <a:gd name="T78" fmla="*/ 3435 w 11752"/>
              <a:gd name="T79" fmla="*/ 3939 h 11690"/>
              <a:gd name="T80" fmla="*/ 2395 w 11752"/>
              <a:gd name="T81" fmla="*/ 2805 h 11690"/>
              <a:gd name="T82" fmla="*/ 2048 w 11752"/>
              <a:gd name="T83" fmla="*/ 2427 h 11690"/>
              <a:gd name="T84" fmla="*/ 0 w 11752"/>
              <a:gd name="T85" fmla="*/ 2427 h 11690"/>
              <a:gd name="T86" fmla="*/ 253 w 11752"/>
              <a:gd name="T87" fmla="*/ 7026 h 11690"/>
              <a:gd name="T88" fmla="*/ 2048 w 11752"/>
              <a:gd name="T89" fmla="*/ 10303 h 11690"/>
              <a:gd name="T90" fmla="*/ 2395 w 11752"/>
              <a:gd name="T91" fmla="*/ 11689 h 11690"/>
              <a:gd name="T92" fmla="*/ 9641 w 11752"/>
              <a:gd name="T93" fmla="*/ 11342 h 11690"/>
              <a:gd name="T94" fmla="*/ 9799 w 11752"/>
              <a:gd name="T95" fmla="*/ 9799 h 11690"/>
              <a:gd name="T96" fmla="*/ 11689 w 11752"/>
              <a:gd name="T97" fmla="*/ 6176 h 11690"/>
              <a:gd name="T98" fmla="*/ 10712 w 11752"/>
              <a:gd name="T99" fmla="*/ 1418 h 11690"/>
              <a:gd name="T100" fmla="*/ 9704 w 11752"/>
              <a:gd name="T101" fmla="*/ 2836 h 11690"/>
              <a:gd name="T102" fmla="*/ 8318 w 11752"/>
              <a:gd name="T103" fmla="*/ 3813 h 11690"/>
              <a:gd name="T104" fmla="*/ 7814 w 11752"/>
              <a:gd name="T105" fmla="*/ 3435 h 11690"/>
              <a:gd name="T106" fmla="*/ 7593 w 11752"/>
              <a:gd name="T107" fmla="*/ 1734 h 1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752" h="11690" extrusionOk="0">
                <a:moveTo>
                  <a:pt x="5923" y="694"/>
                </a:moveTo>
                <a:cubicBezTo>
                  <a:pt x="6490" y="694"/>
                  <a:pt x="6963" y="1166"/>
                  <a:pt x="6963" y="1765"/>
                </a:cubicBezTo>
                <a:cubicBezTo>
                  <a:pt x="6963" y="2332"/>
                  <a:pt x="6490" y="2805"/>
                  <a:pt x="5923" y="2805"/>
                </a:cubicBezTo>
                <a:cubicBezTo>
                  <a:pt x="5325" y="2805"/>
                  <a:pt x="4852" y="2332"/>
                  <a:pt x="4852" y="1765"/>
                </a:cubicBezTo>
                <a:cubicBezTo>
                  <a:pt x="4852" y="1229"/>
                  <a:pt x="5325" y="694"/>
                  <a:pt x="5923" y="694"/>
                </a:cubicBezTo>
                <a:close/>
                <a:moveTo>
                  <a:pt x="2489" y="3466"/>
                </a:moveTo>
                <a:cubicBezTo>
                  <a:pt x="2678" y="3466"/>
                  <a:pt x="2836" y="3624"/>
                  <a:pt x="2836" y="3813"/>
                </a:cubicBezTo>
                <a:lnTo>
                  <a:pt x="2836" y="4916"/>
                </a:lnTo>
                <a:cubicBezTo>
                  <a:pt x="2678" y="4947"/>
                  <a:pt x="2584" y="5042"/>
                  <a:pt x="2458" y="5168"/>
                </a:cubicBezTo>
                <a:cubicBezTo>
                  <a:pt x="2363" y="5231"/>
                  <a:pt x="2300" y="5357"/>
                  <a:pt x="2237" y="5420"/>
                </a:cubicBezTo>
                <a:cubicBezTo>
                  <a:pt x="2174" y="5357"/>
                  <a:pt x="2143" y="5262"/>
                  <a:pt x="2143" y="5199"/>
                </a:cubicBezTo>
                <a:lnTo>
                  <a:pt x="2143" y="3813"/>
                </a:lnTo>
                <a:cubicBezTo>
                  <a:pt x="2143" y="3624"/>
                  <a:pt x="2300" y="3466"/>
                  <a:pt x="2489" y="3466"/>
                </a:cubicBezTo>
                <a:close/>
                <a:moveTo>
                  <a:pt x="9326" y="3466"/>
                </a:moveTo>
                <a:cubicBezTo>
                  <a:pt x="9546" y="3466"/>
                  <a:pt x="9704" y="3624"/>
                  <a:pt x="9704" y="3813"/>
                </a:cubicBezTo>
                <a:lnTo>
                  <a:pt x="9704" y="5199"/>
                </a:lnTo>
                <a:cubicBezTo>
                  <a:pt x="9704" y="5262"/>
                  <a:pt x="9641" y="5357"/>
                  <a:pt x="9578" y="5420"/>
                </a:cubicBezTo>
                <a:cubicBezTo>
                  <a:pt x="9546" y="5294"/>
                  <a:pt x="9452" y="5231"/>
                  <a:pt x="9389" y="5168"/>
                </a:cubicBezTo>
                <a:cubicBezTo>
                  <a:pt x="9263" y="5042"/>
                  <a:pt x="9137" y="4947"/>
                  <a:pt x="8979" y="4916"/>
                </a:cubicBezTo>
                <a:lnTo>
                  <a:pt x="8979" y="3813"/>
                </a:lnTo>
                <a:cubicBezTo>
                  <a:pt x="9011" y="3624"/>
                  <a:pt x="9168" y="3466"/>
                  <a:pt x="9326" y="3466"/>
                </a:cubicBezTo>
                <a:close/>
                <a:moveTo>
                  <a:pt x="5923" y="3466"/>
                </a:moveTo>
                <a:cubicBezTo>
                  <a:pt x="6900" y="3466"/>
                  <a:pt x="7814" y="4096"/>
                  <a:pt x="8160" y="4947"/>
                </a:cubicBezTo>
                <a:cubicBezTo>
                  <a:pt x="8066" y="5010"/>
                  <a:pt x="8003" y="5042"/>
                  <a:pt x="7971" y="5105"/>
                </a:cubicBezTo>
                <a:lnTo>
                  <a:pt x="6081" y="6963"/>
                </a:lnTo>
                <a:cubicBezTo>
                  <a:pt x="6018" y="6995"/>
                  <a:pt x="5955" y="7089"/>
                  <a:pt x="5923" y="7152"/>
                </a:cubicBezTo>
                <a:cubicBezTo>
                  <a:pt x="5860" y="7089"/>
                  <a:pt x="5797" y="7026"/>
                  <a:pt x="5766" y="6963"/>
                </a:cubicBezTo>
                <a:lnTo>
                  <a:pt x="3876" y="5105"/>
                </a:lnTo>
                <a:cubicBezTo>
                  <a:pt x="3781" y="5042"/>
                  <a:pt x="3750" y="5010"/>
                  <a:pt x="3655" y="4947"/>
                </a:cubicBezTo>
                <a:cubicBezTo>
                  <a:pt x="4033" y="4096"/>
                  <a:pt x="4915" y="3466"/>
                  <a:pt x="5923" y="3466"/>
                </a:cubicBezTo>
                <a:close/>
                <a:moveTo>
                  <a:pt x="10744" y="2049"/>
                </a:moveTo>
                <a:cubicBezTo>
                  <a:pt x="10964" y="2049"/>
                  <a:pt x="11122" y="2206"/>
                  <a:pt x="11122" y="2395"/>
                </a:cubicBezTo>
                <a:lnTo>
                  <a:pt x="11122" y="6144"/>
                </a:lnTo>
                <a:lnTo>
                  <a:pt x="11059" y="6144"/>
                </a:lnTo>
                <a:cubicBezTo>
                  <a:pt x="11059" y="6333"/>
                  <a:pt x="11027" y="6491"/>
                  <a:pt x="10901" y="6648"/>
                </a:cubicBezTo>
                <a:lnTo>
                  <a:pt x="9263" y="9421"/>
                </a:lnTo>
                <a:cubicBezTo>
                  <a:pt x="9105" y="9673"/>
                  <a:pt x="9011" y="9956"/>
                  <a:pt x="9011" y="10271"/>
                </a:cubicBezTo>
                <a:lnTo>
                  <a:pt x="9011" y="10933"/>
                </a:lnTo>
                <a:lnTo>
                  <a:pt x="6270" y="10933"/>
                </a:lnTo>
                <a:lnTo>
                  <a:pt x="6270" y="8097"/>
                </a:lnTo>
                <a:cubicBezTo>
                  <a:pt x="6270" y="7845"/>
                  <a:pt x="6396" y="7593"/>
                  <a:pt x="6585" y="7404"/>
                </a:cubicBezTo>
                <a:lnTo>
                  <a:pt x="8475" y="5546"/>
                </a:lnTo>
                <a:cubicBezTo>
                  <a:pt x="8538" y="5483"/>
                  <a:pt x="8625" y="5451"/>
                  <a:pt x="8712" y="5451"/>
                </a:cubicBezTo>
                <a:cubicBezTo>
                  <a:pt x="8798" y="5451"/>
                  <a:pt x="8885" y="5483"/>
                  <a:pt x="8948" y="5546"/>
                </a:cubicBezTo>
                <a:cubicBezTo>
                  <a:pt x="9074" y="5672"/>
                  <a:pt x="9074" y="5892"/>
                  <a:pt x="8948" y="6018"/>
                </a:cubicBezTo>
                <a:lnTo>
                  <a:pt x="7751" y="7215"/>
                </a:lnTo>
                <a:cubicBezTo>
                  <a:pt x="7656" y="7310"/>
                  <a:pt x="7656" y="7562"/>
                  <a:pt x="7751" y="7656"/>
                </a:cubicBezTo>
                <a:cubicBezTo>
                  <a:pt x="7814" y="7719"/>
                  <a:pt x="7908" y="7751"/>
                  <a:pt x="7999" y="7751"/>
                </a:cubicBezTo>
                <a:cubicBezTo>
                  <a:pt x="8089" y="7751"/>
                  <a:pt x="8176" y="7719"/>
                  <a:pt x="8223" y="7656"/>
                </a:cubicBezTo>
                <a:lnTo>
                  <a:pt x="10082" y="5829"/>
                </a:lnTo>
                <a:cubicBezTo>
                  <a:pt x="10271" y="5609"/>
                  <a:pt x="10397" y="5388"/>
                  <a:pt x="10397" y="5105"/>
                </a:cubicBezTo>
                <a:lnTo>
                  <a:pt x="10397" y="2395"/>
                </a:lnTo>
                <a:cubicBezTo>
                  <a:pt x="10397" y="2206"/>
                  <a:pt x="10555" y="2049"/>
                  <a:pt x="10744" y="2049"/>
                </a:cubicBezTo>
                <a:close/>
                <a:moveTo>
                  <a:pt x="1103" y="2080"/>
                </a:moveTo>
                <a:cubicBezTo>
                  <a:pt x="1292" y="2080"/>
                  <a:pt x="1450" y="2238"/>
                  <a:pt x="1450" y="2427"/>
                </a:cubicBezTo>
                <a:lnTo>
                  <a:pt x="1450" y="5168"/>
                </a:lnTo>
                <a:cubicBezTo>
                  <a:pt x="1450" y="5420"/>
                  <a:pt x="1576" y="5672"/>
                  <a:pt x="1796" y="5861"/>
                </a:cubicBezTo>
                <a:lnTo>
                  <a:pt x="3624" y="7719"/>
                </a:lnTo>
                <a:cubicBezTo>
                  <a:pt x="3687" y="7782"/>
                  <a:pt x="3781" y="7814"/>
                  <a:pt x="3872" y="7814"/>
                </a:cubicBezTo>
                <a:cubicBezTo>
                  <a:pt x="3962" y="7814"/>
                  <a:pt x="4049" y="7782"/>
                  <a:pt x="4096" y="7719"/>
                </a:cubicBezTo>
                <a:cubicBezTo>
                  <a:pt x="4222" y="7593"/>
                  <a:pt x="4222" y="7373"/>
                  <a:pt x="4096" y="7247"/>
                </a:cubicBezTo>
                <a:lnTo>
                  <a:pt x="2930" y="6050"/>
                </a:lnTo>
                <a:cubicBezTo>
                  <a:pt x="2804" y="5955"/>
                  <a:pt x="2804" y="5703"/>
                  <a:pt x="2930" y="5577"/>
                </a:cubicBezTo>
                <a:cubicBezTo>
                  <a:pt x="2978" y="5530"/>
                  <a:pt x="3064" y="5506"/>
                  <a:pt x="3155" y="5506"/>
                </a:cubicBezTo>
                <a:cubicBezTo>
                  <a:pt x="3245" y="5506"/>
                  <a:pt x="3340" y="5530"/>
                  <a:pt x="3403" y="5577"/>
                </a:cubicBezTo>
                <a:lnTo>
                  <a:pt x="5293" y="7436"/>
                </a:lnTo>
                <a:cubicBezTo>
                  <a:pt x="5482" y="7625"/>
                  <a:pt x="5608" y="7877"/>
                  <a:pt x="5608" y="8161"/>
                </a:cubicBezTo>
                <a:lnTo>
                  <a:pt x="5608" y="10996"/>
                </a:lnTo>
                <a:lnTo>
                  <a:pt x="2836" y="10996"/>
                </a:lnTo>
                <a:lnTo>
                  <a:pt x="2836" y="10303"/>
                </a:lnTo>
                <a:cubicBezTo>
                  <a:pt x="2804" y="10051"/>
                  <a:pt x="2710" y="9736"/>
                  <a:pt x="2552" y="9452"/>
                </a:cubicBezTo>
                <a:lnTo>
                  <a:pt x="914" y="6680"/>
                </a:lnTo>
                <a:cubicBezTo>
                  <a:pt x="851" y="6522"/>
                  <a:pt x="757" y="6333"/>
                  <a:pt x="757" y="6176"/>
                </a:cubicBezTo>
                <a:lnTo>
                  <a:pt x="757" y="2427"/>
                </a:lnTo>
                <a:cubicBezTo>
                  <a:pt x="757" y="2238"/>
                  <a:pt x="914" y="2080"/>
                  <a:pt x="1103" y="2080"/>
                </a:cubicBezTo>
                <a:close/>
                <a:moveTo>
                  <a:pt x="5860" y="1"/>
                </a:moveTo>
                <a:cubicBezTo>
                  <a:pt x="4915" y="1"/>
                  <a:pt x="4128" y="788"/>
                  <a:pt x="4128" y="1734"/>
                </a:cubicBezTo>
                <a:cubicBezTo>
                  <a:pt x="4128" y="2206"/>
                  <a:pt x="4348" y="2647"/>
                  <a:pt x="4695" y="2994"/>
                </a:cubicBezTo>
                <a:cubicBezTo>
                  <a:pt x="4411" y="3120"/>
                  <a:pt x="4191" y="3214"/>
                  <a:pt x="3939" y="3435"/>
                </a:cubicBezTo>
                <a:cubicBezTo>
                  <a:pt x="3750" y="3592"/>
                  <a:pt x="3592" y="3750"/>
                  <a:pt x="3435" y="3939"/>
                </a:cubicBezTo>
                <a:lnTo>
                  <a:pt x="3435" y="3813"/>
                </a:lnTo>
                <a:cubicBezTo>
                  <a:pt x="3435" y="3246"/>
                  <a:pt x="2962" y="2805"/>
                  <a:pt x="2395" y="2805"/>
                </a:cubicBezTo>
                <a:cubicBezTo>
                  <a:pt x="2300" y="2805"/>
                  <a:pt x="2174" y="2836"/>
                  <a:pt x="2048" y="2836"/>
                </a:cubicBezTo>
                <a:lnTo>
                  <a:pt x="2048" y="2427"/>
                </a:lnTo>
                <a:cubicBezTo>
                  <a:pt x="2048" y="1891"/>
                  <a:pt x="1576" y="1418"/>
                  <a:pt x="1040" y="1418"/>
                </a:cubicBezTo>
                <a:cubicBezTo>
                  <a:pt x="473" y="1418"/>
                  <a:pt x="0" y="1891"/>
                  <a:pt x="0" y="2427"/>
                </a:cubicBezTo>
                <a:lnTo>
                  <a:pt x="0" y="6176"/>
                </a:lnTo>
                <a:cubicBezTo>
                  <a:pt x="0" y="6491"/>
                  <a:pt x="95" y="6806"/>
                  <a:pt x="253" y="7026"/>
                </a:cubicBezTo>
                <a:lnTo>
                  <a:pt x="1891" y="9799"/>
                </a:lnTo>
                <a:cubicBezTo>
                  <a:pt x="1985" y="9956"/>
                  <a:pt x="2048" y="10145"/>
                  <a:pt x="2048" y="10303"/>
                </a:cubicBezTo>
                <a:lnTo>
                  <a:pt x="2048" y="11342"/>
                </a:lnTo>
                <a:cubicBezTo>
                  <a:pt x="2048" y="11532"/>
                  <a:pt x="2206" y="11689"/>
                  <a:pt x="2395" y="11689"/>
                </a:cubicBezTo>
                <a:lnTo>
                  <a:pt x="9294" y="11689"/>
                </a:lnTo>
                <a:cubicBezTo>
                  <a:pt x="9483" y="11689"/>
                  <a:pt x="9641" y="11532"/>
                  <a:pt x="9641" y="11342"/>
                </a:cubicBezTo>
                <a:lnTo>
                  <a:pt x="9641" y="10303"/>
                </a:lnTo>
                <a:cubicBezTo>
                  <a:pt x="9641" y="10114"/>
                  <a:pt x="9704" y="9956"/>
                  <a:pt x="9799" y="9799"/>
                </a:cubicBezTo>
                <a:lnTo>
                  <a:pt x="11468" y="7026"/>
                </a:lnTo>
                <a:cubicBezTo>
                  <a:pt x="11626" y="6774"/>
                  <a:pt x="11689" y="6491"/>
                  <a:pt x="11689" y="6176"/>
                </a:cubicBezTo>
                <a:lnTo>
                  <a:pt x="11689" y="2427"/>
                </a:lnTo>
                <a:cubicBezTo>
                  <a:pt x="11752" y="1891"/>
                  <a:pt x="11279" y="1418"/>
                  <a:pt x="10712" y="1418"/>
                </a:cubicBezTo>
                <a:cubicBezTo>
                  <a:pt x="10177" y="1418"/>
                  <a:pt x="9704" y="1891"/>
                  <a:pt x="9704" y="2427"/>
                </a:cubicBezTo>
                <a:lnTo>
                  <a:pt x="9704" y="2836"/>
                </a:lnTo>
                <a:cubicBezTo>
                  <a:pt x="9578" y="2805"/>
                  <a:pt x="9452" y="2805"/>
                  <a:pt x="9326" y="2805"/>
                </a:cubicBezTo>
                <a:cubicBezTo>
                  <a:pt x="8790" y="2805"/>
                  <a:pt x="8318" y="3246"/>
                  <a:pt x="8318" y="3813"/>
                </a:cubicBezTo>
                <a:lnTo>
                  <a:pt x="8318" y="3939"/>
                </a:lnTo>
                <a:cubicBezTo>
                  <a:pt x="8160" y="3750"/>
                  <a:pt x="8003" y="3592"/>
                  <a:pt x="7814" y="3435"/>
                </a:cubicBezTo>
                <a:cubicBezTo>
                  <a:pt x="7562" y="3246"/>
                  <a:pt x="7341" y="3088"/>
                  <a:pt x="7058" y="2994"/>
                </a:cubicBezTo>
                <a:cubicBezTo>
                  <a:pt x="7404" y="2647"/>
                  <a:pt x="7593" y="2206"/>
                  <a:pt x="7593" y="1734"/>
                </a:cubicBezTo>
                <a:cubicBezTo>
                  <a:pt x="7593" y="788"/>
                  <a:pt x="6806" y="1"/>
                  <a:pt x="586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9" name="Google Shape;1400;p38">
            <a:extLst>
              <a:ext uri="{FF2B5EF4-FFF2-40B4-BE49-F238E27FC236}">
                <a16:creationId xmlns:a16="http://schemas.microsoft.com/office/drawing/2014/main" id="{0EF331FA-C20A-4BE5-843A-ECB41C276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1325" y="1587500"/>
            <a:ext cx="392271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Alcaldía de Bucaramanga</a:t>
            </a:r>
          </a:p>
        </p:txBody>
      </p:sp>
      <p:sp>
        <p:nvSpPr>
          <p:cNvPr id="3080" name="Google Shape;1401;p38">
            <a:extLst>
              <a:ext uri="{FF2B5EF4-FFF2-40B4-BE49-F238E27FC236}">
                <a16:creationId xmlns:a16="http://schemas.microsoft.com/office/drawing/2014/main" id="{A405CC24-EB36-4E76-95C1-63CB716FF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7038" y="2346325"/>
            <a:ext cx="35242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Transito de Bucaramanga</a:t>
            </a:r>
          </a:p>
        </p:txBody>
      </p:sp>
      <p:sp>
        <p:nvSpPr>
          <p:cNvPr id="3081" name="Google Shape;1402;p38">
            <a:extLst>
              <a:ext uri="{FF2B5EF4-FFF2-40B4-BE49-F238E27FC236}">
                <a16:creationId xmlns:a16="http://schemas.microsoft.com/office/drawing/2014/main" id="{E2B63DE4-6228-4E06-B479-F74611FCC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1325" y="3127375"/>
            <a:ext cx="177958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1217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Isabu</a:t>
            </a:r>
            <a:endParaRPr kumimoji="0" lang="es-CO" altLang="es-CO" sz="2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82" name="Google Shape;1403;p38">
            <a:extLst>
              <a:ext uri="{FF2B5EF4-FFF2-40B4-BE49-F238E27FC236}">
                <a16:creationId xmlns:a16="http://schemas.microsoft.com/office/drawing/2014/main" id="{E5CBE0B5-E355-444E-99B9-4B918A3F2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1325" y="4502150"/>
            <a:ext cx="3856038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Bomberos de Bucaramanga</a:t>
            </a:r>
          </a:p>
        </p:txBody>
      </p:sp>
      <p:sp>
        <p:nvSpPr>
          <p:cNvPr id="157" name="Rectángulo 156">
            <a:extLst>
              <a:ext uri="{FF2B5EF4-FFF2-40B4-BE49-F238E27FC236}">
                <a16:creationId xmlns:a16="http://schemas.microsoft.com/office/drawing/2014/main" id="{B778368A-A14A-4877-B0F2-56D437F232CB}"/>
              </a:ext>
            </a:extLst>
          </p:cNvPr>
          <p:cNvSpPr/>
          <p:nvPr/>
        </p:nvSpPr>
        <p:spPr>
          <a:xfrm>
            <a:off x="4144963" y="4621213"/>
            <a:ext cx="2462212" cy="4016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r" defTabSz="16255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$</a:t>
            </a:r>
            <a:r>
              <a:rPr kumimoji="0" lang="es-CO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17.338.510</a:t>
            </a: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</a:p>
        </p:txBody>
      </p:sp>
      <p:sp>
        <p:nvSpPr>
          <p:cNvPr id="158" name="Rectángulo 157">
            <a:extLst>
              <a:ext uri="{FF2B5EF4-FFF2-40B4-BE49-F238E27FC236}">
                <a16:creationId xmlns:a16="http://schemas.microsoft.com/office/drawing/2014/main" id="{80F65079-B79C-445D-B3B2-1064EA3A7180}"/>
              </a:ext>
            </a:extLst>
          </p:cNvPr>
          <p:cNvSpPr/>
          <p:nvPr/>
        </p:nvSpPr>
        <p:spPr>
          <a:xfrm>
            <a:off x="4130675" y="3859213"/>
            <a:ext cx="2462213" cy="400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r" defTabSz="16255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 $</a:t>
            </a:r>
            <a:r>
              <a:rPr kumimoji="0" lang="es-CO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27.467.804</a:t>
            </a:r>
            <a:endParaRPr kumimoji="0" lang="es-CO" sz="25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59" name="Rectángulo 158">
            <a:extLst>
              <a:ext uri="{FF2B5EF4-FFF2-40B4-BE49-F238E27FC236}">
                <a16:creationId xmlns:a16="http://schemas.microsoft.com/office/drawing/2014/main" id="{941511DC-45E9-4F1F-8AE1-1355DF7E3BAF}"/>
              </a:ext>
            </a:extLst>
          </p:cNvPr>
          <p:cNvSpPr/>
          <p:nvPr/>
        </p:nvSpPr>
        <p:spPr>
          <a:xfrm>
            <a:off x="4130675" y="3198813"/>
            <a:ext cx="2500313" cy="38576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r" defTabSz="16255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 $</a:t>
            </a:r>
            <a:r>
              <a:rPr kumimoji="0" lang="es-CO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48.328.806</a:t>
            </a: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</a:p>
        </p:txBody>
      </p:sp>
      <p:sp>
        <p:nvSpPr>
          <p:cNvPr id="160" name="Rectángulo 159">
            <a:extLst>
              <a:ext uri="{FF2B5EF4-FFF2-40B4-BE49-F238E27FC236}">
                <a16:creationId xmlns:a16="http://schemas.microsoft.com/office/drawing/2014/main" id="{7659A504-88DC-477E-BDEC-A0D517670E23}"/>
              </a:ext>
            </a:extLst>
          </p:cNvPr>
          <p:cNvSpPr/>
          <p:nvPr/>
        </p:nvSpPr>
        <p:spPr>
          <a:xfrm>
            <a:off x="4144963" y="1687513"/>
            <a:ext cx="2447925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r" defTabSz="16255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$</a:t>
            </a:r>
            <a:r>
              <a:rPr kumimoji="0" lang="es-CO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1.892.099.921</a:t>
            </a: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</a:p>
        </p:txBody>
      </p:sp>
      <p:sp>
        <p:nvSpPr>
          <p:cNvPr id="3087" name="Google Shape;1403;p38">
            <a:extLst>
              <a:ext uri="{FF2B5EF4-FFF2-40B4-BE49-F238E27FC236}">
                <a16:creationId xmlns:a16="http://schemas.microsoft.com/office/drawing/2014/main" id="{44CDD508-443D-4F74-AA18-1424C1FB5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1325" y="5140325"/>
            <a:ext cx="323215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1217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altLang="es-CO" sz="2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1217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Inst. Mpal De Cultura</a:t>
            </a:r>
          </a:p>
          <a:p>
            <a:pPr marL="0" marR="0" lvl="0" indent="0" algn="l" defTabSz="1217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altLang="es-CO" sz="2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88" name="Google Shape;1403;p38">
            <a:extLst>
              <a:ext uri="{FF2B5EF4-FFF2-40B4-BE49-F238E27FC236}">
                <a16:creationId xmlns:a16="http://schemas.microsoft.com/office/drawing/2014/main" id="{DDA3DECC-48A0-481F-8ECD-BC74A00A7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7038" y="3752850"/>
            <a:ext cx="3856037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Caja de Previsión Municipal</a:t>
            </a:r>
          </a:p>
        </p:txBody>
      </p:sp>
      <p:sp>
        <p:nvSpPr>
          <p:cNvPr id="165" name="Rectángulo 164">
            <a:extLst>
              <a:ext uri="{FF2B5EF4-FFF2-40B4-BE49-F238E27FC236}">
                <a16:creationId xmlns:a16="http://schemas.microsoft.com/office/drawing/2014/main" id="{C02109CE-CCA3-4C92-A2B2-0AEA8DA40EDD}"/>
              </a:ext>
            </a:extLst>
          </p:cNvPr>
          <p:cNvSpPr/>
          <p:nvPr/>
        </p:nvSpPr>
        <p:spPr>
          <a:xfrm>
            <a:off x="4094163" y="5297488"/>
            <a:ext cx="2498725" cy="3857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r" defTabSz="16255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  <a:sym typeface="Arial"/>
              </a:rPr>
              <a:t> </a:t>
            </a: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$</a:t>
            </a:r>
            <a:r>
              <a:rPr kumimoji="0" lang="es-CO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908.526</a:t>
            </a: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</a:p>
        </p:txBody>
      </p:sp>
      <p:sp>
        <p:nvSpPr>
          <p:cNvPr id="167" name="Google Shape;385;p24">
            <a:extLst>
              <a:ext uri="{FF2B5EF4-FFF2-40B4-BE49-F238E27FC236}">
                <a16:creationId xmlns:a16="http://schemas.microsoft.com/office/drawing/2014/main" id="{F8590AC2-DEA3-4A56-8D26-59349B0B2C0B}"/>
              </a:ext>
            </a:extLst>
          </p:cNvPr>
          <p:cNvSpPr/>
          <p:nvPr/>
        </p:nvSpPr>
        <p:spPr>
          <a:xfrm>
            <a:off x="4144963" y="292100"/>
            <a:ext cx="7778750" cy="1152525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91" name="Google Shape;392;p24">
            <a:extLst>
              <a:ext uri="{FF2B5EF4-FFF2-40B4-BE49-F238E27FC236}">
                <a16:creationId xmlns:a16="http://schemas.microsoft.com/office/drawing/2014/main" id="{0B4DC540-07FA-44FE-A8FE-C22CBC3EF5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5275" y="293688"/>
            <a:ext cx="4002088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33" tIns="0" rIns="243833" bIns="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Total pensionados</a:t>
            </a:r>
          </a:p>
        </p:txBody>
      </p:sp>
      <p:sp>
        <p:nvSpPr>
          <p:cNvPr id="169" name="Google Shape;388;p24">
            <a:extLst>
              <a:ext uri="{FF2B5EF4-FFF2-40B4-BE49-F238E27FC236}">
                <a16:creationId xmlns:a16="http://schemas.microsoft.com/office/drawing/2014/main" id="{8FF027A2-C55D-459F-B073-38A421685FCA}"/>
              </a:ext>
            </a:extLst>
          </p:cNvPr>
          <p:cNvSpPr/>
          <p:nvPr/>
        </p:nvSpPr>
        <p:spPr>
          <a:xfrm rot="5400000">
            <a:off x="9747250" y="-515937"/>
            <a:ext cx="484187" cy="3221038"/>
          </a:xfrm>
          <a:prstGeom prst="flowChartOffpageConnector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1" name="Rectángulo 170">
            <a:extLst>
              <a:ext uri="{FF2B5EF4-FFF2-40B4-BE49-F238E27FC236}">
                <a16:creationId xmlns:a16="http://schemas.microsoft.com/office/drawing/2014/main" id="{50577ABF-306F-4C77-BB8F-CC0D62EE0F86}"/>
              </a:ext>
            </a:extLst>
          </p:cNvPr>
          <p:cNvSpPr/>
          <p:nvPr/>
        </p:nvSpPr>
        <p:spPr>
          <a:xfrm>
            <a:off x="4144963" y="2481263"/>
            <a:ext cx="2447925" cy="3857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r" defTabSz="16255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 $</a:t>
            </a:r>
            <a:r>
              <a:rPr kumimoji="0" lang="es-CO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64.902.757</a:t>
            </a:r>
            <a:r>
              <a:rPr kumimoji="0" lang="es-CO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</a:p>
        </p:txBody>
      </p:sp>
      <p:sp>
        <p:nvSpPr>
          <p:cNvPr id="185" name="Google Shape;388;p24">
            <a:extLst>
              <a:ext uri="{FF2B5EF4-FFF2-40B4-BE49-F238E27FC236}">
                <a16:creationId xmlns:a16="http://schemas.microsoft.com/office/drawing/2014/main" id="{FB45BD1F-FB82-4C09-84AF-39008674C1FA}"/>
              </a:ext>
            </a:extLst>
          </p:cNvPr>
          <p:cNvSpPr/>
          <p:nvPr/>
        </p:nvSpPr>
        <p:spPr>
          <a:xfrm>
            <a:off x="6630988" y="138113"/>
            <a:ext cx="1020762" cy="633412"/>
          </a:xfrm>
          <a:prstGeom prst="flowChartOffpage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2" name="Hexágono 41">
            <a:extLst>
              <a:ext uri="{FF2B5EF4-FFF2-40B4-BE49-F238E27FC236}">
                <a16:creationId xmlns:a16="http://schemas.microsoft.com/office/drawing/2014/main" id="{97AC6F73-072D-45B6-A38F-3FDC0015368A}"/>
              </a:ext>
            </a:extLst>
          </p:cNvPr>
          <p:cNvSpPr/>
          <p:nvPr/>
        </p:nvSpPr>
        <p:spPr>
          <a:xfrm rot="5400000">
            <a:off x="662782" y="1272381"/>
            <a:ext cx="808038" cy="93662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96" name="Google Shape;1400;p38">
            <a:extLst>
              <a:ext uri="{FF2B5EF4-FFF2-40B4-BE49-F238E27FC236}">
                <a16:creationId xmlns:a16="http://schemas.microsoft.com/office/drawing/2014/main" id="{8B1E13DA-DCD5-4DD8-A896-B26922A73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1382713"/>
            <a:ext cx="103505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802</a:t>
            </a:r>
          </a:p>
        </p:txBody>
      </p:sp>
      <p:sp>
        <p:nvSpPr>
          <p:cNvPr id="3097" name="Google Shape;238;p19">
            <a:extLst>
              <a:ext uri="{FF2B5EF4-FFF2-40B4-BE49-F238E27FC236}">
                <a16:creationId xmlns:a16="http://schemas.microsoft.com/office/drawing/2014/main" id="{F7A6F464-B2E4-482B-8B66-57258DDF3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1225" y="2387600"/>
            <a:ext cx="6191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Condensed Medium"/>
                <a:ea typeface="Fira Sans Condensed Medium"/>
                <a:cs typeface="Fira Sans Condensed Medium"/>
                <a:sym typeface="Fira Sans Condensed Medium"/>
              </a:rPr>
              <a:t>21%</a:t>
            </a:r>
            <a:endParaRPr kumimoji="0" lang="es-CO" alt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Condensed Medium"/>
              <a:ea typeface="Fira Sans Condensed Medium"/>
              <a:cs typeface="Fira Sans Condensed Medium"/>
              <a:sym typeface="Fira Sans Condensed Medium"/>
            </a:endParaRPr>
          </a:p>
        </p:txBody>
      </p:sp>
      <p:sp>
        <p:nvSpPr>
          <p:cNvPr id="45" name="Hexágono 44">
            <a:extLst>
              <a:ext uri="{FF2B5EF4-FFF2-40B4-BE49-F238E27FC236}">
                <a16:creationId xmlns:a16="http://schemas.microsoft.com/office/drawing/2014/main" id="{E77A81D5-3AB3-488B-BAA2-98603147C5A7}"/>
              </a:ext>
            </a:extLst>
          </p:cNvPr>
          <p:cNvSpPr/>
          <p:nvPr/>
        </p:nvSpPr>
        <p:spPr>
          <a:xfrm rot="5400000">
            <a:off x="2071688" y="2103437"/>
            <a:ext cx="806450" cy="93662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99" name="Google Shape;1400;p38">
            <a:extLst>
              <a:ext uri="{FF2B5EF4-FFF2-40B4-BE49-F238E27FC236}">
                <a16:creationId xmlns:a16="http://schemas.microsoft.com/office/drawing/2014/main" id="{18B0F4D4-E2A6-4C6A-9D59-1DB519AFE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5025" y="2230438"/>
            <a:ext cx="7397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45</a:t>
            </a:r>
          </a:p>
        </p:txBody>
      </p:sp>
      <p:sp>
        <p:nvSpPr>
          <p:cNvPr id="3100" name="Google Shape;238;p19">
            <a:extLst>
              <a:ext uri="{FF2B5EF4-FFF2-40B4-BE49-F238E27FC236}">
                <a16:creationId xmlns:a16="http://schemas.microsoft.com/office/drawing/2014/main" id="{A1DBC09E-38B8-4DEF-9059-273FB7A18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3" y="3178175"/>
            <a:ext cx="6191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Condensed Medium"/>
                <a:ea typeface="Fira Sans Condensed Medium"/>
                <a:cs typeface="Fira Sans Condensed Medium"/>
                <a:sym typeface="Fira Sans Condensed Medium"/>
              </a:rPr>
              <a:t>21%</a:t>
            </a:r>
            <a:endParaRPr kumimoji="0" lang="es-CO" alt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Condensed Medium"/>
              <a:ea typeface="Fira Sans Condensed Medium"/>
              <a:cs typeface="Fira Sans Condensed Medium"/>
              <a:sym typeface="Fira Sans Condensed Medium"/>
            </a:endParaRPr>
          </a:p>
        </p:txBody>
      </p:sp>
      <p:sp>
        <p:nvSpPr>
          <p:cNvPr id="48" name="Hexágono 47">
            <a:extLst>
              <a:ext uri="{FF2B5EF4-FFF2-40B4-BE49-F238E27FC236}">
                <a16:creationId xmlns:a16="http://schemas.microsoft.com/office/drawing/2014/main" id="{E2FB866A-8094-4634-9639-F1D5B4FC9117}"/>
              </a:ext>
            </a:extLst>
          </p:cNvPr>
          <p:cNvSpPr/>
          <p:nvPr/>
        </p:nvSpPr>
        <p:spPr>
          <a:xfrm rot="5400000">
            <a:off x="662782" y="2893219"/>
            <a:ext cx="808037" cy="93662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02" name="Google Shape;1400;p38">
            <a:extLst>
              <a:ext uri="{FF2B5EF4-FFF2-40B4-BE49-F238E27FC236}">
                <a16:creationId xmlns:a16="http://schemas.microsoft.com/office/drawing/2014/main" id="{628469F2-32DD-45F4-AA17-05831914D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3019425"/>
            <a:ext cx="74136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27</a:t>
            </a:r>
          </a:p>
        </p:txBody>
      </p:sp>
      <p:sp>
        <p:nvSpPr>
          <p:cNvPr id="3103" name="Google Shape;238;p19">
            <a:extLst>
              <a:ext uri="{FF2B5EF4-FFF2-40B4-BE49-F238E27FC236}">
                <a16:creationId xmlns:a16="http://schemas.microsoft.com/office/drawing/2014/main" id="{A4FF4CDB-D0BF-4F27-AB2C-5F0DCF0A6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8050" y="3859213"/>
            <a:ext cx="6191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Condensed Medium"/>
                <a:ea typeface="Fira Sans Condensed Medium"/>
                <a:cs typeface="Fira Sans Condensed Medium"/>
                <a:sym typeface="Fira Sans Condensed Medium"/>
              </a:rPr>
              <a:t>21%</a:t>
            </a:r>
            <a:endParaRPr kumimoji="0" lang="es-CO" alt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Condensed Medium"/>
              <a:ea typeface="Fira Sans Condensed Medium"/>
              <a:cs typeface="Fira Sans Condensed Medium"/>
              <a:sym typeface="Fira Sans Condensed Medium"/>
            </a:endParaRPr>
          </a:p>
        </p:txBody>
      </p:sp>
      <p:sp>
        <p:nvSpPr>
          <p:cNvPr id="53" name="Hexágono 52">
            <a:extLst>
              <a:ext uri="{FF2B5EF4-FFF2-40B4-BE49-F238E27FC236}">
                <a16:creationId xmlns:a16="http://schemas.microsoft.com/office/drawing/2014/main" id="{7311EF7B-626F-410B-9C12-EBB36CCB39A0}"/>
              </a:ext>
            </a:extLst>
          </p:cNvPr>
          <p:cNvSpPr/>
          <p:nvPr/>
        </p:nvSpPr>
        <p:spPr>
          <a:xfrm rot="5400000">
            <a:off x="2084388" y="3516312"/>
            <a:ext cx="806450" cy="93662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05" name="Google Shape;1400;p38">
            <a:extLst>
              <a:ext uri="{FF2B5EF4-FFF2-40B4-BE49-F238E27FC236}">
                <a16:creationId xmlns:a16="http://schemas.microsoft.com/office/drawing/2014/main" id="{D071539F-5DD8-44E5-9258-0D4A12ABA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0263" y="3638550"/>
            <a:ext cx="741362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11</a:t>
            </a:r>
          </a:p>
        </p:txBody>
      </p:sp>
      <p:sp>
        <p:nvSpPr>
          <p:cNvPr id="3106" name="Google Shape;238;p19">
            <a:extLst>
              <a:ext uri="{FF2B5EF4-FFF2-40B4-BE49-F238E27FC236}">
                <a16:creationId xmlns:a16="http://schemas.microsoft.com/office/drawing/2014/main" id="{009A09A0-48E9-4221-B782-AFE6DA4A3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3" y="4551363"/>
            <a:ext cx="6191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Condensed Medium"/>
                <a:ea typeface="Fira Sans Condensed Medium"/>
                <a:cs typeface="Fira Sans Condensed Medium"/>
                <a:sym typeface="Fira Sans Condensed Medium"/>
              </a:rPr>
              <a:t>21%</a:t>
            </a:r>
            <a:endParaRPr kumimoji="0" lang="es-CO" alt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Condensed Medium"/>
              <a:ea typeface="Fira Sans Condensed Medium"/>
              <a:cs typeface="Fira Sans Condensed Medium"/>
              <a:sym typeface="Fira Sans Condensed Medium"/>
            </a:endParaRPr>
          </a:p>
        </p:txBody>
      </p:sp>
      <p:sp>
        <p:nvSpPr>
          <p:cNvPr id="56" name="Hexágono 55">
            <a:extLst>
              <a:ext uri="{FF2B5EF4-FFF2-40B4-BE49-F238E27FC236}">
                <a16:creationId xmlns:a16="http://schemas.microsoft.com/office/drawing/2014/main" id="{8B3E78F9-EB01-41E0-97A2-0641BDE65E66}"/>
              </a:ext>
            </a:extLst>
          </p:cNvPr>
          <p:cNvSpPr/>
          <p:nvPr/>
        </p:nvSpPr>
        <p:spPr>
          <a:xfrm rot="5400000">
            <a:off x="663576" y="4267200"/>
            <a:ext cx="806450" cy="93662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08" name="Google Shape;1400;p38">
            <a:extLst>
              <a:ext uri="{FF2B5EF4-FFF2-40B4-BE49-F238E27FC236}">
                <a16:creationId xmlns:a16="http://schemas.microsoft.com/office/drawing/2014/main" id="{023590BC-C6FD-48C5-947F-F547896D4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4394200"/>
            <a:ext cx="74136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13</a:t>
            </a:r>
          </a:p>
        </p:txBody>
      </p:sp>
      <p:sp>
        <p:nvSpPr>
          <p:cNvPr id="3109" name="Google Shape;238;p19">
            <a:extLst>
              <a:ext uri="{FF2B5EF4-FFF2-40B4-BE49-F238E27FC236}">
                <a16:creationId xmlns:a16="http://schemas.microsoft.com/office/drawing/2014/main" id="{B2C53075-4825-46B3-BC8D-01DADB8D9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575" y="5172075"/>
            <a:ext cx="61912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Condensed Medium"/>
                <a:ea typeface="Fira Sans Condensed Medium"/>
                <a:cs typeface="Fira Sans Condensed Medium"/>
                <a:sym typeface="Fira Sans Condensed Medium"/>
              </a:rPr>
              <a:t>21%</a:t>
            </a:r>
            <a:endParaRPr kumimoji="0" lang="es-CO" alt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Condensed Medium"/>
              <a:ea typeface="Fira Sans Condensed Medium"/>
              <a:cs typeface="Fira Sans Condensed Medium"/>
              <a:sym typeface="Fira Sans Condensed Medium"/>
            </a:endParaRPr>
          </a:p>
        </p:txBody>
      </p:sp>
      <p:sp>
        <p:nvSpPr>
          <p:cNvPr id="60" name="Hexágono 59">
            <a:extLst>
              <a:ext uri="{FF2B5EF4-FFF2-40B4-BE49-F238E27FC236}">
                <a16:creationId xmlns:a16="http://schemas.microsoft.com/office/drawing/2014/main" id="{2CB202C5-3FDC-42C4-AF06-7BB4AE97BE99}"/>
              </a:ext>
            </a:extLst>
          </p:cNvPr>
          <p:cNvSpPr/>
          <p:nvPr/>
        </p:nvSpPr>
        <p:spPr>
          <a:xfrm rot="5400000">
            <a:off x="2078038" y="4887912"/>
            <a:ext cx="806450" cy="93662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11" name="Google Shape;1400;p38">
            <a:extLst>
              <a:ext uri="{FF2B5EF4-FFF2-40B4-BE49-F238E27FC236}">
                <a16:creationId xmlns:a16="http://schemas.microsoft.com/office/drawing/2014/main" id="{BE27B1E8-3A2B-4EDC-913D-3B76C77DF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9788" y="5014913"/>
            <a:ext cx="741362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01</a:t>
            </a:r>
          </a:p>
        </p:txBody>
      </p:sp>
      <p:sp>
        <p:nvSpPr>
          <p:cNvPr id="62" name="Google Shape;392;p24">
            <a:extLst>
              <a:ext uri="{FF2B5EF4-FFF2-40B4-BE49-F238E27FC236}">
                <a16:creationId xmlns:a16="http://schemas.microsoft.com/office/drawing/2014/main" id="{5EC089A4-7648-4AAE-A314-AB8832E86409}"/>
              </a:ext>
            </a:extLst>
          </p:cNvPr>
          <p:cNvSpPr txBox="1"/>
          <p:nvPr/>
        </p:nvSpPr>
        <p:spPr>
          <a:xfrm>
            <a:off x="4100513" y="280988"/>
            <a:ext cx="43053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Valor mesada</a:t>
            </a:r>
          </a:p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pensional de diciembre 2021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cxnSp>
        <p:nvCxnSpPr>
          <p:cNvPr id="3113" name="Google Shape;1404;p38">
            <a:extLst>
              <a:ext uri="{FF2B5EF4-FFF2-40B4-BE49-F238E27FC236}">
                <a16:creationId xmlns:a16="http://schemas.microsoft.com/office/drawing/2014/main" id="{A143A3A5-F10B-4754-81BB-F316251B35CE}"/>
              </a:ext>
            </a:extLst>
          </p:cNvPr>
          <p:cNvCxnSpPr>
            <a:cxnSpLocks/>
          </p:cNvCxnSpPr>
          <p:nvPr/>
        </p:nvCxnSpPr>
        <p:spPr bwMode="auto">
          <a:xfrm>
            <a:off x="1535113" y="1739900"/>
            <a:ext cx="2513012" cy="130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4" name="Google Shape;1404;p38">
            <a:extLst>
              <a:ext uri="{FF2B5EF4-FFF2-40B4-BE49-F238E27FC236}">
                <a16:creationId xmlns:a16="http://schemas.microsoft.com/office/drawing/2014/main" id="{02953AAD-B5B0-4B64-B23E-984F63F971CB}"/>
              </a:ext>
            </a:extLst>
          </p:cNvPr>
          <p:cNvCxnSpPr>
            <a:cxnSpLocks/>
          </p:cNvCxnSpPr>
          <p:nvPr/>
        </p:nvCxnSpPr>
        <p:spPr bwMode="auto">
          <a:xfrm>
            <a:off x="2943225" y="2522538"/>
            <a:ext cx="1104900" cy="11271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5" name="Google Shape;1404;p38">
            <a:extLst>
              <a:ext uri="{FF2B5EF4-FFF2-40B4-BE49-F238E27FC236}">
                <a16:creationId xmlns:a16="http://schemas.microsoft.com/office/drawing/2014/main" id="{427F8D31-C3A3-49DE-8369-00526EAC9461}"/>
              </a:ext>
            </a:extLst>
          </p:cNvPr>
          <p:cNvCxnSpPr>
            <a:cxnSpLocks/>
          </p:cNvCxnSpPr>
          <p:nvPr/>
        </p:nvCxnSpPr>
        <p:spPr bwMode="auto">
          <a:xfrm>
            <a:off x="2919413" y="3984625"/>
            <a:ext cx="1104900" cy="11271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6" name="Google Shape;1404;p38">
            <a:extLst>
              <a:ext uri="{FF2B5EF4-FFF2-40B4-BE49-F238E27FC236}">
                <a16:creationId xmlns:a16="http://schemas.microsoft.com/office/drawing/2014/main" id="{FBF0AC96-1356-45D4-A479-0049A445B3AD}"/>
              </a:ext>
            </a:extLst>
          </p:cNvPr>
          <p:cNvCxnSpPr>
            <a:cxnSpLocks/>
          </p:cNvCxnSpPr>
          <p:nvPr/>
        </p:nvCxnSpPr>
        <p:spPr bwMode="auto">
          <a:xfrm>
            <a:off x="2936875" y="5367338"/>
            <a:ext cx="1104900" cy="11271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7" name="Google Shape;1404;p38">
            <a:extLst>
              <a:ext uri="{FF2B5EF4-FFF2-40B4-BE49-F238E27FC236}">
                <a16:creationId xmlns:a16="http://schemas.microsoft.com/office/drawing/2014/main" id="{B437EC8C-BC24-45F5-BB87-344B48AD72BB}"/>
              </a:ext>
            </a:extLst>
          </p:cNvPr>
          <p:cNvCxnSpPr>
            <a:cxnSpLocks/>
          </p:cNvCxnSpPr>
          <p:nvPr/>
        </p:nvCxnSpPr>
        <p:spPr bwMode="auto">
          <a:xfrm>
            <a:off x="1543050" y="3273425"/>
            <a:ext cx="2513013" cy="130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8" name="Google Shape;1404;p38">
            <a:extLst>
              <a:ext uri="{FF2B5EF4-FFF2-40B4-BE49-F238E27FC236}">
                <a16:creationId xmlns:a16="http://schemas.microsoft.com/office/drawing/2014/main" id="{C64F9DCB-E58B-404D-B0E6-844EB5599130}"/>
              </a:ext>
            </a:extLst>
          </p:cNvPr>
          <p:cNvCxnSpPr>
            <a:cxnSpLocks/>
          </p:cNvCxnSpPr>
          <p:nvPr/>
        </p:nvCxnSpPr>
        <p:spPr bwMode="auto">
          <a:xfrm>
            <a:off x="1528763" y="4716463"/>
            <a:ext cx="2513012" cy="130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19" name="Rectángulo 14">
            <a:extLst>
              <a:ext uri="{FF2B5EF4-FFF2-40B4-BE49-F238E27FC236}">
                <a16:creationId xmlns:a16="http://schemas.microsoft.com/office/drawing/2014/main" id="{1C61800D-A3DE-4CBF-B683-F11046AAAF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7663" y="87313"/>
            <a:ext cx="9477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899</a:t>
            </a:r>
          </a:p>
        </p:txBody>
      </p:sp>
      <p:sp>
        <p:nvSpPr>
          <p:cNvPr id="88" name="Google Shape;392;p24">
            <a:extLst>
              <a:ext uri="{FF2B5EF4-FFF2-40B4-BE49-F238E27FC236}">
                <a16:creationId xmlns:a16="http://schemas.microsoft.com/office/drawing/2014/main" id="{D785417B-CE53-4C6A-915D-960333A2983A}"/>
              </a:ext>
            </a:extLst>
          </p:cNvPr>
          <p:cNvSpPr txBox="1"/>
          <p:nvPr/>
        </p:nvSpPr>
        <p:spPr>
          <a:xfrm>
            <a:off x="8616950" y="823913"/>
            <a:ext cx="3222625" cy="506412"/>
          </a:xfrm>
          <a:prstGeom prst="rect">
            <a:avLst/>
          </a:prstGeom>
          <a:noFill/>
          <a:ln>
            <a:noFill/>
          </a:ln>
        </p:spPr>
        <p:txBody>
          <a:bodyPr spcFirstLastPara="1" lIns="243833" tIns="0" rIns="243833" bIns="0" anchor="ctr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$2.109.316.836</a:t>
            </a:r>
            <a:endParaRPr kumimoji="0" sz="3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89" name="Rectángulo 88">
            <a:extLst>
              <a:ext uri="{FF2B5EF4-FFF2-40B4-BE49-F238E27FC236}">
                <a16:creationId xmlns:a16="http://schemas.microsoft.com/office/drawing/2014/main" id="{18C2E57E-0096-4FE1-9A51-49E75DB6FE7C}"/>
              </a:ext>
            </a:extLst>
          </p:cNvPr>
          <p:cNvSpPr/>
          <p:nvPr/>
        </p:nvSpPr>
        <p:spPr>
          <a:xfrm>
            <a:off x="285750" y="392113"/>
            <a:ext cx="3524250" cy="717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Composición</a:t>
            </a:r>
            <a:endParaRPr kumimoji="0" lang="es-CO" sz="3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5B0C1488-EDE5-424B-84FD-0AF1BAF17E70}"/>
              </a:ext>
            </a:extLst>
          </p:cNvPr>
          <p:cNvCxnSpPr>
            <a:endCxn id="3079" idx="1"/>
          </p:cNvCxnSpPr>
          <p:nvPr/>
        </p:nvCxnSpPr>
        <p:spPr>
          <a:xfrm>
            <a:off x="6592888" y="1870075"/>
            <a:ext cx="14684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ector recto 91">
            <a:extLst>
              <a:ext uri="{FF2B5EF4-FFF2-40B4-BE49-F238E27FC236}">
                <a16:creationId xmlns:a16="http://schemas.microsoft.com/office/drawing/2014/main" id="{2061E359-D271-4085-876E-CFCC1E830134}"/>
              </a:ext>
            </a:extLst>
          </p:cNvPr>
          <p:cNvCxnSpPr/>
          <p:nvPr/>
        </p:nvCxnSpPr>
        <p:spPr>
          <a:xfrm>
            <a:off x="6607175" y="2681288"/>
            <a:ext cx="14684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92">
            <a:extLst>
              <a:ext uri="{FF2B5EF4-FFF2-40B4-BE49-F238E27FC236}">
                <a16:creationId xmlns:a16="http://schemas.microsoft.com/office/drawing/2014/main" id="{669DFD95-FD5B-497A-A8C6-048C0B41C3CF}"/>
              </a:ext>
            </a:extLst>
          </p:cNvPr>
          <p:cNvCxnSpPr/>
          <p:nvPr/>
        </p:nvCxnSpPr>
        <p:spPr>
          <a:xfrm>
            <a:off x="6605588" y="3409950"/>
            <a:ext cx="1466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ector recto 93">
            <a:extLst>
              <a:ext uri="{FF2B5EF4-FFF2-40B4-BE49-F238E27FC236}">
                <a16:creationId xmlns:a16="http://schemas.microsoft.com/office/drawing/2014/main" id="{5E67C670-A2AD-4543-98C2-87C264651415}"/>
              </a:ext>
            </a:extLst>
          </p:cNvPr>
          <p:cNvCxnSpPr/>
          <p:nvPr/>
        </p:nvCxnSpPr>
        <p:spPr>
          <a:xfrm>
            <a:off x="6605588" y="4084638"/>
            <a:ext cx="1466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ector recto 94">
            <a:extLst>
              <a:ext uri="{FF2B5EF4-FFF2-40B4-BE49-F238E27FC236}">
                <a16:creationId xmlns:a16="http://schemas.microsoft.com/office/drawing/2014/main" id="{D2362244-F418-4FFB-B69C-2E619ED59746}"/>
              </a:ext>
            </a:extLst>
          </p:cNvPr>
          <p:cNvCxnSpPr/>
          <p:nvPr/>
        </p:nvCxnSpPr>
        <p:spPr>
          <a:xfrm>
            <a:off x="6630988" y="4819650"/>
            <a:ext cx="1466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ector recto 95">
            <a:extLst>
              <a:ext uri="{FF2B5EF4-FFF2-40B4-BE49-F238E27FC236}">
                <a16:creationId xmlns:a16="http://schemas.microsoft.com/office/drawing/2014/main" id="{37F64D75-4958-4765-81A1-5EF1CAFBC480}"/>
              </a:ext>
            </a:extLst>
          </p:cNvPr>
          <p:cNvCxnSpPr/>
          <p:nvPr/>
        </p:nvCxnSpPr>
        <p:spPr>
          <a:xfrm>
            <a:off x="6605588" y="5441950"/>
            <a:ext cx="1466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37C86EAE-F049-4A96-B059-F6F029A66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0" y="0"/>
            <a:ext cx="12187238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Google Shape;1109;p49">
            <a:extLst>
              <a:ext uri="{FF2B5EF4-FFF2-40B4-BE49-F238E27FC236}">
                <a16:creationId xmlns:a16="http://schemas.microsoft.com/office/drawing/2014/main" id="{D33E8F5C-B7B2-4407-884A-5E9C7EBCBF51}"/>
              </a:ext>
            </a:extLst>
          </p:cNvPr>
          <p:cNvSpPr/>
          <p:nvPr/>
        </p:nvSpPr>
        <p:spPr>
          <a:xfrm>
            <a:off x="3297238" y="1400175"/>
            <a:ext cx="1590675" cy="1589088"/>
          </a:xfrm>
          <a:prstGeom prst="donut">
            <a:avLst>
              <a:gd name="adj" fmla="val 8998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100" name="Google Shape;1115;p49">
            <a:extLst>
              <a:ext uri="{FF2B5EF4-FFF2-40B4-BE49-F238E27FC236}">
                <a16:creationId xmlns:a16="http://schemas.microsoft.com/office/drawing/2014/main" id="{F50CFD10-71B0-433B-94F7-CB455ADF4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400" y="1825625"/>
            <a:ext cx="126206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ytone One" charset="0"/>
                <a:ea typeface="+mn-ea"/>
                <a:cs typeface="Paytone One" charset="0"/>
                <a:sym typeface="Paytone One" charset="0"/>
              </a:rPr>
              <a:t>67</a:t>
            </a:r>
          </a:p>
        </p:txBody>
      </p:sp>
      <p:sp>
        <p:nvSpPr>
          <p:cNvPr id="4101" name="Google Shape;1117;p49">
            <a:extLst>
              <a:ext uri="{FF2B5EF4-FFF2-40B4-BE49-F238E27FC236}">
                <a16:creationId xmlns:a16="http://schemas.microsoft.com/office/drawing/2014/main" id="{9CE9779D-244A-4AB3-9F0A-127C2EEDC6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63788" y="285750"/>
            <a:ext cx="7718425" cy="612775"/>
          </a:xfrm>
        </p:spPr>
        <p:txBody>
          <a:bodyPr lIns="91425" tIns="91425" rIns="91425" bIns="91425" anchor="t"/>
          <a:lstStyle/>
          <a:p>
            <a:pPr algn="ctr"/>
            <a:r>
              <a:rPr lang="es-CO" altLang="es-CO">
                <a:latin typeface="Arial" panose="020B0604020202020204" pitchFamily="34" charset="0"/>
                <a:cs typeface="Arial" panose="020B0604020202020204" pitchFamily="34" charset="0"/>
              </a:rPr>
              <a:t>Cuotas partes pensionales</a:t>
            </a:r>
          </a:p>
        </p:txBody>
      </p:sp>
      <p:grpSp>
        <p:nvGrpSpPr>
          <p:cNvPr id="12" name="Google Shape;1118;p49">
            <a:extLst>
              <a:ext uri="{FF2B5EF4-FFF2-40B4-BE49-F238E27FC236}">
                <a16:creationId xmlns:a16="http://schemas.microsoft.com/office/drawing/2014/main" id="{D87B5C44-D33F-4C06-A2ED-EAED3AD3A174}"/>
              </a:ext>
            </a:extLst>
          </p:cNvPr>
          <p:cNvGrpSpPr/>
          <p:nvPr/>
        </p:nvGrpSpPr>
        <p:grpSpPr>
          <a:xfrm rot="5400000">
            <a:off x="1281574" y="796531"/>
            <a:ext cx="1704961" cy="2888492"/>
            <a:chOff x="95250" y="1274450"/>
            <a:chExt cx="1523800" cy="156570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3" name="Google Shape;1119;p49">
              <a:extLst>
                <a:ext uri="{FF2B5EF4-FFF2-40B4-BE49-F238E27FC236}">
                  <a16:creationId xmlns:a16="http://schemas.microsoft.com/office/drawing/2014/main" id="{28EECFCE-D2E2-4AF6-9E61-652B09EBDD1B}"/>
                </a:ext>
              </a:extLst>
            </p:cNvPr>
            <p:cNvSpPr/>
            <p:nvPr/>
          </p:nvSpPr>
          <p:spPr>
            <a:xfrm>
              <a:off x="95250" y="1274450"/>
              <a:ext cx="1523800" cy="752325"/>
            </a:xfrm>
            <a:custGeom>
              <a:avLst/>
              <a:gdLst/>
              <a:ahLst/>
              <a:cxnLst/>
              <a:rect l="l" t="t" r="r" b="b"/>
              <a:pathLst>
                <a:path w="60952" h="30093" extrusionOk="0">
                  <a:moveTo>
                    <a:pt x="60951" y="1"/>
                  </a:moveTo>
                  <a:cubicBezTo>
                    <a:pt x="59447" y="1690"/>
                    <a:pt x="57819" y="3225"/>
                    <a:pt x="56038" y="4607"/>
                  </a:cubicBezTo>
                  <a:cubicBezTo>
                    <a:pt x="53152" y="6817"/>
                    <a:pt x="50051" y="8721"/>
                    <a:pt x="46827" y="10287"/>
                  </a:cubicBezTo>
                  <a:cubicBezTo>
                    <a:pt x="40639" y="13354"/>
                    <a:pt x="33974" y="14294"/>
                    <a:pt x="28367" y="14294"/>
                  </a:cubicBezTo>
                  <a:cubicBezTo>
                    <a:pt x="24541" y="14294"/>
                    <a:pt x="21207" y="13856"/>
                    <a:pt x="18853" y="13358"/>
                  </a:cubicBezTo>
                  <a:cubicBezTo>
                    <a:pt x="12743" y="12130"/>
                    <a:pt x="6878" y="9335"/>
                    <a:pt x="2395" y="4914"/>
                  </a:cubicBezTo>
                  <a:cubicBezTo>
                    <a:pt x="1535" y="4085"/>
                    <a:pt x="737" y="3194"/>
                    <a:pt x="0" y="2242"/>
                  </a:cubicBezTo>
                  <a:lnTo>
                    <a:pt x="0" y="30093"/>
                  </a:lnTo>
                  <a:lnTo>
                    <a:pt x="60951" y="30093"/>
                  </a:lnTo>
                  <a:lnTo>
                    <a:pt x="60951" y="4637"/>
                  </a:lnTo>
                  <a:cubicBezTo>
                    <a:pt x="60368" y="5037"/>
                    <a:pt x="59754" y="5436"/>
                    <a:pt x="59109" y="5804"/>
                  </a:cubicBezTo>
                  <a:cubicBezTo>
                    <a:pt x="56990" y="7063"/>
                    <a:pt x="54779" y="8138"/>
                    <a:pt x="52507" y="9059"/>
                  </a:cubicBezTo>
                  <a:cubicBezTo>
                    <a:pt x="53950" y="8046"/>
                    <a:pt x="55363" y="7002"/>
                    <a:pt x="56653" y="5988"/>
                  </a:cubicBezTo>
                  <a:cubicBezTo>
                    <a:pt x="58126" y="4822"/>
                    <a:pt x="59570" y="3593"/>
                    <a:pt x="60951" y="2304"/>
                  </a:cubicBezTo>
                  <a:lnTo>
                    <a:pt x="609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4" name="Google Shape;1120;p49">
              <a:extLst>
                <a:ext uri="{FF2B5EF4-FFF2-40B4-BE49-F238E27FC236}">
                  <a16:creationId xmlns:a16="http://schemas.microsoft.com/office/drawing/2014/main" id="{6B8A8726-E6C8-4235-8AAC-399A5BD7C9F8}"/>
                </a:ext>
              </a:extLst>
            </p:cNvPr>
            <p:cNvSpPr/>
            <p:nvPr/>
          </p:nvSpPr>
          <p:spPr>
            <a:xfrm>
              <a:off x="95254" y="1835159"/>
              <a:ext cx="1523700" cy="100500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103" name="Google Shape;1126;p49">
            <a:extLst>
              <a:ext uri="{FF2B5EF4-FFF2-40B4-BE49-F238E27FC236}">
                <a16:creationId xmlns:a16="http://schemas.microsoft.com/office/drawing/2014/main" id="{8ED576F8-89B5-4691-BB6E-FDF3EC13A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588" y="2279650"/>
            <a:ext cx="1743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endParaRPr kumimoji="0" lang="es-CO" altLang="es-CO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charset="0"/>
              <a:ea typeface="+mn-ea"/>
              <a:cs typeface="Montserrat Light" charset="0"/>
              <a:sym typeface="Montserrat Light" charset="0"/>
            </a:endParaRPr>
          </a:p>
        </p:txBody>
      </p:sp>
      <p:sp>
        <p:nvSpPr>
          <p:cNvPr id="20" name="Google Shape;1127;p49">
            <a:extLst>
              <a:ext uri="{FF2B5EF4-FFF2-40B4-BE49-F238E27FC236}">
                <a16:creationId xmlns:a16="http://schemas.microsoft.com/office/drawing/2014/main" id="{78136B3A-C09E-472B-929B-B8DB3286EED7}"/>
              </a:ext>
            </a:extLst>
          </p:cNvPr>
          <p:cNvSpPr txBox="1"/>
          <p:nvPr/>
        </p:nvSpPr>
        <p:spPr>
          <a:xfrm>
            <a:off x="752475" y="1709738"/>
            <a:ext cx="2206625" cy="96837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" sz="25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Paytone One"/>
                <a:cs typeface="Arial" panose="020B0604020202020204" pitchFamily="34" charset="0"/>
                <a:sym typeface="Paytone One"/>
              </a:rPr>
              <a:t>Cuotas partes por cobrar</a:t>
            </a:r>
            <a:endParaRPr kumimoji="0" sz="25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Paytone One"/>
              <a:cs typeface="Arial" panose="020B0604020202020204" pitchFamily="34" charset="0"/>
              <a:sym typeface="Paytone One"/>
            </a:endParaRPr>
          </a:p>
        </p:txBody>
      </p:sp>
      <p:grpSp>
        <p:nvGrpSpPr>
          <p:cNvPr id="4105" name="Google Shape;1148;p49">
            <a:extLst>
              <a:ext uri="{FF2B5EF4-FFF2-40B4-BE49-F238E27FC236}">
                <a16:creationId xmlns:a16="http://schemas.microsoft.com/office/drawing/2014/main" id="{28BEAFA9-D57C-470F-8572-4CB87E47A10C}"/>
              </a:ext>
            </a:extLst>
          </p:cNvPr>
          <p:cNvGrpSpPr>
            <a:grpSpLocks/>
          </p:cNvGrpSpPr>
          <p:nvPr/>
        </p:nvGrpSpPr>
        <p:grpSpPr bwMode="auto">
          <a:xfrm>
            <a:off x="590550" y="3171825"/>
            <a:ext cx="3878263" cy="1065213"/>
            <a:chOff x="707625" y="3034750"/>
            <a:chExt cx="2305500" cy="791750"/>
          </a:xfrm>
        </p:grpSpPr>
        <p:sp>
          <p:nvSpPr>
            <p:cNvPr id="22" name="Google Shape;1112;p49">
              <a:extLst>
                <a:ext uri="{FF2B5EF4-FFF2-40B4-BE49-F238E27FC236}">
                  <a16:creationId xmlns:a16="http://schemas.microsoft.com/office/drawing/2014/main" id="{1ACAC44E-3F50-48ED-B2FB-47617D08CA4C}"/>
                </a:ext>
              </a:extLst>
            </p:cNvPr>
            <p:cNvSpPr/>
            <p:nvPr/>
          </p:nvSpPr>
          <p:spPr>
            <a:xfrm flipH="1">
              <a:off x="707625" y="3202304"/>
              <a:ext cx="2305500" cy="6123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>
              <a:solidFill>
                <a:schemeClr val="dk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135" name="Google Shape;1149;p49">
              <a:extLst>
                <a:ext uri="{FF2B5EF4-FFF2-40B4-BE49-F238E27FC236}">
                  <a16:creationId xmlns:a16="http://schemas.microsoft.com/office/drawing/2014/main" id="{35B8223D-85C5-4967-A365-9D96E98DA0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703" y="3034750"/>
              <a:ext cx="2206986" cy="79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altLang="es-CO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  <a:sym typeface="Montserrat Light" charset="0"/>
                </a:rPr>
                <a:t>  $120,624,931,78</a:t>
              </a:r>
            </a:p>
          </p:txBody>
        </p:sp>
      </p:grpSp>
      <p:sp>
        <p:nvSpPr>
          <p:cNvPr id="24" name="Google Shape;1164;p49">
            <a:extLst>
              <a:ext uri="{FF2B5EF4-FFF2-40B4-BE49-F238E27FC236}">
                <a16:creationId xmlns:a16="http://schemas.microsoft.com/office/drawing/2014/main" id="{360D3967-4B19-4F78-B24F-73E0A064B204}"/>
              </a:ext>
            </a:extLst>
          </p:cNvPr>
          <p:cNvSpPr/>
          <p:nvPr/>
        </p:nvSpPr>
        <p:spPr>
          <a:xfrm rot="5400000" flipH="1">
            <a:off x="3301207" y="1399381"/>
            <a:ext cx="1589088" cy="1590675"/>
          </a:xfrm>
          <a:prstGeom prst="blockArc">
            <a:avLst>
              <a:gd name="adj1" fmla="val 8860415"/>
              <a:gd name="adj2" fmla="val 4203"/>
              <a:gd name="adj3" fmla="val 8955"/>
            </a:avLst>
          </a:prstGeom>
          <a:solidFill>
            <a:schemeClr val="accent1"/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Google Shape;1124;p49">
            <a:extLst>
              <a:ext uri="{FF2B5EF4-FFF2-40B4-BE49-F238E27FC236}">
                <a16:creationId xmlns:a16="http://schemas.microsoft.com/office/drawing/2014/main" id="{C1AD8EAF-DEC1-47CF-815E-1B9E91CC3899}"/>
              </a:ext>
            </a:extLst>
          </p:cNvPr>
          <p:cNvSpPr txBox="1"/>
          <p:nvPr/>
        </p:nvSpPr>
        <p:spPr>
          <a:xfrm>
            <a:off x="3524250" y="2171700"/>
            <a:ext cx="1244600" cy="430213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Montserrat Light"/>
                <a:ea typeface="Montserrat Light"/>
                <a:cs typeface="Montserrat Light"/>
                <a:sym typeface="Montserrat Light"/>
              </a:rPr>
              <a:t>Entidades</a:t>
            </a:r>
            <a:endParaRPr kumimoji="0" sz="1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0" name="Google Shape;1124;p49">
            <a:extLst>
              <a:ext uri="{FF2B5EF4-FFF2-40B4-BE49-F238E27FC236}">
                <a16:creationId xmlns:a16="http://schemas.microsoft.com/office/drawing/2014/main" id="{28B11342-5D74-48C6-8C21-51F92AD3AD42}"/>
              </a:ext>
            </a:extLst>
          </p:cNvPr>
          <p:cNvSpPr txBox="1"/>
          <p:nvPr/>
        </p:nvSpPr>
        <p:spPr>
          <a:xfrm>
            <a:off x="1547813" y="3768725"/>
            <a:ext cx="1647825" cy="461963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Montserrat Light"/>
                <a:cs typeface="Arial" panose="020B0604020202020204" pitchFamily="34" charset="0"/>
                <a:sym typeface="Montserrat Light"/>
              </a:rPr>
              <a:t>Ingresos</a:t>
            </a:r>
            <a:r>
              <a:rPr kumimoji="0" lang="es-CO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Montserrat Light"/>
                <a:cs typeface="Montserrat Light"/>
                <a:sym typeface="Montserrat Light"/>
              </a:rPr>
              <a:t> </a:t>
            </a:r>
          </a:p>
        </p:txBody>
      </p:sp>
      <p:sp>
        <p:nvSpPr>
          <p:cNvPr id="52" name="Google Shape;1109;p49">
            <a:extLst>
              <a:ext uri="{FF2B5EF4-FFF2-40B4-BE49-F238E27FC236}">
                <a16:creationId xmlns:a16="http://schemas.microsoft.com/office/drawing/2014/main" id="{86D5F4EB-88E0-4C14-9140-586CF604CD52}"/>
              </a:ext>
            </a:extLst>
          </p:cNvPr>
          <p:cNvSpPr/>
          <p:nvPr/>
        </p:nvSpPr>
        <p:spPr>
          <a:xfrm>
            <a:off x="9720263" y="1408113"/>
            <a:ext cx="1590675" cy="1590675"/>
          </a:xfrm>
          <a:prstGeom prst="donut">
            <a:avLst>
              <a:gd name="adj" fmla="val 8998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110" name="Google Shape;1115;p49">
            <a:extLst>
              <a:ext uri="{FF2B5EF4-FFF2-40B4-BE49-F238E27FC236}">
                <a16:creationId xmlns:a16="http://schemas.microsoft.com/office/drawing/2014/main" id="{251C0FBF-1B35-4FDA-A84B-EEB88B451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7425" y="1835150"/>
            <a:ext cx="12620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ytone One" charset="0"/>
                <a:ea typeface="+mn-ea"/>
                <a:cs typeface="Paytone One" charset="0"/>
                <a:sym typeface="Paytone One" charset="0"/>
              </a:rPr>
              <a:t>33</a:t>
            </a:r>
          </a:p>
        </p:txBody>
      </p:sp>
      <p:grpSp>
        <p:nvGrpSpPr>
          <p:cNvPr id="54" name="Google Shape;1118;p49">
            <a:extLst>
              <a:ext uri="{FF2B5EF4-FFF2-40B4-BE49-F238E27FC236}">
                <a16:creationId xmlns:a16="http://schemas.microsoft.com/office/drawing/2014/main" id="{29B83F49-5B74-42FA-A012-7D23DA475383}"/>
              </a:ext>
            </a:extLst>
          </p:cNvPr>
          <p:cNvGrpSpPr/>
          <p:nvPr/>
        </p:nvGrpSpPr>
        <p:grpSpPr>
          <a:xfrm rot="5400000">
            <a:off x="7704785" y="804872"/>
            <a:ext cx="1704961" cy="2888492"/>
            <a:chOff x="95250" y="1274450"/>
            <a:chExt cx="1523800" cy="156570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5" name="Google Shape;1119;p49">
              <a:extLst>
                <a:ext uri="{FF2B5EF4-FFF2-40B4-BE49-F238E27FC236}">
                  <a16:creationId xmlns:a16="http://schemas.microsoft.com/office/drawing/2014/main" id="{9135ADD1-3A4A-4819-A730-CA85E8AA7119}"/>
                </a:ext>
              </a:extLst>
            </p:cNvPr>
            <p:cNvSpPr/>
            <p:nvPr/>
          </p:nvSpPr>
          <p:spPr>
            <a:xfrm>
              <a:off x="95250" y="1274450"/>
              <a:ext cx="1523800" cy="752325"/>
            </a:xfrm>
            <a:custGeom>
              <a:avLst/>
              <a:gdLst/>
              <a:ahLst/>
              <a:cxnLst/>
              <a:rect l="l" t="t" r="r" b="b"/>
              <a:pathLst>
                <a:path w="60952" h="30093" extrusionOk="0">
                  <a:moveTo>
                    <a:pt x="60951" y="1"/>
                  </a:moveTo>
                  <a:cubicBezTo>
                    <a:pt x="59447" y="1690"/>
                    <a:pt x="57819" y="3225"/>
                    <a:pt x="56038" y="4607"/>
                  </a:cubicBezTo>
                  <a:cubicBezTo>
                    <a:pt x="53152" y="6817"/>
                    <a:pt x="50051" y="8721"/>
                    <a:pt x="46827" y="10287"/>
                  </a:cubicBezTo>
                  <a:cubicBezTo>
                    <a:pt x="40639" y="13354"/>
                    <a:pt x="33974" y="14294"/>
                    <a:pt x="28367" y="14294"/>
                  </a:cubicBezTo>
                  <a:cubicBezTo>
                    <a:pt x="24541" y="14294"/>
                    <a:pt x="21207" y="13856"/>
                    <a:pt x="18853" y="13358"/>
                  </a:cubicBezTo>
                  <a:cubicBezTo>
                    <a:pt x="12743" y="12130"/>
                    <a:pt x="6878" y="9335"/>
                    <a:pt x="2395" y="4914"/>
                  </a:cubicBezTo>
                  <a:cubicBezTo>
                    <a:pt x="1535" y="4085"/>
                    <a:pt x="737" y="3194"/>
                    <a:pt x="0" y="2242"/>
                  </a:cubicBezTo>
                  <a:lnTo>
                    <a:pt x="0" y="30093"/>
                  </a:lnTo>
                  <a:lnTo>
                    <a:pt x="60951" y="30093"/>
                  </a:lnTo>
                  <a:lnTo>
                    <a:pt x="60951" y="4637"/>
                  </a:lnTo>
                  <a:cubicBezTo>
                    <a:pt x="60368" y="5037"/>
                    <a:pt x="59754" y="5436"/>
                    <a:pt x="59109" y="5804"/>
                  </a:cubicBezTo>
                  <a:cubicBezTo>
                    <a:pt x="56990" y="7063"/>
                    <a:pt x="54779" y="8138"/>
                    <a:pt x="52507" y="9059"/>
                  </a:cubicBezTo>
                  <a:cubicBezTo>
                    <a:pt x="53950" y="8046"/>
                    <a:pt x="55363" y="7002"/>
                    <a:pt x="56653" y="5988"/>
                  </a:cubicBezTo>
                  <a:cubicBezTo>
                    <a:pt x="58126" y="4822"/>
                    <a:pt x="59570" y="3593"/>
                    <a:pt x="60951" y="2304"/>
                  </a:cubicBezTo>
                  <a:lnTo>
                    <a:pt x="609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56" name="Google Shape;1120;p49">
              <a:extLst>
                <a:ext uri="{FF2B5EF4-FFF2-40B4-BE49-F238E27FC236}">
                  <a16:creationId xmlns:a16="http://schemas.microsoft.com/office/drawing/2014/main" id="{B09A06A1-14A4-4D89-90DD-5DA801C63D06}"/>
                </a:ext>
              </a:extLst>
            </p:cNvPr>
            <p:cNvSpPr/>
            <p:nvPr/>
          </p:nvSpPr>
          <p:spPr>
            <a:xfrm>
              <a:off x="95254" y="1835159"/>
              <a:ext cx="1523700" cy="100500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112" name="Google Shape;1126;p49">
            <a:extLst>
              <a:ext uri="{FF2B5EF4-FFF2-40B4-BE49-F238E27FC236}">
                <a16:creationId xmlns:a16="http://schemas.microsoft.com/office/drawing/2014/main" id="{E4592E39-94FC-4468-A299-EE9384FAE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0613" y="2289175"/>
            <a:ext cx="17430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endParaRPr kumimoji="0" lang="es-CO" altLang="es-CO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charset="0"/>
              <a:ea typeface="+mn-ea"/>
              <a:cs typeface="Montserrat Light" charset="0"/>
              <a:sym typeface="Montserrat Light" charset="0"/>
            </a:endParaRPr>
          </a:p>
        </p:txBody>
      </p:sp>
      <p:sp>
        <p:nvSpPr>
          <p:cNvPr id="58" name="Google Shape;1127;p49">
            <a:extLst>
              <a:ext uri="{FF2B5EF4-FFF2-40B4-BE49-F238E27FC236}">
                <a16:creationId xmlns:a16="http://schemas.microsoft.com/office/drawing/2014/main" id="{3E8232E7-0ED3-4FED-9E27-7F9840A06E7E}"/>
              </a:ext>
            </a:extLst>
          </p:cNvPr>
          <p:cNvSpPr txBox="1"/>
          <p:nvPr/>
        </p:nvSpPr>
        <p:spPr>
          <a:xfrm>
            <a:off x="7175500" y="1717675"/>
            <a:ext cx="2206625" cy="96837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" sz="25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Paytone One"/>
                <a:cs typeface="Arial" panose="020B0604020202020204" pitchFamily="34" charset="0"/>
                <a:sym typeface="Paytone One"/>
              </a:rPr>
              <a:t>Cuotas partes por </a:t>
            </a:r>
            <a:r>
              <a:rPr kumimoji="0" lang="es-CO" sz="25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Paytone One"/>
                <a:cs typeface="Arial" panose="020B0604020202020204" pitchFamily="34" charset="0"/>
                <a:sym typeface="Paytone One"/>
              </a:rPr>
              <a:t>pagar</a:t>
            </a:r>
            <a:endParaRPr kumimoji="0" sz="25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Paytone One"/>
              <a:cs typeface="Arial" panose="020B0604020202020204" pitchFamily="34" charset="0"/>
              <a:sym typeface="Paytone One"/>
            </a:endParaRPr>
          </a:p>
        </p:txBody>
      </p:sp>
      <p:sp>
        <p:nvSpPr>
          <p:cNvPr id="59" name="Google Shape;1164;p49">
            <a:extLst>
              <a:ext uri="{FF2B5EF4-FFF2-40B4-BE49-F238E27FC236}">
                <a16:creationId xmlns:a16="http://schemas.microsoft.com/office/drawing/2014/main" id="{6D57020C-9D5E-4F2A-9B63-1CB3014D64FC}"/>
              </a:ext>
            </a:extLst>
          </p:cNvPr>
          <p:cNvSpPr/>
          <p:nvPr/>
        </p:nvSpPr>
        <p:spPr>
          <a:xfrm rot="5400000" flipH="1">
            <a:off x="9724232" y="1399381"/>
            <a:ext cx="1589088" cy="1590675"/>
          </a:xfrm>
          <a:prstGeom prst="blockArc">
            <a:avLst>
              <a:gd name="adj1" fmla="val 15151670"/>
              <a:gd name="adj2" fmla="val 4203"/>
              <a:gd name="adj3" fmla="val 8955"/>
            </a:avLst>
          </a:prstGeom>
          <a:solidFill>
            <a:schemeClr val="accent1"/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0" name="Google Shape;1124;p49">
            <a:extLst>
              <a:ext uri="{FF2B5EF4-FFF2-40B4-BE49-F238E27FC236}">
                <a16:creationId xmlns:a16="http://schemas.microsoft.com/office/drawing/2014/main" id="{2EB8DDF7-63E7-4CC8-B53A-F8569C67D9AE}"/>
              </a:ext>
            </a:extLst>
          </p:cNvPr>
          <p:cNvSpPr txBox="1"/>
          <p:nvPr/>
        </p:nvSpPr>
        <p:spPr>
          <a:xfrm>
            <a:off x="9947275" y="2179638"/>
            <a:ext cx="1244600" cy="430212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Montserrat Light"/>
                <a:ea typeface="Montserrat Light"/>
                <a:cs typeface="Montserrat Light"/>
                <a:sym typeface="Montserrat Light"/>
              </a:rPr>
              <a:t>Entidades</a:t>
            </a:r>
            <a:endParaRPr kumimoji="0" sz="1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2" name="Google Shape;1112;p49">
            <a:extLst>
              <a:ext uri="{FF2B5EF4-FFF2-40B4-BE49-F238E27FC236}">
                <a16:creationId xmlns:a16="http://schemas.microsoft.com/office/drawing/2014/main" id="{82F6C16E-4747-47BD-BD9B-1D012FC78883}"/>
              </a:ext>
            </a:extLst>
          </p:cNvPr>
          <p:cNvSpPr/>
          <p:nvPr/>
        </p:nvSpPr>
        <p:spPr>
          <a:xfrm flipH="1">
            <a:off x="593725" y="4448175"/>
            <a:ext cx="3846513" cy="82391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117" name="Google Shape;1149;p49">
            <a:extLst>
              <a:ext uri="{FF2B5EF4-FFF2-40B4-BE49-F238E27FC236}">
                <a16:creationId xmlns:a16="http://schemas.microsoft.com/office/drawing/2014/main" id="{82C19BAF-574B-4C6D-8AE8-BF5F84C2A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938" y="4222750"/>
            <a:ext cx="359410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$25.231.777.491,96</a:t>
            </a:r>
            <a:endParaRPr kumimoji="0" lang="es-CO" altLang="es-CO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ontserrat Light" charset="0"/>
              <a:cs typeface="Arial" panose="020B0604020202020204" pitchFamily="34" charset="0"/>
              <a:sym typeface="Montserrat Light" charset="0"/>
            </a:endParaRPr>
          </a:p>
        </p:txBody>
      </p:sp>
      <p:sp>
        <p:nvSpPr>
          <p:cNvPr id="65" name="Google Shape;1124;p49">
            <a:extLst>
              <a:ext uri="{FF2B5EF4-FFF2-40B4-BE49-F238E27FC236}">
                <a16:creationId xmlns:a16="http://schemas.microsoft.com/office/drawing/2014/main" id="{99822127-E0EF-4880-A130-3E0CE65E2B51}"/>
              </a:ext>
            </a:extLst>
          </p:cNvPr>
          <p:cNvSpPr txBox="1"/>
          <p:nvPr/>
        </p:nvSpPr>
        <p:spPr>
          <a:xfrm>
            <a:off x="1611313" y="4865688"/>
            <a:ext cx="1647825" cy="461962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Montserrat Light"/>
                <a:cs typeface="Arial" panose="020B0604020202020204" pitchFamily="34" charset="0"/>
                <a:sym typeface="Montserrat Light"/>
              </a:rPr>
              <a:t>Saldo</a:t>
            </a:r>
            <a:r>
              <a:rPr kumimoji="0" lang="es-CO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Montserrat Light"/>
                <a:cs typeface="Montserrat Light"/>
                <a:sym typeface="Montserrat Light"/>
              </a:rPr>
              <a:t> </a:t>
            </a:r>
          </a:p>
        </p:txBody>
      </p:sp>
      <p:grpSp>
        <p:nvGrpSpPr>
          <p:cNvPr id="4119" name="Google Shape;1148;p49">
            <a:extLst>
              <a:ext uri="{FF2B5EF4-FFF2-40B4-BE49-F238E27FC236}">
                <a16:creationId xmlns:a16="http://schemas.microsoft.com/office/drawing/2014/main" id="{DA0B8A12-3B06-4F8D-B23D-F0B34E3F7D71}"/>
              </a:ext>
            </a:extLst>
          </p:cNvPr>
          <p:cNvGrpSpPr>
            <a:grpSpLocks/>
          </p:cNvGrpSpPr>
          <p:nvPr/>
        </p:nvGrpSpPr>
        <p:grpSpPr bwMode="auto">
          <a:xfrm>
            <a:off x="7164388" y="3133725"/>
            <a:ext cx="3814762" cy="1082675"/>
            <a:chOff x="707625" y="3010543"/>
            <a:chExt cx="2342254" cy="804207"/>
          </a:xfrm>
        </p:grpSpPr>
        <p:sp>
          <p:nvSpPr>
            <p:cNvPr id="78" name="Google Shape;1112;p49">
              <a:extLst>
                <a:ext uri="{FF2B5EF4-FFF2-40B4-BE49-F238E27FC236}">
                  <a16:creationId xmlns:a16="http://schemas.microsoft.com/office/drawing/2014/main" id="{344B2B02-5D1D-4C88-B6B4-7C159FBF4045}"/>
                </a:ext>
              </a:extLst>
            </p:cNvPr>
            <p:cNvSpPr/>
            <p:nvPr/>
          </p:nvSpPr>
          <p:spPr>
            <a:xfrm flipH="1">
              <a:off x="707625" y="3201572"/>
              <a:ext cx="2305215" cy="61317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 cmpd="sng">
              <a:solidFill>
                <a:schemeClr val="dk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133" name="Google Shape;1149;p49">
              <a:extLst>
                <a:ext uri="{FF2B5EF4-FFF2-40B4-BE49-F238E27FC236}">
                  <a16:creationId xmlns:a16="http://schemas.microsoft.com/office/drawing/2014/main" id="{DCD909C8-54D2-48F4-AAF0-3ADA36FF01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2893" y="3010543"/>
              <a:ext cx="2206986" cy="79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altLang="es-CO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  <a:sym typeface="Montserrat Light" charset="0"/>
                </a:rPr>
                <a:t>$255.686,367,00</a:t>
              </a:r>
            </a:p>
          </p:txBody>
        </p:sp>
      </p:grpSp>
      <p:sp>
        <p:nvSpPr>
          <p:cNvPr id="80" name="Google Shape;1124;p49">
            <a:extLst>
              <a:ext uri="{FF2B5EF4-FFF2-40B4-BE49-F238E27FC236}">
                <a16:creationId xmlns:a16="http://schemas.microsoft.com/office/drawing/2014/main" id="{A360808A-DF62-4F68-8131-4420995DB4C8}"/>
              </a:ext>
            </a:extLst>
          </p:cNvPr>
          <p:cNvSpPr txBox="1"/>
          <p:nvPr/>
        </p:nvSpPr>
        <p:spPr>
          <a:xfrm>
            <a:off x="8142288" y="3744913"/>
            <a:ext cx="1647825" cy="461962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Montserrat Light"/>
                <a:cs typeface="Arial" panose="020B0604020202020204" pitchFamily="34" charset="0"/>
                <a:sym typeface="Montserrat Light"/>
              </a:rPr>
              <a:t>egresos</a:t>
            </a:r>
            <a:r>
              <a:rPr kumimoji="0" lang="es-CO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Montserrat Light"/>
                <a:cs typeface="Montserrat Light"/>
                <a:sym typeface="Montserrat Light"/>
              </a:rPr>
              <a:t> </a:t>
            </a:r>
          </a:p>
        </p:txBody>
      </p:sp>
      <p:sp>
        <p:nvSpPr>
          <p:cNvPr id="81" name="Google Shape;1112;p49">
            <a:extLst>
              <a:ext uri="{FF2B5EF4-FFF2-40B4-BE49-F238E27FC236}">
                <a16:creationId xmlns:a16="http://schemas.microsoft.com/office/drawing/2014/main" id="{EEC1DB77-E5E3-4C60-B70E-CFD31BCA388E}"/>
              </a:ext>
            </a:extLst>
          </p:cNvPr>
          <p:cNvSpPr/>
          <p:nvPr/>
        </p:nvSpPr>
        <p:spPr>
          <a:xfrm flipH="1">
            <a:off x="7162800" y="4470400"/>
            <a:ext cx="3754438" cy="8255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122" name="Google Shape;1149;p49">
            <a:extLst>
              <a:ext uri="{FF2B5EF4-FFF2-40B4-BE49-F238E27FC236}">
                <a16:creationId xmlns:a16="http://schemas.microsoft.com/office/drawing/2014/main" id="{143C762B-D07B-4767-9BD7-9C9D30349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2988" y="4232275"/>
            <a:ext cx="359410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  <a:sym typeface="Montserrat Light" charset="0"/>
              </a:rPr>
              <a:t>$</a:t>
            </a:r>
            <a:r>
              <a:rPr kumimoji="0" lang="es-CO" altLang="es-CO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13.704.915.996,00</a:t>
            </a:r>
            <a:endParaRPr kumimoji="0" lang="es-CO" altLang="es-CO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ontserrat Light" charset="0"/>
              <a:cs typeface="Arial" panose="020B0604020202020204" pitchFamily="34" charset="0"/>
              <a:sym typeface="Montserrat Light" charset="0"/>
            </a:endParaRPr>
          </a:p>
        </p:txBody>
      </p:sp>
      <p:sp>
        <p:nvSpPr>
          <p:cNvPr id="83" name="Google Shape;1124;p49">
            <a:extLst>
              <a:ext uri="{FF2B5EF4-FFF2-40B4-BE49-F238E27FC236}">
                <a16:creationId xmlns:a16="http://schemas.microsoft.com/office/drawing/2014/main" id="{CB12E2F5-79C4-44E7-A57A-B8172A9DA4F1}"/>
              </a:ext>
            </a:extLst>
          </p:cNvPr>
          <p:cNvSpPr txBox="1"/>
          <p:nvPr/>
        </p:nvSpPr>
        <p:spPr>
          <a:xfrm>
            <a:off x="8167688" y="4878388"/>
            <a:ext cx="1649412" cy="461962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Montserrat Light"/>
                <a:cs typeface="Arial" panose="020B0604020202020204" pitchFamily="34" charset="0"/>
                <a:sym typeface="Montserrat Light"/>
              </a:rPr>
              <a:t>Saldo</a:t>
            </a:r>
            <a:r>
              <a:rPr kumimoji="0" lang="es-CO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Montserrat Light"/>
                <a:cs typeface="Montserrat Light"/>
                <a:sym typeface="Montserrat Light"/>
              </a:rPr>
              <a:t> </a:t>
            </a:r>
          </a:p>
        </p:txBody>
      </p:sp>
      <p:cxnSp>
        <p:nvCxnSpPr>
          <p:cNvPr id="96" name="Conector recto 95">
            <a:extLst>
              <a:ext uri="{FF2B5EF4-FFF2-40B4-BE49-F238E27FC236}">
                <a16:creationId xmlns:a16="http://schemas.microsoft.com/office/drawing/2014/main" id="{255710EB-68A7-4F38-8CEC-82FCD22DCED5}"/>
              </a:ext>
            </a:extLst>
          </p:cNvPr>
          <p:cNvCxnSpPr>
            <a:cxnSpLocks/>
          </p:cNvCxnSpPr>
          <p:nvPr/>
        </p:nvCxnSpPr>
        <p:spPr>
          <a:xfrm>
            <a:off x="11310938" y="2171700"/>
            <a:ext cx="2714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ector recto 97">
            <a:extLst>
              <a:ext uri="{FF2B5EF4-FFF2-40B4-BE49-F238E27FC236}">
                <a16:creationId xmlns:a16="http://schemas.microsoft.com/office/drawing/2014/main" id="{66E0B166-A692-49EB-A0F7-A6519CB785D7}"/>
              </a:ext>
            </a:extLst>
          </p:cNvPr>
          <p:cNvCxnSpPr>
            <a:cxnSpLocks/>
          </p:cNvCxnSpPr>
          <p:nvPr/>
        </p:nvCxnSpPr>
        <p:spPr>
          <a:xfrm>
            <a:off x="11582400" y="2171700"/>
            <a:ext cx="0" cy="2706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ector recto 107">
            <a:extLst>
              <a:ext uri="{FF2B5EF4-FFF2-40B4-BE49-F238E27FC236}">
                <a16:creationId xmlns:a16="http://schemas.microsoft.com/office/drawing/2014/main" id="{BAEC9305-1052-410D-96BF-5385436F1107}"/>
              </a:ext>
            </a:extLst>
          </p:cNvPr>
          <p:cNvCxnSpPr>
            <a:cxnSpLocks/>
          </p:cNvCxnSpPr>
          <p:nvPr/>
        </p:nvCxnSpPr>
        <p:spPr>
          <a:xfrm>
            <a:off x="10917238" y="4878388"/>
            <a:ext cx="665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ector recto 112">
            <a:extLst>
              <a:ext uri="{FF2B5EF4-FFF2-40B4-BE49-F238E27FC236}">
                <a16:creationId xmlns:a16="http://schemas.microsoft.com/office/drawing/2014/main" id="{932C4001-06CD-4503-AD09-E379ED388874}"/>
              </a:ext>
            </a:extLst>
          </p:cNvPr>
          <p:cNvCxnSpPr>
            <a:cxnSpLocks/>
          </p:cNvCxnSpPr>
          <p:nvPr/>
        </p:nvCxnSpPr>
        <p:spPr>
          <a:xfrm>
            <a:off x="10917238" y="3771900"/>
            <a:ext cx="665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ector recto 113">
            <a:extLst>
              <a:ext uri="{FF2B5EF4-FFF2-40B4-BE49-F238E27FC236}">
                <a16:creationId xmlns:a16="http://schemas.microsoft.com/office/drawing/2014/main" id="{DD46B81A-9CA8-4FC4-85A3-A6BB7801A2F2}"/>
              </a:ext>
            </a:extLst>
          </p:cNvPr>
          <p:cNvCxnSpPr>
            <a:cxnSpLocks/>
          </p:cNvCxnSpPr>
          <p:nvPr/>
        </p:nvCxnSpPr>
        <p:spPr>
          <a:xfrm flipH="1">
            <a:off x="5133975" y="2201863"/>
            <a:ext cx="25400" cy="27066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ector recto 114">
            <a:extLst>
              <a:ext uri="{FF2B5EF4-FFF2-40B4-BE49-F238E27FC236}">
                <a16:creationId xmlns:a16="http://schemas.microsoft.com/office/drawing/2014/main" id="{DA4235E3-6856-4306-8E36-87C62755F9B5}"/>
              </a:ext>
            </a:extLst>
          </p:cNvPr>
          <p:cNvCxnSpPr>
            <a:cxnSpLocks/>
          </p:cNvCxnSpPr>
          <p:nvPr/>
        </p:nvCxnSpPr>
        <p:spPr>
          <a:xfrm>
            <a:off x="4887913" y="2179638"/>
            <a:ext cx="2714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ector recto 115">
            <a:extLst>
              <a:ext uri="{FF2B5EF4-FFF2-40B4-BE49-F238E27FC236}">
                <a16:creationId xmlns:a16="http://schemas.microsoft.com/office/drawing/2014/main" id="{5C399EF6-3A2E-4F68-BE88-FF548EA03107}"/>
              </a:ext>
            </a:extLst>
          </p:cNvPr>
          <p:cNvCxnSpPr>
            <a:cxnSpLocks/>
          </p:cNvCxnSpPr>
          <p:nvPr/>
        </p:nvCxnSpPr>
        <p:spPr>
          <a:xfrm>
            <a:off x="4476750" y="4886325"/>
            <a:ext cx="666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ector recto 116">
            <a:extLst>
              <a:ext uri="{FF2B5EF4-FFF2-40B4-BE49-F238E27FC236}">
                <a16:creationId xmlns:a16="http://schemas.microsoft.com/office/drawing/2014/main" id="{24729C98-65D3-401B-A94E-8E4C2678D663}"/>
              </a:ext>
            </a:extLst>
          </p:cNvPr>
          <p:cNvCxnSpPr>
            <a:cxnSpLocks/>
          </p:cNvCxnSpPr>
          <p:nvPr/>
        </p:nvCxnSpPr>
        <p:spPr>
          <a:xfrm>
            <a:off x="4498975" y="3698875"/>
            <a:ext cx="660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E760D4BC-60D6-4F1A-B559-A3B304982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1219041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241;p19">
            <a:extLst>
              <a:ext uri="{FF2B5EF4-FFF2-40B4-BE49-F238E27FC236}">
                <a16:creationId xmlns:a16="http://schemas.microsoft.com/office/drawing/2014/main" id="{204D7070-1656-43F3-894F-99C05925CB6E}"/>
              </a:ext>
            </a:extLst>
          </p:cNvPr>
          <p:cNvSpPr/>
          <p:nvPr/>
        </p:nvSpPr>
        <p:spPr>
          <a:xfrm>
            <a:off x="4156075" y="3932238"/>
            <a:ext cx="2870200" cy="698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Google Shape;241;p19">
            <a:extLst>
              <a:ext uri="{FF2B5EF4-FFF2-40B4-BE49-F238E27FC236}">
                <a16:creationId xmlns:a16="http://schemas.microsoft.com/office/drawing/2014/main" id="{D93059CE-C133-4A24-BAB4-2FEAED6E4526}"/>
              </a:ext>
            </a:extLst>
          </p:cNvPr>
          <p:cNvSpPr/>
          <p:nvPr/>
        </p:nvSpPr>
        <p:spPr>
          <a:xfrm>
            <a:off x="4189413" y="2387600"/>
            <a:ext cx="2855912" cy="649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Google Shape;241;p19">
            <a:extLst>
              <a:ext uri="{FF2B5EF4-FFF2-40B4-BE49-F238E27FC236}">
                <a16:creationId xmlns:a16="http://schemas.microsoft.com/office/drawing/2014/main" id="{05881C85-4D5F-42D6-9CE0-49CDC6F0BCD6}"/>
              </a:ext>
            </a:extLst>
          </p:cNvPr>
          <p:cNvSpPr/>
          <p:nvPr/>
        </p:nvSpPr>
        <p:spPr>
          <a:xfrm>
            <a:off x="7178675" y="1552575"/>
            <a:ext cx="3090863" cy="698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126" name="Google Shape;208;p19">
            <a:extLst>
              <a:ext uri="{FF2B5EF4-FFF2-40B4-BE49-F238E27FC236}">
                <a16:creationId xmlns:a16="http://schemas.microsoft.com/office/drawing/2014/main" id="{6C6CA2A9-328E-4D87-95C3-206301E75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1900" y="225425"/>
            <a:ext cx="6484938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4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Bonos Pensionales</a:t>
            </a:r>
          </a:p>
        </p:txBody>
      </p:sp>
      <p:sp>
        <p:nvSpPr>
          <p:cNvPr id="5127" name="Google Shape;209;p19">
            <a:extLst>
              <a:ext uri="{FF2B5EF4-FFF2-40B4-BE49-F238E27FC236}">
                <a16:creationId xmlns:a16="http://schemas.microsoft.com/office/drawing/2014/main" id="{DA79D66E-BBFE-4A19-8B31-D96917982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6875" y="1046163"/>
            <a:ext cx="28702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Fira Sans Extra Condensed Mediu"/>
                <a:cs typeface="Fira Sans Extra Condensed Mediu"/>
                <a:sym typeface="Fira Sans Extra Condensed Mediu"/>
              </a:rPr>
              <a:t>Recursos </a:t>
            </a:r>
            <a:r>
              <a:rPr kumimoji="0" lang="es-CO" altLang="es-CO" sz="3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Fira Sans Extra Condensed Mediu"/>
                <a:cs typeface="Arial" panose="020B0604020202020204" pitchFamily="34" charset="0"/>
                <a:sym typeface="Fira Sans Extra Condensed Mediu"/>
              </a:rPr>
              <a:t>Fonpet</a:t>
            </a:r>
          </a:p>
        </p:txBody>
      </p:sp>
      <p:sp>
        <p:nvSpPr>
          <p:cNvPr id="5128" name="Google Shape;210;p19">
            <a:extLst>
              <a:ext uri="{FF2B5EF4-FFF2-40B4-BE49-F238E27FC236}">
                <a16:creationId xmlns:a16="http://schemas.microsoft.com/office/drawing/2014/main" id="{FCC1F427-BA6B-41D6-8C1A-5779C9AF0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5975" y="1031875"/>
            <a:ext cx="28702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Fira Sans Extra Condensed Mediu"/>
                <a:cs typeface="Fira Sans Extra Condensed Mediu"/>
                <a:sym typeface="Fira Sans Extra Condensed Mediu"/>
              </a:rPr>
              <a:t>Recursos Propios</a:t>
            </a:r>
          </a:p>
        </p:txBody>
      </p:sp>
      <p:grpSp>
        <p:nvGrpSpPr>
          <p:cNvPr id="9" name="Google Shape;239;p19">
            <a:extLst>
              <a:ext uri="{FF2B5EF4-FFF2-40B4-BE49-F238E27FC236}">
                <a16:creationId xmlns:a16="http://schemas.microsoft.com/office/drawing/2014/main" id="{44951321-FB44-451D-86F0-D41863079A72}"/>
              </a:ext>
            </a:extLst>
          </p:cNvPr>
          <p:cNvGrpSpPr/>
          <p:nvPr/>
        </p:nvGrpSpPr>
        <p:grpSpPr>
          <a:xfrm>
            <a:off x="1551343" y="1617635"/>
            <a:ext cx="2303590" cy="698400"/>
            <a:chOff x="383938" y="1563689"/>
            <a:chExt cx="1517118" cy="698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0" name="Google Shape;240;p19">
              <a:extLst>
                <a:ext uri="{FF2B5EF4-FFF2-40B4-BE49-F238E27FC236}">
                  <a16:creationId xmlns:a16="http://schemas.microsoft.com/office/drawing/2014/main" id="{8CB93DAF-6E4C-45AE-BA29-A607B5432E67}"/>
                </a:ext>
              </a:extLst>
            </p:cNvPr>
            <p:cNvSpPr/>
            <p:nvPr/>
          </p:nvSpPr>
          <p:spPr>
            <a:xfrm flipH="1">
              <a:off x="383938" y="1563689"/>
              <a:ext cx="1517118" cy="698400"/>
            </a:xfrm>
            <a:prstGeom prst="homePlat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  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1" name="Google Shape;242;p19">
              <a:extLst>
                <a:ext uri="{FF2B5EF4-FFF2-40B4-BE49-F238E27FC236}">
                  <a16:creationId xmlns:a16="http://schemas.microsoft.com/office/drawing/2014/main" id="{5DF8CC05-9C25-4314-A741-F766FFB2FD6E}"/>
                </a:ext>
              </a:extLst>
            </p:cNvPr>
            <p:cNvSpPr txBox="1"/>
            <p:nvPr/>
          </p:nvSpPr>
          <p:spPr>
            <a:xfrm>
              <a:off x="509402" y="1733645"/>
              <a:ext cx="1075756" cy="356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Fira Sans Extra Condensed Medium"/>
                  <a:cs typeface="Arial" panose="020B0604020202020204" pitchFamily="34" charset="0"/>
                  <a:sym typeface="Fira Sans Extra Condensed Medium"/>
                </a:rPr>
                <a:t>Skandia</a:t>
              </a:r>
              <a:endParaRPr kumimoji="0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endParaRPr>
            </a:p>
          </p:txBody>
        </p:sp>
      </p:grpSp>
      <p:grpSp>
        <p:nvGrpSpPr>
          <p:cNvPr id="5130" name="Google Shape;239;p19">
            <a:extLst>
              <a:ext uri="{FF2B5EF4-FFF2-40B4-BE49-F238E27FC236}">
                <a16:creationId xmlns:a16="http://schemas.microsoft.com/office/drawing/2014/main" id="{25A386C0-A237-43FE-BB99-7BB53D9393E2}"/>
              </a:ext>
            </a:extLst>
          </p:cNvPr>
          <p:cNvGrpSpPr>
            <a:grpSpLocks/>
          </p:cNvGrpSpPr>
          <p:nvPr/>
        </p:nvGrpSpPr>
        <p:grpSpPr bwMode="auto">
          <a:xfrm>
            <a:off x="1550988" y="2392363"/>
            <a:ext cx="8718550" cy="698500"/>
            <a:chOff x="383938" y="1563689"/>
            <a:chExt cx="5741557" cy="698400"/>
          </a:xfrm>
        </p:grpSpPr>
        <p:sp>
          <p:nvSpPr>
            <p:cNvPr id="13" name="Google Shape;240;p19">
              <a:extLst>
                <a:ext uri="{FF2B5EF4-FFF2-40B4-BE49-F238E27FC236}">
                  <a16:creationId xmlns:a16="http://schemas.microsoft.com/office/drawing/2014/main" id="{62D6E481-0120-4300-9541-89687024FDE1}"/>
                </a:ext>
              </a:extLst>
            </p:cNvPr>
            <p:cNvSpPr/>
            <p:nvPr/>
          </p:nvSpPr>
          <p:spPr>
            <a:xfrm flipH="1">
              <a:off x="383938" y="1563689"/>
              <a:ext cx="1516933" cy="698400"/>
            </a:xfrm>
            <a:prstGeom prst="homePlate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4" name="Google Shape;241;p19">
              <a:extLst>
                <a:ext uri="{FF2B5EF4-FFF2-40B4-BE49-F238E27FC236}">
                  <a16:creationId xmlns:a16="http://schemas.microsoft.com/office/drawing/2014/main" id="{8E0B1150-E791-4EE4-AB4A-3DCECB6EEF5B}"/>
                </a:ext>
              </a:extLst>
            </p:cNvPr>
            <p:cNvSpPr/>
            <p:nvPr/>
          </p:nvSpPr>
          <p:spPr>
            <a:xfrm>
              <a:off x="4090023" y="1563689"/>
              <a:ext cx="2035472" cy="698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5162" name="Google Shape;242;p19">
              <a:extLst>
                <a:ext uri="{FF2B5EF4-FFF2-40B4-BE49-F238E27FC236}">
                  <a16:creationId xmlns:a16="http://schemas.microsoft.com/office/drawing/2014/main" id="{AA4FD911-6EA3-48F4-B1F9-4F691388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9266" y="1700107"/>
              <a:ext cx="1010100" cy="35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altLang="es-CO" sz="25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Fira Sans Extra Condensed Mediu"/>
                  <a:cs typeface="Arial" panose="020B0604020202020204" pitchFamily="34" charset="0"/>
                  <a:sym typeface="Fira Sans Extra Condensed Mediu"/>
                </a:rPr>
                <a:t>Porvenir</a:t>
              </a:r>
            </a:p>
          </p:txBody>
        </p:sp>
        <p:sp>
          <p:nvSpPr>
            <p:cNvPr id="5163" name="Google Shape;245;p19">
              <a:extLst>
                <a:ext uri="{FF2B5EF4-FFF2-40B4-BE49-F238E27FC236}">
                  <a16:creationId xmlns:a16="http://schemas.microsoft.com/office/drawing/2014/main" id="{EF010E9F-ACDB-43DB-9B57-E601FA9D9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5098" y="1640491"/>
              <a:ext cx="1437000" cy="52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altLang="es-CO" sz="25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Roboto"/>
                  <a:cs typeface="Roboto"/>
                  <a:sym typeface="Roboto"/>
                </a:rPr>
                <a:t>$31.750.000</a:t>
              </a:r>
            </a:p>
          </p:txBody>
        </p:sp>
      </p:grpSp>
      <p:grpSp>
        <p:nvGrpSpPr>
          <p:cNvPr id="17" name="Google Shape;239;p19">
            <a:extLst>
              <a:ext uri="{FF2B5EF4-FFF2-40B4-BE49-F238E27FC236}">
                <a16:creationId xmlns:a16="http://schemas.microsoft.com/office/drawing/2014/main" id="{C55DC4C3-CEA0-49E2-B117-AD6BEE16917E}"/>
              </a:ext>
            </a:extLst>
          </p:cNvPr>
          <p:cNvGrpSpPr/>
          <p:nvPr/>
        </p:nvGrpSpPr>
        <p:grpSpPr>
          <a:xfrm>
            <a:off x="1551343" y="3157188"/>
            <a:ext cx="8717973" cy="698400"/>
            <a:chOff x="383938" y="1563689"/>
            <a:chExt cx="5741557" cy="698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8" name="Google Shape;240;p19">
              <a:extLst>
                <a:ext uri="{FF2B5EF4-FFF2-40B4-BE49-F238E27FC236}">
                  <a16:creationId xmlns:a16="http://schemas.microsoft.com/office/drawing/2014/main" id="{4282EA82-D5B4-48FF-AC8E-B7FD7D372A0B}"/>
                </a:ext>
              </a:extLst>
            </p:cNvPr>
            <p:cNvSpPr/>
            <p:nvPr/>
          </p:nvSpPr>
          <p:spPr>
            <a:xfrm flipH="1">
              <a:off x="383938" y="1563689"/>
              <a:ext cx="1517118" cy="698400"/>
            </a:xfrm>
            <a:prstGeom prst="homePlat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9" name="Google Shape;241;p19">
              <a:extLst>
                <a:ext uri="{FF2B5EF4-FFF2-40B4-BE49-F238E27FC236}">
                  <a16:creationId xmlns:a16="http://schemas.microsoft.com/office/drawing/2014/main" id="{1DBDB982-1187-4B00-8A66-29B0B3AB7772}"/>
                </a:ext>
              </a:extLst>
            </p:cNvPr>
            <p:cNvSpPr/>
            <p:nvPr/>
          </p:nvSpPr>
          <p:spPr>
            <a:xfrm>
              <a:off x="4089843" y="1563689"/>
              <a:ext cx="2035652" cy="698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0" name="Google Shape;240;p19">
            <a:extLst>
              <a:ext uri="{FF2B5EF4-FFF2-40B4-BE49-F238E27FC236}">
                <a16:creationId xmlns:a16="http://schemas.microsoft.com/office/drawing/2014/main" id="{73C31AFE-2846-4BBD-81C1-D94CC1CE6D21}"/>
              </a:ext>
            </a:extLst>
          </p:cNvPr>
          <p:cNvSpPr/>
          <p:nvPr/>
        </p:nvSpPr>
        <p:spPr>
          <a:xfrm flipH="1">
            <a:off x="1550988" y="3932238"/>
            <a:ext cx="2303462" cy="698500"/>
          </a:xfrm>
          <a:prstGeom prst="homePlate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133" name="Google Shape;242;p19">
            <a:extLst>
              <a:ext uri="{FF2B5EF4-FFF2-40B4-BE49-F238E27FC236}">
                <a16:creationId xmlns:a16="http://schemas.microsoft.com/office/drawing/2014/main" id="{8819BFD2-D0AE-4B2F-B379-C754096F1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8013" y="3319463"/>
            <a:ext cx="186055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 Mediu"/>
                <a:cs typeface="Arial" panose="020B0604020202020204" pitchFamily="34" charset="0"/>
                <a:sym typeface="Fira Sans Extra Condensed Mediu"/>
              </a:rPr>
              <a:t>Protección</a:t>
            </a:r>
          </a:p>
        </p:txBody>
      </p:sp>
      <p:sp>
        <p:nvSpPr>
          <p:cNvPr id="5134" name="Google Shape;242;p19">
            <a:extLst>
              <a:ext uri="{FF2B5EF4-FFF2-40B4-BE49-F238E27FC236}">
                <a16:creationId xmlns:a16="http://schemas.microsoft.com/office/drawing/2014/main" id="{34D0F15C-2481-4EC1-BAD7-8197B954E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8450" y="4057650"/>
            <a:ext cx="23145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 Mediu"/>
                <a:cs typeface="Arial" panose="020B0604020202020204" pitchFamily="34" charset="0"/>
                <a:sym typeface="Fira Sans Extra Condensed Mediu"/>
              </a:rPr>
              <a:t>Colpensiones</a:t>
            </a:r>
          </a:p>
        </p:txBody>
      </p:sp>
      <p:sp>
        <p:nvSpPr>
          <p:cNvPr id="23" name="Google Shape;1048;p39">
            <a:extLst>
              <a:ext uri="{FF2B5EF4-FFF2-40B4-BE49-F238E27FC236}">
                <a16:creationId xmlns:a16="http://schemas.microsoft.com/office/drawing/2014/main" id="{BF31E763-E118-4347-83A4-AB93F661C9D2}"/>
              </a:ext>
            </a:extLst>
          </p:cNvPr>
          <p:cNvSpPr/>
          <p:nvPr/>
        </p:nvSpPr>
        <p:spPr>
          <a:xfrm>
            <a:off x="7026275" y="1471613"/>
            <a:ext cx="633413" cy="522287"/>
          </a:xfrm>
          <a:custGeom>
            <a:avLst/>
            <a:gdLst/>
            <a:ahLst/>
            <a:cxnLst/>
            <a:rect l="l" t="t" r="r" b="b"/>
            <a:pathLst>
              <a:path w="29564" h="29558" extrusionOk="0">
                <a:moveTo>
                  <a:pt x="14782" y="1"/>
                </a:moveTo>
                <a:cubicBezTo>
                  <a:pt x="12231" y="1"/>
                  <a:pt x="9680" y="659"/>
                  <a:pt x="7394" y="1974"/>
                </a:cubicBezTo>
                <a:cubicBezTo>
                  <a:pt x="2822" y="4617"/>
                  <a:pt x="0" y="9499"/>
                  <a:pt x="0" y="14785"/>
                </a:cubicBezTo>
                <a:cubicBezTo>
                  <a:pt x="0" y="20060"/>
                  <a:pt x="2822" y="24941"/>
                  <a:pt x="7394" y="27585"/>
                </a:cubicBezTo>
                <a:cubicBezTo>
                  <a:pt x="9680" y="28900"/>
                  <a:pt x="12231" y="29558"/>
                  <a:pt x="14782" y="29558"/>
                </a:cubicBezTo>
                <a:cubicBezTo>
                  <a:pt x="17333" y="29558"/>
                  <a:pt x="19884" y="28900"/>
                  <a:pt x="22170" y="27585"/>
                </a:cubicBezTo>
                <a:cubicBezTo>
                  <a:pt x="26742" y="24941"/>
                  <a:pt x="29564" y="20060"/>
                  <a:pt x="29564" y="14785"/>
                </a:cubicBezTo>
                <a:cubicBezTo>
                  <a:pt x="29564" y="9499"/>
                  <a:pt x="26742" y="4617"/>
                  <a:pt x="22170" y="1974"/>
                </a:cubicBezTo>
                <a:cubicBezTo>
                  <a:pt x="19884" y="659"/>
                  <a:pt x="17333" y="1"/>
                  <a:pt x="14782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Google Shape;1048;p39">
            <a:extLst>
              <a:ext uri="{FF2B5EF4-FFF2-40B4-BE49-F238E27FC236}">
                <a16:creationId xmlns:a16="http://schemas.microsoft.com/office/drawing/2014/main" id="{A33057D4-71B3-40E5-A468-40CB8F8D5379}"/>
              </a:ext>
            </a:extLst>
          </p:cNvPr>
          <p:cNvSpPr/>
          <p:nvPr/>
        </p:nvSpPr>
        <p:spPr>
          <a:xfrm>
            <a:off x="4013200" y="2327275"/>
            <a:ext cx="633413" cy="523875"/>
          </a:xfrm>
          <a:custGeom>
            <a:avLst/>
            <a:gdLst/>
            <a:ahLst/>
            <a:cxnLst/>
            <a:rect l="l" t="t" r="r" b="b"/>
            <a:pathLst>
              <a:path w="29564" h="29558" extrusionOk="0">
                <a:moveTo>
                  <a:pt x="14782" y="1"/>
                </a:moveTo>
                <a:cubicBezTo>
                  <a:pt x="12231" y="1"/>
                  <a:pt x="9680" y="659"/>
                  <a:pt x="7394" y="1974"/>
                </a:cubicBezTo>
                <a:cubicBezTo>
                  <a:pt x="2822" y="4617"/>
                  <a:pt x="0" y="9499"/>
                  <a:pt x="0" y="14785"/>
                </a:cubicBezTo>
                <a:cubicBezTo>
                  <a:pt x="0" y="20060"/>
                  <a:pt x="2822" y="24941"/>
                  <a:pt x="7394" y="27585"/>
                </a:cubicBezTo>
                <a:cubicBezTo>
                  <a:pt x="9680" y="28900"/>
                  <a:pt x="12231" y="29558"/>
                  <a:pt x="14782" y="29558"/>
                </a:cubicBezTo>
                <a:cubicBezTo>
                  <a:pt x="17333" y="29558"/>
                  <a:pt x="19884" y="28900"/>
                  <a:pt x="22170" y="27585"/>
                </a:cubicBezTo>
                <a:cubicBezTo>
                  <a:pt x="26742" y="24941"/>
                  <a:pt x="29564" y="20060"/>
                  <a:pt x="29564" y="14785"/>
                </a:cubicBezTo>
                <a:cubicBezTo>
                  <a:pt x="29564" y="9499"/>
                  <a:pt x="26742" y="4617"/>
                  <a:pt x="22170" y="1974"/>
                </a:cubicBezTo>
                <a:cubicBezTo>
                  <a:pt x="19884" y="659"/>
                  <a:pt x="17333" y="1"/>
                  <a:pt x="14782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5" name="Google Shape;1048;p39">
            <a:extLst>
              <a:ext uri="{FF2B5EF4-FFF2-40B4-BE49-F238E27FC236}">
                <a16:creationId xmlns:a16="http://schemas.microsoft.com/office/drawing/2014/main" id="{EE185409-9595-4340-8446-0B85AC4470DF}"/>
              </a:ext>
            </a:extLst>
          </p:cNvPr>
          <p:cNvSpPr/>
          <p:nvPr/>
        </p:nvSpPr>
        <p:spPr>
          <a:xfrm>
            <a:off x="7067550" y="2325688"/>
            <a:ext cx="633413" cy="522287"/>
          </a:xfrm>
          <a:custGeom>
            <a:avLst/>
            <a:gdLst/>
            <a:ahLst/>
            <a:cxnLst/>
            <a:rect l="l" t="t" r="r" b="b"/>
            <a:pathLst>
              <a:path w="29564" h="29558" extrusionOk="0">
                <a:moveTo>
                  <a:pt x="14782" y="1"/>
                </a:moveTo>
                <a:cubicBezTo>
                  <a:pt x="12231" y="1"/>
                  <a:pt x="9680" y="659"/>
                  <a:pt x="7394" y="1974"/>
                </a:cubicBezTo>
                <a:cubicBezTo>
                  <a:pt x="2822" y="4617"/>
                  <a:pt x="0" y="9499"/>
                  <a:pt x="0" y="14785"/>
                </a:cubicBezTo>
                <a:cubicBezTo>
                  <a:pt x="0" y="20060"/>
                  <a:pt x="2822" y="24941"/>
                  <a:pt x="7394" y="27585"/>
                </a:cubicBezTo>
                <a:cubicBezTo>
                  <a:pt x="9680" y="28900"/>
                  <a:pt x="12231" y="29558"/>
                  <a:pt x="14782" y="29558"/>
                </a:cubicBezTo>
                <a:cubicBezTo>
                  <a:pt x="17333" y="29558"/>
                  <a:pt x="19884" y="28900"/>
                  <a:pt x="22170" y="27585"/>
                </a:cubicBezTo>
                <a:cubicBezTo>
                  <a:pt x="26742" y="24941"/>
                  <a:pt x="29564" y="20060"/>
                  <a:pt x="29564" y="14785"/>
                </a:cubicBezTo>
                <a:cubicBezTo>
                  <a:pt x="29564" y="9499"/>
                  <a:pt x="26742" y="4617"/>
                  <a:pt x="22170" y="1974"/>
                </a:cubicBezTo>
                <a:cubicBezTo>
                  <a:pt x="19884" y="659"/>
                  <a:pt x="17333" y="1"/>
                  <a:pt x="14782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Google Shape;1048;p39">
            <a:extLst>
              <a:ext uri="{FF2B5EF4-FFF2-40B4-BE49-F238E27FC236}">
                <a16:creationId xmlns:a16="http://schemas.microsoft.com/office/drawing/2014/main" id="{7A2CFC51-249B-406F-BCFA-380BCA597B68}"/>
              </a:ext>
            </a:extLst>
          </p:cNvPr>
          <p:cNvSpPr/>
          <p:nvPr/>
        </p:nvSpPr>
        <p:spPr>
          <a:xfrm>
            <a:off x="7070725" y="3081338"/>
            <a:ext cx="635000" cy="522287"/>
          </a:xfrm>
          <a:custGeom>
            <a:avLst/>
            <a:gdLst/>
            <a:ahLst/>
            <a:cxnLst/>
            <a:rect l="l" t="t" r="r" b="b"/>
            <a:pathLst>
              <a:path w="29564" h="29558" extrusionOk="0">
                <a:moveTo>
                  <a:pt x="14782" y="1"/>
                </a:moveTo>
                <a:cubicBezTo>
                  <a:pt x="12231" y="1"/>
                  <a:pt x="9680" y="659"/>
                  <a:pt x="7394" y="1974"/>
                </a:cubicBezTo>
                <a:cubicBezTo>
                  <a:pt x="2822" y="4617"/>
                  <a:pt x="0" y="9499"/>
                  <a:pt x="0" y="14785"/>
                </a:cubicBezTo>
                <a:cubicBezTo>
                  <a:pt x="0" y="20060"/>
                  <a:pt x="2822" y="24941"/>
                  <a:pt x="7394" y="27585"/>
                </a:cubicBezTo>
                <a:cubicBezTo>
                  <a:pt x="9680" y="28900"/>
                  <a:pt x="12231" y="29558"/>
                  <a:pt x="14782" y="29558"/>
                </a:cubicBezTo>
                <a:cubicBezTo>
                  <a:pt x="17333" y="29558"/>
                  <a:pt x="19884" y="28900"/>
                  <a:pt x="22170" y="27585"/>
                </a:cubicBezTo>
                <a:cubicBezTo>
                  <a:pt x="26742" y="24941"/>
                  <a:pt x="29564" y="20060"/>
                  <a:pt x="29564" y="14785"/>
                </a:cubicBezTo>
                <a:cubicBezTo>
                  <a:pt x="29564" y="9499"/>
                  <a:pt x="26742" y="4617"/>
                  <a:pt x="22170" y="1974"/>
                </a:cubicBezTo>
                <a:cubicBezTo>
                  <a:pt x="19884" y="659"/>
                  <a:pt x="17333" y="1"/>
                  <a:pt x="14782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7" name="Google Shape;1048;p39">
            <a:extLst>
              <a:ext uri="{FF2B5EF4-FFF2-40B4-BE49-F238E27FC236}">
                <a16:creationId xmlns:a16="http://schemas.microsoft.com/office/drawing/2014/main" id="{FD2E8C35-0D52-41CC-BF23-6C03D1C6A1E6}"/>
              </a:ext>
            </a:extLst>
          </p:cNvPr>
          <p:cNvSpPr/>
          <p:nvPr/>
        </p:nvSpPr>
        <p:spPr>
          <a:xfrm>
            <a:off x="4014788" y="3830638"/>
            <a:ext cx="633412" cy="522287"/>
          </a:xfrm>
          <a:custGeom>
            <a:avLst/>
            <a:gdLst/>
            <a:ahLst/>
            <a:cxnLst/>
            <a:rect l="l" t="t" r="r" b="b"/>
            <a:pathLst>
              <a:path w="29564" h="29558" extrusionOk="0">
                <a:moveTo>
                  <a:pt x="14782" y="1"/>
                </a:moveTo>
                <a:cubicBezTo>
                  <a:pt x="12231" y="1"/>
                  <a:pt x="9680" y="659"/>
                  <a:pt x="7394" y="1974"/>
                </a:cubicBezTo>
                <a:cubicBezTo>
                  <a:pt x="2822" y="4617"/>
                  <a:pt x="0" y="9499"/>
                  <a:pt x="0" y="14785"/>
                </a:cubicBezTo>
                <a:cubicBezTo>
                  <a:pt x="0" y="20060"/>
                  <a:pt x="2822" y="24941"/>
                  <a:pt x="7394" y="27585"/>
                </a:cubicBezTo>
                <a:cubicBezTo>
                  <a:pt x="9680" y="28900"/>
                  <a:pt x="12231" y="29558"/>
                  <a:pt x="14782" y="29558"/>
                </a:cubicBezTo>
                <a:cubicBezTo>
                  <a:pt x="17333" y="29558"/>
                  <a:pt x="19884" y="28900"/>
                  <a:pt x="22170" y="27585"/>
                </a:cubicBezTo>
                <a:cubicBezTo>
                  <a:pt x="26742" y="24941"/>
                  <a:pt x="29564" y="20060"/>
                  <a:pt x="29564" y="14785"/>
                </a:cubicBezTo>
                <a:cubicBezTo>
                  <a:pt x="29564" y="9499"/>
                  <a:pt x="26742" y="4617"/>
                  <a:pt x="22170" y="1974"/>
                </a:cubicBezTo>
                <a:cubicBezTo>
                  <a:pt x="19884" y="659"/>
                  <a:pt x="17333" y="1"/>
                  <a:pt x="14782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140" name="Google Shape;244;p19">
            <a:extLst>
              <a:ext uri="{FF2B5EF4-FFF2-40B4-BE49-F238E27FC236}">
                <a16:creationId xmlns:a16="http://schemas.microsoft.com/office/drawing/2014/main" id="{94252300-B0D1-44DF-A26D-8A69249A0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663" y="1458913"/>
            <a:ext cx="5334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1</a:t>
            </a:r>
            <a:endParaRPr kumimoji="0" lang="es-CO" altLang="es-CO" sz="2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5141" name="Google Shape;244;p19">
            <a:extLst>
              <a:ext uri="{FF2B5EF4-FFF2-40B4-BE49-F238E27FC236}">
                <a16:creationId xmlns:a16="http://schemas.microsoft.com/office/drawing/2014/main" id="{78866D10-5CAD-490E-8528-49982F53C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6763" y="2311400"/>
            <a:ext cx="533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2</a:t>
            </a:r>
          </a:p>
        </p:txBody>
      </p:sp>
      <p:sp>
        <p:nvSpPr>
          <p:cNvPr id="5142" name="Google Shape;244;p19">
            <a:extLst>
              <a:ext uri="{FF2B5EF4-FFF2-40B4-BE49-F238E27FC236}">
                <a16:creationId xmlns:a16="http://schemas.microsoft.com/office/drawing/2014/main" id="{E8DE51D5-5848-486F-9719-330D2A299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1938" y="3816350"/>
            <a:ext cx="533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1</a:t>
            </a:r>
          </a:p>
        </p:txBody>
      </p:sp>
      <p:sp>
        <p:nvSpPr>
          <p:cNvPr id="5143" name="Google Shape;244;p19">
            <a:extLst>
              <a:ext uri="{FF2B5EF4-FFF2-40B4-BE49-F238E27FC236}">
                <a16:creationId xmlns:a16="http://schemas.microsoft.com/office/drawing/2014/main" id="{CB1EC0A3-572C-42B1-AA40-B54C67AA2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0350" y="2325688"/>
            <a:ext cx="5334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1</a:t>
            </a:r>
          </a:p>
        </p:txBody>
      </p:sp>
      <p:sp>
        <p:nvSpPr>
          <p:cNvPr id="5144" name="Google Shape;244;p19">
            <a:extLst>
              <a:ext uri="{FF2B5EF4-FFF2-40B4-BE49-F238E27FC236}">
                <a16:creationId xmlns:a16="http://schemas.microsoft.com/office/drawing/2014/main" id="{A8464E73-06F9-4EE7-9638-380E2736D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7875" y="3062288"/>
            <a:ext cx="5318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1</a:t>
            </a:r>
          </a:p>
        </p:txBody>
      </p:sp>
      <p:sp>
        <p:nvSpPr>
          <p:cNvPr id="5145" name="Google Shape;245;p19">
            <a:extLst>
              <a:ext uri="{FF2B5EF4-FFF2-40B4-BE49-F238E27FC236}">
                <a16:creationId xmlns:a16="http://schemas.microsoft.com/office/drawing/2014/main" id="{0390A3C7-32CE-4C34-BC21-F3BF8D769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2888" y="3192463"/>
            <a:ext cx="21828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$61.654.000</a:t>
            </a:r>
          </a:p>
        </p:txBody>
      </p:sp>
      <p:sp>
        <p:nvSpPr>
          <p:cNvPr id="5146" name="Google Shape;245;p19">
            <a:extLst>
              <a:ext uri="{FF2B5EF4-FFF2-40B4-BE49-F238E27FC236}">
                <a16:creationId xmlns:a16="http://schemas.microsoft.com/office/drawing/2014/main" id="{41668F58-D917-4287-B215-648E60884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288" y="2439988"/>
            <a:ext cx="21812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$156.354.000</a:t>
            </a:r>
          </a:p>
        </p:txBody>
      </p:sp>
      <p:sp>
        <p:nvSpPr>
          <p:cNvPr id="5147" name="Google Shape;245;p19">
            <a:extLst>
              <a:ext uri="{FF2B5EF4-FFF2-40B4-BE49-F238E27FC236}">
                <a16:creationId xmlns:a16="http://schemas.microsoft.com/office/drawing/2014/main" id="{16C7E2A3-905C-42AA-80F9-388F11919D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2888" y="1584325"/>
            <a:ext cx="21669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$67.079.000</a:t>
            </a:r>
          </a:p>
        </p:txBody>
      </p:sp>
      <p:sp>
        <p:nvSpPr>
          <p:cNvPr id="5148" name="Google Shape;245;p19">
            <a:extLst>
              <a:ext uri="{FF2B5EF4-FFF2-40B4-BE49-F238E27FC236}">
                <a16:creationId xmlns:a16="http://schemas.microsoft.com/office/drawing/2014/main" id="{DBE263E7-519F-4012-AECD-70CDC87A2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2488" y="4008438"/>
            <a:ext cx="2232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$2.016.395.000</a:t>
            </a:r>
          </a:p>
        </p:txBody>
      </p:sp>
      <p:sp>
        <p:nvSpPr>
          <p:cNvPr id="5149" name="Google Shape;245;p19">
            <a:extLst>
              <a:ext uri="{FF2B5EF4-FFF2-40B4-BE49-F238E27FC236}">
                <a16:creationId xmlns:a16="http://schemas.microsoft.com/office/drawing/2014/main" id="{848992AE-0F30-4BA6-96EC-3054F227A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7400" y="4765675"/>
            <a:ext cx="24288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$2.207.448.000</a:t>
            </a:r>
          </a:p>
        </p:txBody>
      </p:sp>
      <p:sp>
        <p:nvSpPr>
          <p:cNvPr id="5150" name="Google Shape;245;p19">
            <a:extLst>
              <a:ext uri="{FF2B5EF4-FFF2-40B4-BE49-F238E27FC236}">
                <a16:creationId xmlns:a16="http://schemas.microsoft.com/office/drawing/2014/main" id="{2B213A9C-6B7D-4C0E-B0C5-4DB20AB7D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9388" y="4749800"/>
            <a:ext cx="2182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$160.483.000</a:t>
            </a:r>
          </a:p>
        </p:txBody>
      </p:sp>
      <p:sp>
        <p:nvSpPr>
          <p:cNvPr id="5151" name="Google Shape;245;p19">
            <a:extLst>
              <a:ext uri="{FF2B5EF4-FFF2-40B4-BE49-F238E27FC236}">
                <a16:creationId xmlns:a16="http://schemas.microsoft.com/office/drawing/2014/main" id="{DD3751E4-E82E-498C-8E34-6938839F7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3225" y="4795838"/>
            <a:ext cx="21812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TOTAL PAGOS</a:t>
            </a:r>
          </a:p>
        </p:txBody>
      </p:sp>
      <p:sp>
        <p:nvSpPr>
          <p:cNvPr id="40" name="Google Shape;1048;p39">
            <a:extLst>
              <a:ext uri="{FF2B5EF4-FFF2-40B4-BE49-F238E27FC236}">
                <a16:creationId xmlns:a16="http://schemas.microsoft.com/office/drawing/2014/main" id="{D4D24A33-05FA-4711-95FF-687B11B016B5}"/>
              </a:ext>
            </a:extLst>
          </p:cNvPr>
          <p:cNvSpPr/>
          <p:nvPr/>
        </p:nvSpPr>
        <p:spPr>
          <a:xfrm>
            <a:off x="3983038" y="4765675"/>
            <a:ext cx="633412" cy="522288"/>
          </a:xfrm>
          <a:custGeom>
            <a:avLst/>
            <a:gdLst/>
            <a:ahLst/>
            <a:cxnLst/>
            <a:rect l="l" t="t" r="r" b="b"/>
            <a:pathLst>
              <a:path w="29564" h="29558" extrusionOk="0">
                <a:moveTo>
                  <a:pt x="14782" y="1"/>
                </a:moveTo>
                <a:cubicBezTo>
                  <a:pt x="12231" y="1"/>
                  <a:pt x="9680" y="659"/>
                  <a:pt x="7394" y="1974"/>
                </a:cubicBezTo>
                <a:cubicBezTo>
                  <a:pt x="2822" y="4617"/>
                  <a:pt x="0" y="9499"/>
                  <a:pt x="0" y="14785"/>
                </a:cubicBezTo>
                <a:cubicBezTo>
                  <a:pt x="0" y="20060"/>
                  <a:pt x="2822" y="24941"/>
                  <a:pt x="7394" y="27585"/>
                </a:cubicBezTo>
                <a:cubicBezTo>
                  <a:pt x="9680" y="28900"/>
                  <a:pt x="12231" y="29558"/>
                  <a:pt x="14782" y="29558"/>
                </a:cubicBezTo>
                <a:cubicBezTo>
                  <a:pt x="17333" y="29558"/>
                  <a:pt x="19884" y="28900"/>
                  <a:pt x="22170" y="27585"/>
                </a:cubicBezTo>
                <a:cubicBezTo>
                  <a:pt x="26742" y="24941"/>
                  <a:pt x="29564" y="20060"/>
                  <a:pt x="29564" y="14785"/>
                </a:cubicBezTo>
                <a:cubicBezTo>
                  <a:pt x="29564" y="9499"/>
                  <a:pt x="26742" y="4617"/>
                  <a:pt x="22170" y="1974"/>
                </a:cubicBezTo>
                <a:cubicBezTo>
                  <a:pt x="19884" y="659"/>
                  <a:pt x="17333" y="1"/>
                  <a:pt x="14782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1" name="Google Shape;1048;p39">
            <a:extLst>
              <a:ext uri="{FF2B5EF4-FFF2-40B4-BE49-F238E27FC236}">
                <a16:creationId xmlns:a16="http://schemas.microsoft.com/office/drawing/2014/main" id="{0A7E71BC-9841-4B29-9E79-741D71C33E29}"/>
              </a:ext>
            </a:extLst>
          </p:cNvPr>
          <p:cNvSpPr/>
          <p:nvPr/>
        </p:nvSpPr>
        <p:spPr>
          <a:xfrm>
            <a:off x="7127875" y="4749800"/>
            <a:ext cx="633413" cy="522288"/>
          </a:xfrm>
          <a:custGeom>
            <a:avLst/>
            <a:gdLst/>
            <a:ahLst/>
            <a:cxnLst/>
            <a:rect l="l" t="t" r="r" b="b"/>
            <a:pathLst>
              <a:path w="29564" h="29558" extrusionOk="0">
                <a:moveTo>
                  <a:pt x="14782" y="1"/>
                </a:moveTo>
                <a:cubicBezTo>
                  <a:pt x="12231" y="1"/>
                  <a:pt x="9680" y="659"/>
                  <a:pt x="7394" y="1974"/>
                </a:cubicBezTo>
                <a:cubicBezTo>
                  <a:pt x="2822" y="4617"/>
                  <a:pt x="0" y="9499"/>
                  <a:pt x="0" y="14785"/>
                </a:cubicBezTo>
                <a:cubicBezTo>
                  <a:pt x="0" y="20060"/>
                  <a:pt x="2822" y="24941"/>
                  <a:pt x="7394" y="27585"/>
                </a:cubicBezTo>
                <a:cubicBezTo>
                  <a:pt x="9680" y="28900"/>
                  <a:pt x="12231" y="29558"/>
                  <a:pt x="14782" y="29558"/>
                </a:cubicBezTo>
                <a:cubicBezTo>
                  <a:pt x="17333" y="29558"/>
                  <a:pt x="19884" y="28900"/>
                  <a:pt x="22170" y="27585"/>
                </a:cubicBezTo>
                <a:cubicBezTo>
                  <a:pt x="26742" y="24941"/>
                  <a:pt x="29564" y="20060"/>
                  <a:pt x="29564" y="14785"/>
                </a:cubicBezTo>
                <a:cubicBezTo>
                  <a:pt x="29564" y="9499"/>
                  <a:pt x="26742" y="4617"/>
                  <a:pt x="22170" y="1974"/>
                </a:cubicBezTo>
                <a:cubicBezTo>
                  <a:pt x="19884" y="659"/>
                  <a:pt x="17333" y="1"/>
                  <a:pt x="14782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154" name="Google Shape;244;p19">
            <a:extLst>
              <a:ext uri="{FF2B5EF4-FFF2-40B4-BE49-F238E27FC236}">
                <a16:creationId xmlns:a16="http://schemas.microsoft.com/office/drawing/2014/main" id="{D94B37DC-A329-418B-83C8-4147CA2C3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2725" y="4749800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3</a:t>
            </a:r>
            <a:endParaRPr kumimoji="0" lang="es-CO" altLang="es-CO" sz="2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5155" name="Google Shape;244;p19">
            <a:extLst>
              <a:ext uri="{FF2B5EF4-FFF2-40B4-BE49-F238E27FC236}">
                <a16:creationId xmlns:a16="http://schemas.microsoft.com/office/drawing/2014/main" id="{78F0864B-D4A5-4B78-9010-C233F5AE9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8675" y="4733925"/>
            <a:ext cx="533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4</a:t>
            </a:r>
          </a:p>
        </p:txBody>
      </p:sp>
      <p:sp>
        <p:nvSpPr>
          <p:cNvPr id="44" name="Google Shape;241;p19">
            <a:extLst>
              <a:ext uri="{FF2B5EF4-FFF2-40B4-BE49-F238E27FC236}">
                <a16:creationId xmlns:a16="http://schemas.microsoft.com/office/drawing/2014/main" id="{0AF0A384-53D1-4097-A381-1597C124EC5E}"/>
              </a:ext>
            </a:extLst>
          </p:cNvPr>
          <p:cNvSpPr/>
          <p:nvPr/>
        </p:nvSpPr>
        <p:spPr>
          <a:xfrm>
            <a:off x="4176713" y="3135313"/>
            <a:ext cx="2849562" cy="6492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157" name="Google Shape;245;p19">
            <a:extLst>
              <a:ext uri="{FF2B5EF4-FFF2-40B4-BE49-F238E27FC236}">
                <a16:creationId xmlns:a16="http://schemas.microsoft.com/office/drawing/2014/main" id="{97B1E59A-C082-4EAB-AE00-23EFF9405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0588" y="3187700"/>
            <a:ext cx="2181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$34.699.000</a:t>
            </a:r>
          </a:p>
        </p:txBody>
      </p:sp>
      <p:sp>
        <p:nvSpPr>
          <p:cNvPr id="48" name="Google Shape;1048;p39">
            <a:extLst>
              <a:ext uri="{FF2B5EF4-FFF2-40B4-BE49-F238E27FC236}">
                <a16:creationId xmlns:a16="http://schemas.microsoft.com/office/drawing/2014/main" id="{9AB59AF6-45AC-49ED-B541-3569B23F9CEA}"/>
              </a:ext>
            </a:extLst>
          </p:cNvPr>
          <p:cNvSpPr/>
          <p:nvPr/>
        </p:nvSpPr>
        <p:spPr>
          <a:xfrm>
            <a:off x="4006850" y="2978150"/>
            <a:ext cx="633413" cy="523875"/>
          </a:xfrm>
          <a:custGeom>
            <a:avLst/>
            <a:gdLst/>
            <a:ahLst/>
            <a:cxnLst/>
            <a:rect l="l" t="t" r="r" b="b"/>
            <a:pathLst>
              <a:path w="29564" h="29558" extrusionOk="0">
                <a:moveTo>
                  <a:pt x="14782" y="1"/>
                </a:moveTo>
                <a:cubicBezTo>
                  <a:pt x="12231" y="1"/>
                  <a:pt x="9680" y="659"/>
                  <a:pt x="7394" y="1974"/>
                </a:cubicBezTo>
                <a:cubicBezTo>
                  <a:pt x="2822" y="4617"/>
                  <a:pt x="0" y="9499"/>
                  <a:pt x="0" y="14785"/>
                </a:cubicBezTo>
                <a:cubicBezTo>
                  <a:pt x="0" y="20060"/>
                  <a:pt x="2822" y="24941"/>
                  <a:pt x="7394" y="27585"/>
                </a:cubicBezTo>
                <a:cubicBezTo>
                  <a:pt x="9680" y="28900"/>
                  <a:pt x="12231" y="29558"/>
                  <a:pt x="14782" y="29558"/>
                </a:cubicBezTo>
                <a:cubicBezTo>
                  <a:pt x="17333" y="29558"/>
                  <a:pt x="19884" y="28900"/>
                  <a:pt x="22170" y="27585"/>
                </a:cubicBezTo>
                <a:cubicBezTo>
                  <a:pt x="26742" y="24941"/>
                  <a:pt x="29564" y="20060"/>
                  <a:pt x="29564" y="14785"/>
                </a:cubicBezTo>
                <a:cubicBezTo>
                  <a:pt x="29564" y="9499"/>
                  <a:pt x="26742" y="4617"/>
                  <a:pt x="22170" y="1974"/>
                </a:cubicBezTo>
                <a:cubicBezTo>
                  <a:pt x="19884" y="659"/>
                  <a:pt x="17333" y="1"/>
                  <a:pt x="14782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159" name="Google Shape;244;p19">
            <a:extLst>
              <a:ext uri="{FF2B5EF4-FFF2-40B4-BE49-F238E27FC236}">
                <a16:creationId xmlns:a16="http://schemas.microsoft.com/office/drawing/2014/main" id="{D49D8646-9836-4661-9CC4-4ABCBE99C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6700" y="2995613"/>
            <a:ext cx="5334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oboto"/>
                <a:cs typeface="Roboto"/>
                <a:sym typeface="Roboto"/>
              </a:rPr>
              <a:t>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Imagen 4" descr="Diagrama&#10;&#10;Descripción generada automáticamente">
            <a:extLst>
              <a:ext uri="{FF2B5EF4-FFF2-40B4-BE49-F238E27FC236}">
                <a16:creationId xmlns:a16="http://schemas.microsoft.com/office/drawing/2014/main" id="{4C38F573-26E5-4426-926F-E228B010D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63" y="852488"/>
            <a:ext cx="915987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CuadroTexto 5">
            <a:extLst>
              <a:ext uri="{FF2B5EF4-FFF2-40B4-BE49-F238E27FC236}">
                <a16:creationId xmlns:a16="http://schemas.microsoft.com/office/drawing/2014/main" id="{15C427B1-AF63-4767-B340-43EF79FEF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813" y="2781300"/>
            <a:ext cx="96043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3200" b="1">
                <a:solidFill>
                  <a:srgbClr val="000000"/>
                </a:solidFill>
                <a:latin typeface="Barlow" pitchFamily="2" charset="0"/>
              </a:rPr>
              <a:t>PLAN DE DESARROLLO HACIENDA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3200" b="1">
                <a:solidFill>
                  <a:srgbClr val="000000"/>
                </a:solidFill>
                <a:latin typeface="Barlow" pitchFamily="2" charset="0"/>
              </a:rPr>
              <a:t>VIGENCIA 2021 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7F6EE9A2-C57A-4D1A-8C0B-39B2FE10C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0" y="0"/>
            <a:ext cx="12212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Google Shape;241;p19">
            <a:extLst>
              <a:ext uri="{FF2B5EF4-FFF2-40B4-BE49-F238E27FC236}">
                <a16:creationId xmlns:a16="http://schemas.microsoft.com/office/drawing/2014/main" id="{5744BC20-BFF4-4FFC-AB03-CDA8C6AC8C88}"/>
              </a:ext>
            </a:extLst>
          </p:cNvPr>
          <p:cNvSpPr/>
          <p:nvPr/>
        </p:nvSpPr>
        <p:spPr>
          <a:xfrm>
            <a:off x="4956175" y="3213100"/>
            <a:ext cx="6985000" cy="708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1" name="Google Shape;241;p19">
            <a:extLst>
              <a:ext uri="{FF2B5EF4-FFF2-40B4-BE49-F238E27FC236}">
                <a16:creationId xmlns:a16="http://schemas.microsoft.com/office/drawing/2014/main" id="{5CC32A89-63B8-4410-814C-1A8642D4AB66}"/>
              </a:ext>
            </a:extLst>
          </p:cNvPr>
          <p:cNvSpPr/>
          <p:nvPr/>
        </p:nvSpPr>
        <p:spPr>
          <a:xfrm>
            <a:off x="8815388" y="835025"/>
            <a:ext cx="1624012" cy="7064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2" name="Google Shape;241;p19">
            <a:extLst>
              <a:ext uri="{FF2B5EF4-FFF2-40B4-BE49-F238E27FC236}">
                <a16:creationId xmlns:a16="http://schemas.microsoft.com/office/drawing/2014/main" id="{AD4FB251-A132-4A2B-A00F-B804C02255F3}"/>
              </a:ext>
            </a:extLst>
          </p:cNvPr>
          <p:cNvSpPr/>
          <p:nvPr/>
        </p:nvSpPr>
        <p:spPr>
          <a:xfrm>
            <a:off x="1436688" y="1103313"/>
            <a:ext cx="3309937" cy="746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cxnSp>
        <p:nvCxnSpPr>
          <p:cNvPr id="6150" name="Google Shape;1506;p56">
            <a:extLst>
              <a:ext uri="{FF2B5EF4-FFF2-40B4-BE49-F238E27FC236}">
                <a16:creationId xmlns:a16="http://schemas.microsoft.com/office/drawing/2014/main" id="{8D00EA03-0279-455C-84A7-98070E94F264}"/>
              </a:ext>
            </a:extLst>
          </p:cNvPr>
          <p:cNvCxnSpPr>
            <a:cxnSpLocks/>
          </p:cNvCxnSpPr>
          <p:nvPr/>
        </p:nvCxnSpPr>
        <p:spPr bwMode="auto">
          <a:xfrm flipV="1">
            <a:off x="8448675" y="1555750"/>
            <a:ext cx="427038" cy="2730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4" name="Google Shape;1511;p56">
            <a:extLst>
              <a:ext uri="{FF2B5EF4-FFF2-40B4-BE49-F238E27FC236}">
                <a16:creationId xmlns:a16="http://schemas.microsoft.com/office/drawing/2014/main" id="{595E52B8-FB1C-43E2-9ABB-8F130D9FE2D1}"/>
              </a:ext>
            </a:extLst>
          </p:cNvPr>
          <p:cNvGrpSpPr/>
          <p:nvPr/>
        </p:nvGrpSpPr>
        <p:grpSpPr>
          <a:xfrm>
            <a:off x="1528859" y="496262"/>
            <a:ext cx="3361390" cy="1335952"/>
            <a:chOff x="310109" y="790914"/>
            <a:chExt cx="2908652" cy="126861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05" name="Google Shape;1514;p56">
              <a:extLst>
                <a:ext uri="{FF2B5EF4-FFF2-40B4-BE49-F238E27FC236}">
                  <a16:creationId xmlns:a16="http://schemas.microsoft.com/office/drawing/2014/main" id="{1284FC1A-456F-4B66-BD66-06CD6555B79D}"/>
                </a:ext>
              </a:extLst>
            </p:cNvPr>
            <p:cNvSpPr txBox="1"/>
            <p:nvPr/>
          </p:nvSpPr>
          <p:spPr>
            <a:xfrm>
              <a:off x="310109" y="1512024"/>
              <a:ext cx="2863801" cy="54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lIns="91425" tIns="91425" rIns="91425" bIns="91425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$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322.869.964.43</a:t>
              </a:r>
              <a:endPara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endParaRPr>
            </a:p>
          </p:txBody>
        </p:sp>
        <p:sp>
          <p:nvSpPr>
            <p:cNvPr id="106" name="Google Shape;1515;p56">
              <a:extLst>
                <a:ext uri="{FF2B5EF4-FFF2-40B4-BE49-F238E27FC236}">
                  <a16:creationId xmlns:a16="http://schemas.microsoft.com/office/drawing/2014/main" id="{DC0231E8-6C76-425B-ACD8-56972E997427}"/>
                </a:ext>
              </a:extLst>
            </p:cNvPr>
            <p:cNvSpPr txBox="1"/>
            <p:nvPr/>
          </p:nvSpPr>
          <p:spPr>
            <a:xfrm>
              <a:off x="548723" y="790914"/>
              <a:ext cx="2670038" cy="5544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lIns="91425" tIns="91425" rIns="91425" bIns="91425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Paytone One"/>
                  <a:cs typeface="Arial" panose="020B0604020202020204" pitchFamily="34" charset="0"/>
                  <a:sym typeface="Paytone One"/>
                </a:rPr>
                <a:t>Reservas</a:t>
              </a:r>
              <a:r>
                <a:rPr kumimoji="0" lang="es-CO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Paytone One"/>
                  <a:cs typeface="Paytone One"/>
                  <a:sym typeface="Paytone One"/>
                </a:rPr>
                <a:t> financieras</a:t>
              </a:r>
              <a:endPara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Paytone One"/>
                <a:cs typeface="Paytone One"/>
                <a:sym typeface="Paytone One"/>
              </a:endParaRPr>
            </a:p>
          </p:txBody>
        </p:sp>
      </p:grpSp>
      <p:grpSp>
        <p:nvGrpSpPr>
          <p:cNvPr id="107" name="Google Shape;1516;p56">
            <a:extLst>
              <a:ext uri="{FF2B5EF4-FFF2-40B4-BE49-F238E27FC236}">
                <a16:creationId xmlns:a16="http://schemas.microsoft.com/office/drawing/2014/main" id="{AED97C72-6434-4D70-92AE-550897218F85}"/>
              </a:ext>
            </a:extLst>
          </p:cNvPr>
          <p:cNvGrpSpPr/>
          <p:nvPr/>
        </p:nvGrpSpPr>
        <p:grpSpPr>
          <a:xfrm>
            <a:off x="8765958" y="497969"/>
            <a:ext cx="1559671" cy="1029542"/>
            <a:chOff x="6769261" y="1258352"/>
            <a:chExt cx="1559671" cy="136542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08" name="Google Shape;1519;p56">
              <a:extLst>
                <a:ext uri="{FF2B5EF4-FFF2-40B4-BE49-F238E27FC236}">
                  <a16:creationId xmlns:a16="http://schemas.microsoft.com/office/drawing/2014/main" id="{CE17EACF-2E00-44D6-8096-CD194F79D062}"/>
                </a:ext>
              </a:extLst>
            </p:cNvPr>
            <p:cNvSpPr txBox="1"/>
            <p:nvPr/>
          </p:nvSpPr>
          <p:spPr>
            <a:xfrm>
              <a:off x="6912674" y="1685158"/>
              <a:ext cx="1355100" cy="9386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lIns="91425" tIns="91425" rIns="91425" bIns="91425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A0902"/>
                  </a:solidFill>
                  <a:effectLst/>
                  <a:uLnTx/>
                  <a:uFillTx/>
                  <a:latin typeface="Calibri" panose="020F0502020204030204"/>
                  <a:ea typeface="Raleway"/>
                  <a:cs typeface="Raleway"/>
                  <a:sym typeface="Raleway"/>
                </a:rPr>
                <a:t>39,17%</a:t>
              </a:r>
            </a:p>
          </p:txBody>
        </p:sp>
        <p:sp>
          <p:nvSpPr>
            <p:cNvPr id="109" name="Google Shape;1520;p56">
              <a:extLst>
                <a:ext uri="{FF2B5EF4-FFF2-40B4-BE49-F238E27FC236}">
                  <a16:creationId xmlns:a16="http://schemas.microsoft.com/office/drawing/2014/main" id="{EF3A379B-93AC-4D25-91FC-DE095D2CAAA6}"/>
                </a:ext>
              </a:extLst>
            </p:cNvPr>
            <p:cNvSpPr txBox="1"/>
            <p:nvPr/>
          </p:nvSpPr>
          <p:spPr>
            <a:xfrm>
              <a:off x="6769261" y="1258352"/>
              <a:ext cx="1559671" cy="4516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lIns="91425" tIns="91425" rIns="91425" bIns="91425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A0902"/>
                  </a:solidFill>
                  <a:effectLst/>
                  <a:uLnTx/>
                  <a:uFillTx/>
                  <a:latin typeface="Paytone One"/>
                  <a:ea typeface="Paytone One"/>
                  <a:cs typeface="Paytone One"/>
                  <a:sym typeface="Paytone One"/>
                </a:rPr>
                <a:t>Cubrimiento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A0902"/>
                </a:solidFill>
                <a:effectLst/>
                <a:uLnTx/>
                <a:uFillTx/>
                <a:latin typeface="Paytone One"/>
                <a:ea typeface="Paytone One"/>
                <a:cs typeface="Paytone One"/>
                <a:sym typeface="Paytone One"/>
              </a:endParaRPr>
            </a:p>
          </p:txBody>
        </p:sp>
      </p:grpSp>
      <p:grpSp>
        <p:nvGrpSpPr>
          <p:cNvPr id="110" name="Google Shape;1526;p56">
            <a:extLst>
              <a:ext uri="{FF2B5EF4-FFF2-40B4-BE49-F238E27FC236}">
                <a16:creationId xmlns:a16="http://schemas.microsoft.com/office/drawing/2014/main" id="{94331CF1-0844-472C-A035-AB995A96283F}"/>
              </a:ext>
            </a:extLst>
          </p:cNvPr>
          <p:cNvGrpSpPr/>
          <p:nvPr/>
        </p:nvGrpSpPr>
        <p:grpSpPr>
          <a:xfrm>
            <a:off x="1536554" y="2308717"/>
            <a:ext cx="3228239" cy="2163358"/>
            <a:chOff x="1716628" y="2416574"/>
            <a:chExt cx="3139252" cy="192677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1" name="Google Shape;1529;p56">
              <a:extLst>
                <a:ext uri="{FF2B5EF4-FFF2-40B4-BE49-F238E27FC236}">
                  <a16:creationId xmlns:a16="http://schemas.microsoft.com/office/drawing/2014/main" id="{1CC343CF-0896-47F6-AEA9-2331302365F4}"/>
                </a:ext>
              </a:extLst>
            </p:cNvPr>
            <p:cNvSpPr txBox="1"/>
            <p:nvPr/>
          </p:nvSpPr>
          <p:spPr>
            <a:xfrm>
              <a:off x="1716628" y="2862940"/>
              <a:ext cx="3139252" cy="14804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lIns="91425" tIns="91425" rIns="91425" bIns="91425"/>
            <a:lstStyle/>
            <a:p>
              <a:pPr marL="0" marR="0" lvl="0" indent="0" algn="just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El último informe del Ministerio de Hacienda presenta un total de </a:t>
              </a:r>
              <a:r>
                <a:rPr kumimoji="0" lang="es-CO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16,892</a:t>
              </a:r>
              <a:r>
                <a:rPr kumimoji="0" lang="es-E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registros con corte a 27 de octubre 2021</a:t>
              </a: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</a:t>
              </a:r>
              <a:endPara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srgbClr val="0A0902"/>
                </a:solidFill>
                <a:effectLst/>
                <a:uLnTx/>
                <a:uFillTx/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endParaRPr>
            </a:p>
          </p:txBody>
        </p:sp>
        <p:sp>
          <p:nvSpPr>
            <p:cNvPr id="112" name="Google Shape;1530;p56">
              <a:extLst>
                <a:ext uri="{FF2B5EF4-FFF2-40B4-BE49-F238E27FC236}">
                  <a16:creationId xmlns:a16="http://schemas.microsoft.com/office/drawing/2014/main" id="{8BF264C0-2025-4210-8A87-A24F1EC570BB}"/>
                </a:ext>
              </a:extLst>
            </p:cNvPr>
            <p:cNvSpPr txBox="1"/>
            <p:nvPr/>
          </p:nvSpPr>
          <p:spPr>
            <a:xfrm>
              <a:off x="2510896" y="2416574"/>
              <a:ext cx="1508930" cy="31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lIns="91425" tIns="91425" rIns="91425" bIns="91425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A0902"/>
                  </a:solidFill>
                  <a:effectLst/>
                  <a:uLnTx/>
                  <a:uFillTx/>
                  <a:latin typeface="Calibri" panose="020F0502020204030204"/>
                  <a:ea typeface="Paytone One"/>
                  <a:cs typeface="Paytone One"/>
                  <a:sym typeface="Paytone One"/>
                </a:rPr>
                <a:t>Pasivocol</a:t>
              </a:r>
              <a:endParaRPr kumimoji="0" sz="2600" b="1" i="0" u="none" strike="noStrike" kern="1200" cap="none" spc="0" normalizeH="0" baseline="0" noProof="0" dirty="0">
                <a:ln>
                  <a:noFill/>
                </a:ln>
                <a:solidFill>
                  <a:srgbClr val="0A0902"/>
                </a:solidFill>
                <a:effectLst/>
                <a:uLnTx/>
                <a:uFillTx/>
                <a:latin typeface="Calibri" panose="020F0502020204030204"/>
                <a:ea typeface="Paytone One"/>
                <a:cs typeface="Paytone One"/>
                <a:sym typeface="Paytone One"/>
              </a:endParaRPr>
            </a:p>
          </p:txBody>
        </p:sp>
      </p:grpSp>
      <p:sp>
        <p:nvSpPr>
          <p:cNvPr id="6154" name="Google Shape;1535;p56">
            <a:extLst>
              <a:ext uri="{FF2B5EF4-FFF2-40B4-BE49-F238E27FC236}">
                <a16:creationId xmlns:a16="http://schemas.microsoft.com/office/drawing/2014/main" id="{B50AE19D-68D6-4205-8AA2-FE4859AEC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1513" y="1008063"/>
            <a:ext cx="456565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Paytone One" charset="0"/>
                <a:sym typeface="Paytone One" charset="0"/>
              </a:rPr>
              <a:t>Calculo </a:t>
            </a:r>
            <a:r>
              <a:rPr kumimoji="0" lang="es-CO" altLang="es-CO" sz="2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Paytone One" charset="0"/>
                <a:cs typeface="Arial" panose="020B0604020202020204" pitchFamily="34" charset="0"/>
                <a:sym typeface="Paytone One" charset="0"/>
              </a:rPr>
              <a:t>actuarial</a:t>
            </a:r>
          </a:p>
        </p:txBody>
      </p:sp>
      <p:sp>
        <p:nvSpPr>
          <p:cNvPr id="6155" name="Rectángulo 113">
            <a:extLst>
              <a:ext uri="{FF2B5EF4-FFF2-40B4-BE49-F238E27FC236}">
                <a16:creationId xmlns:a16="http://schemas.microsoft.com/office/drawing/2014/main" id="{2EA96EBA-0108-45D4-817E-72CA8D35B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9525" y="1579563"/>
            <a:ext cx="33496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CO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 pasivo pensional total reportado por el Ministerio de Hacienda y Crédito Público es de </a:t>
            </a:r>
            <a:r>
              <a:rPr kumimoji="0" lang="es-ES" altLang="es-CO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</a:t>
            </a:r>
            <a:r>
              <a:rPr kumimoji="0" lang="es-CO" altLang="es-CO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741.442.186.166.</a:t>
            </a:r>
            <a:r>
              <a:rPr kumimoji="0" lang="es-ES" altLang="es-CO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</a:t>
            </a:r>
          </a:p>
        </p:txBody>
      </p:sp>
      <p:sp>
        <p:nvSpPr>
          <p:cNvPr id="6156" name="Rectángulo 114">
            <a:extLst>
              <a:ext uri="{FF2B5EF4-FFF2-40B4-BE49-F238E27FC236}">
                <a16:creationId xmlns:a16="http://schemas.microsoft.com/office/drawing/2014/main" id="{628B61D9-5BB2-4069-84C6-911277A28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4913" y="3209925"/>
            <a:ext cx="6985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CO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Durante la Vigencia 2021 el Ministerio de Hacienda autorizó </a:t>
            </a:r>
          </a:p>
          <a:p>
            <a:pPr marL="0" marR="0" lvl="0" indent="0" algn="just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 </a:t>
            </a:r>
            <a:r>
              <a:rPr kumimoji="0" lang="es-CO" altLang="es-CO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2.207.448.000</a:t>
            </a:r>
            <a:r>
              <a:rPr kumimoji="0" lang="es-CO" altLang="es-CO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ES" altLang="es-CO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para pago bonos pensionales </a:t>
            </a:r>
          </a:p>
        </p:txBody>
      </p:sp>
      <p:sp>
        <p:nvSpPr>
          <p:cNvPr id="6157" name="Google Shape;1525;p56">
            <a:extLst>
              <a:ext uri="{FF2B5EF4-FFF2-40B4-BE49-F238E27FC236}">
                <a16:creationId xmlns:a16="http://schemas.microsoft.com/office/drawing/2014/main" id="{1649CB03-9FF2-4CD4-9217-49196DAEB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4913" y="2273300"/>
            <a:ext cx="2027237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600" b="1" i="0" u="none" strike="noStrike" kern="1200" cap="none" spc="0" normalizeH="0" baseline="0" noProof="0">
                <a:ln>
                  <a:noFill/>
                </a:ln>
                <a:solidFill>
                  <a:srgbClr val="0A090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Paytone One" charset="0"/>
                <a:sym typeface="Paytone One" charset="0"/>
              </a:rPr>
              <a:t>Fonpet</a:t>
            </a:r>
          </a:p>
        </p:txBody>
      </p:sp>
      <p:cxnSp>
        <p:nvCxnSpPr>
          <p:cNvPr id="6158" name="Google Shape;1504;p56">
            <a:extLst>
              <a:ext uri="{FF2B5EF4-FFF2-40B4-BE49-F238E27FC236}">
                <a16:creationId xmlns:a16="http://schemas.microsoft.com/office/drawing/2014/main" id="{1F0F0C26-B921-438F-B382-3FF0C9EC3A62}"/>
              </a:ext>
            </a:extLst>
          </p:cNvPr>
          <p:cNvCxnSpPr>
            <a:cxnSpLocks/>
          </p:cNvCxnSpPr>
          <p:nvPr/>
        </p:nvCxnSpPr>
        <p:spPr bwMode="auto">
          <a:xfrm flipV="1">
            <a:off x="8815388" y="2774950"/>
            <a:ext cx="504825" cy="414338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Google Shape;1354;p53">
            <a:extLst>
              <a:ext uri="{FF2B5EF4-FFF2-40B4-BE49-F238E27FC236}">
                <a16:creationId xmlns:a16="http://schemas.microsoft.com/office/drawing/2014/main" id="{E0AFB851-F281-48FA-859E-07E89F713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6850" y="538163"/>
            <a:ext cx="415925" cy="3397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aytone One" charset="0"/>
                <a:ea typeface="+mn-ea"/>
                <a:cs typeface="Paytone One" charset="0"/>
                <a:sym typeface="Paytone One" charset="0"/>
              </a:rPr>
              <a:t>1</a:t>
            </a:r>
          </a:p>
        </p:txBody>
      </p:sp>
      <p:sp>
        <p:nvSpPr>
          <p:cNvPr id="6160" name="Google Shape;1354;p53">
            <a:extLst>
              <a:ext uri="{FF2B5EF4-FFF2-40B4-BE49-F238E27FC236}">
                <a16:creationId xmlns:a16="http://schemas.microsoft.com/office/drawing/2014/main" id="{F0E981C0-E959-44D8-AAB7-49B3DD181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1425" y="1069975"/>
            <a:ext cx="415925" cy="3397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aytone One" charset="0"/>
                <a:ea typeface="+mn-ea"/>
                <a:cs typeface="Paytone One" charset="0"/>
                <a:sym typeface="Paytone One" charset="0"/>
              </a:rPr>
              <a:t>2</a:t>
            </a:r>
          </a:p>
        </p:txBody>
      </p:sp>
      <p:sp>
        <p:nvSpPr>
          <p:cNvPr id="6161" name="Google Shape;1354;p53">
            <a:extLst>
              <a:ext uri="{FF2B5EF4-FFF2-40B4-BE49-F238E27FC236}">
                <a16:creationId xmlns:a16="http://schemas.microsoft.com/office/drawing/2014/main" id="{C1E8EC25-C2B2-48E4-8AB1-6147D6C13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5625" y="2400300"/>
            <a:ext cx="415925" cy="341313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aytone One" charset="0"/>
                <a:ea typeface="+mn-ea"/>
                <a:cs typeface="Paytone One" charset="0"/>
                <a:sym typeface="Paytone One" charset="0"/>
              </a:rPr>
              <a:t>3</a:t>
            </a:r>
          </a:p>
        </p:txBody>
      </p:sp>
      <p:sp>
        <p:nvSpPr>
          <p:cNvPr id="6162" name="Google Shape;1354;p53">
            <a:extLst>
              <a:ext uri="{FF2B5EF4-FFF2-40B4-BE49-F238E27FC236}">
                <a16:creationId xmlns:a16="http://schemas.microsoft.com/office/drawing/2014/main" id="{F8A1E80A-9C21-4733-947F-6ED0AFDA2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5713" y="2400300"/>
            <a:ext cx="415925" cy="341313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aytone One" charset="0"/>
                <a:ea typeface="+mn-ea"/>
                <a:cs typeface="Paytone One" charset="0"/>
                <a:sym typeface="Paytone One" charset="0"/>
              </a:rPr>
              <a:t>4</a:t>
            </a:r>
          </a:p>
        </p:txBody>
      </p:sp>
      <p:sp>
        <p:nvSpPr>
          <p:cNvPr id="122" name="Google Shape;241;p19">
            <a:extLst>
              <a:ext uri="{FF2B5EF4-FFF2-40B4-BE49-F238E27FC236}">
                <a16:creationId xmlns:a16="http://schemas.microsoft.com/office/drawing/2014/main" id="{1F454BFB-4DD9-42F0-AF75-A49B1C91660F}"/>
              </a:ext>
            </a:extLst>
          </p:cNvPr>
          <p:cNvSpPr/>
          <p:nvPr/>
        </p:nvSpPr>
        <p:spPr>
          <a:xfrm>
            <a:off x="671513" y="4719638"/>
            <a:ext cx="2725737" cy="7064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164" name="Google Shape;1529;p56">
            <a:extLst>
              <a:ext uri="{FF2B5EF4-FFF2-40B4-BE49-F238E27FC236}">
                <a16:creationId xmlns:a16="http://schemas.microsoft.com/office/drawing/2014/main" id="{6E757557-8D18-40C7-B158-9C58214B6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950" y="4735513"/>
            <a:ext cx="272732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CO" sz="2000" b="0" i="0" u="none" strike="noStrike" kern="1200" cap="none" spc="0" normalizeH="0" baseline="0" noProof="0">
                <a:ln>
                  <a:noFill/>
                </a:ln>
                <a:solidFill>
                  <a:srgbClr val="0A0902"/>
                </a:solidFill>
                <a:effectLst/>
                <a:uLnTx/>
                <a:uFillTx/>
                <a:latin typeface="Arial" panose="020B0604020202020204" pitchFamily="34" charset="0"/>
                <a:ea typeface="Raleway" charset="0"/>
                <a:cs typeface="Arial" panose="020B0604020202020204" pitchFamily="34" charset="0"/>
                <a:sym typeface="Raleway" charset="0"/>
              </a:rPr>
              <a:t> Avance Actualización </a:t>
            </a:r>
            <a:r>
              <a:rPr kumimoji="0" lang="es-ES" altLang="es-CO" sz="1600" b="1" i="0" u="none" strike="noStrike" kern="1200" cap="none" spc="0" normalizeH="0" baseline="0" noProof="0">
                <a:ln>
                  <a:noFill/>
                </a:ln>
                <a:solidFill>
                  <a:srgbClr val="0A0902"/>
                </a:solidFill>
                <a:effectLst/>
                <a:uLnTx/>
                <a:uFillTx/>
                <a:latin typeface="Arial" panose="020B0604020202020204" pitchFamily="34" charset="0"/>
                <a:ea typeface="Raleway" charset="0"/>
                <a:cs typeface="Arial" panose="020B0604020202020204" pitchFamily="34" charset="0"/>
                <a:sym typeface="Raleway" charset="0"/>
              </a:rPr>
              <a:t>100%</a:t>
            </a:r>
          </a:p>
        </p:txBody>
      </p:sp>
      <p:cxnSp>
        <p:nvCxnSpPr>
          <p:cNvPr id="6165" name="Google Shape;1504;p56">
            <a:extLst>
              <a:ext uri="{FF2B5EF4-FFF2-40B4-BE49-F238E27FC236}">
                <a16:creationId xmlns:a16="http://schemas.microsoft.com/office/drawing/2014/main" id="{C7F39E44-CE2F-4918-88D3-45F7C9F0CFD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2850" y="4273550"/>
            <a:ext cx="669925" cy="427038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4" name="Google Shape;241;p19">
            <a:extLst>
              <a:ext uri="{FF2B5EF4-FFF2-40B4-BE49-F238E27FC236}">
                <a16:creationId xmlns:a16="http://schemas.microsoft.com/office/drawing/2014/main" id="{59160F7A-DB83-4CDC-86C3-DBDE5183BFDC}"/>
              </a:ext>
            </a:extLst>
          </p:cNvPr>
          <p:cNvSpPr/>
          <p:nvPr/>
        </p:nvSpPr>
        <p:spPr>
          <a:xfrm>
            <a:off x="4935538" y="4121150"/>
            <a:ext cx="6985000" cy="708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37" name="Rectángulo 136">
            <a:extLst>
              <a:ext uri="{FF2B5EF4-FFF2-40B4-BE49-F238E27FC236}">
                <a16:creationId xmlns:a16="http://schemas.microsoft.com/office/drawing/2014/main" id="{AA33DDCC-682D-4B26-940C-42DB7292065C}"/>
              </a:ext>
            </a:extLst>
          </p:cNvPr>
          <p:cNvSpPr/>
          <p:nvPr/>
        </p:nvSpPr>
        <p:spPr>
          <a:xfrm>
            <a:off x="4991100" y="4090988"/>
            <a:ext cx="6985000" cy="7064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just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Desahorro mesadas pensionales con recursos del Fonpet por valor de </a:t>
            </a: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$ 25.222.883.709,00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n 4" descr="Diagrama&#10;&#10;Descripción generada automáticamente">
            <a:extLst>
              <a:ext uri="{FF2B5EF4-FFF2-40B4-BE49-F238E27FC236}">
                <a16:creationId xmlns:a16="http://schemas.microsoft.com/office/drawing/2014/main" id="{5D94B99F-832C-4D50-BAB5-E72B8D01F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-74613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CuadroTexto 5">
            <a:extLst>
              <a:ext uri="{FF2B5EF4-FFF2-40B4-BE49-F238E27FC236}">
                <a16:creationId xmlns:a16="http://schemas.microsoft.com/office/drawing/2014/main" id="{5FBBF6D6-C3FE-46D5-A018-FD0154E13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2625725"/>
            <a:ext cx="93964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</a:rPr>
              <a:t>INFORME DE GESTION CONTABLE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</a:rPr>
              <a:t>CUARTO TRIMESTRE 2021</a:t>
            </a:r>
            <a:endParaRPr kumimoji="0" lang="es-ES" altLang="es-ES" sz="4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Barlow" pitchFamily="2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03052FE2-1214-49C4-97C0-29BDAC7D0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12188825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ject 16">
            <a:extLst>
              <a:ext uri="{FF2B5EF4-FFF2-40B4-BE49-F238E27FC236}">
                <a16:creationId xmlns:a16="http://schemas.microsoft.com/office/drawing/2014/main" id="{E560FD0A-A8B0-4B53-AC0E-80082BBA03DA}"/>
              </a:ext>
            </a:extLst>
          </p:cNvPr>
          <p:cNvSpPr/>
          <p:nvPr/>
        </p:nvSpPr>
        <p:spPr>
          <a:xfrm>
            <a:off x="4216400" y="2093913"/>
            <a:ext cx="5670550" cy="714375"/>
          </a:xfrm>
          <a:custGeom>
            <a:avLst/>
            <a:gdLst/>
            <a:ahLst/>
            <a:cxnLst/>
            <a:rect l="l" t="t" r="r" b="b"/>
            <a:pathLst>
              <a:path w="7071359" h="302260">
                <a:moveTo>
                  <a:pt x="0" y="50291"/>
                </a:moveTo>
                <a:lnTo>
                  <a:pt x="3952" y="30700"/>
                </a:lnTo>
                <a:lnTo>
                  <a:pt x="14730" y="14716"/>
                </a:lnTo>
                <a:lnTo>
                  <a:pt x="30716" y="3946"/>
                </a:lnTo>
                <a:lnTo>
                  <a:pt x="50291" y="0"/>
                </a:lnTo>
                <a:lnTo>
                  <a:pt x="7021068" y="0"/>
                </a:lnTo>
                <a:lnTo>
                  <a:pt x="7040659" y="3946"/>
                </a:lnTo>
                <a:lnTo>
                  <a:pt x="7056643" y="14716"/>
                </a:lnTo>
                <a:lnTo>
                  <a:pt x="7067413" y="30700"/>
                </a:lnTo>
                <a:lnTo>
                  <a:pt x="7071359" y="50291"/>
                </a:lnTo>
                <a:lnTo>
                  <a:pt x="7071359" y="251459"/>
                </a:lnTo>
                <a:lnTo>
                  <a:pt x="7067413" y="271051"/>
                </a:lnTo>
                <a:lnTo>
                  <a:pt x="7056643" y="287035"/>
                </a:lnTo>
                <a:lnTo>
                  <a:pt x="7040659" y="297805"/>
                </a:lnTo>
                <a:lnTo>
                  <a:pt x="7021068" y="301751"/>
                </a:lnTo>
                <a:lnTo>
                  <a:pt x="50291" y="301751"/>
                </a:lnTo>
                <a:lnTo>
                  <a:pt x="30716" y="297805"/>
                </a:lnTo>
                <a:lnTo>
                  <a:pt x="14730" y="287035"/>
                </a:lnTo>
                <a:lnTo>
                  <a:pt x="3952" y="271051"/>
                </a:lnTo>
                <a:lnTo>
                  <a:pt x="0" y="251459"/>
                </a:lnTo>
                <a:lnTo>
                  <a:pt x="0" y="50291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404040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+mn-cs"/>
            </a:endParaRPr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9A89E109-31AA-48AC-983A-793EDB4A26D1}"/>
              </a:ext>
            </a:extLst>
          </p:cNvPr>
          <p:cNvSpPr/>
          <p:nvPr/>
        </p:nvSpPr>
        <p:spPr>
          <a:xfrm>
            <a:off x="4222750" y="3017838"/>
            <a:ext cx="5662613" cy="681037"/>
          </a:xfrm>
          <a:custGeom>
            <a:avLst/>
            <a:gdLst/>
            <a:ahLst/>
            <a:cxnLst/>
            <a:rect l="l" t="t" r="r" b="b"/>
            <a:pathLst>
              <a:path w="7071359" h="302260">
                <a:moveTo>
                  <a:pt x="0" y="50291"/>
                </a:moveTo>
                <a:lnTo>
                  <a:pt x="3952" y="30700"/>
                </a:lnTo>
                <a:lnTo>
                  <a:pt x="14730" y="14716"/>
                </a:lnTo>
                <a:lnTo>
                  <a:pt x="30716" y="3946"/>
                </a:lnTo>
                <a:lnTo>
                  <a:pt x="50291" y="0"/>
                </a:lnTo>
                <a:lnTo>
                  <a:pt x="7021068" y="0"/>
                </a:lnTo>
                <a:lnTo>
                  <a:pt x="7040659" y="3946"/>
                </a:lnTo>
                <a:lnTo>
                  <a:pt x="7056643" y="14716"/>
                </a:lnTo>
                <a:lnTo>
                  <a:pt x="7067413" y="30700"/>
                </a:lnTo>
                <a:lnTo>
                  <a:pt x="7071359" y="50291"/>
                </a:lnTo>
                <a:lnTo>
                  <a:pt x="7071359" y="251459"/>
                </a:lnTo>
                <a:lnTo>
                  <a:pt x="7067413" y="271051"/>
                </a:lnTo>
                <a:lnTo>
                  <a:pt x="7056643" y="287035"/>
                </a:lnTo>
                <a:lnTo>
                  <a:pt x="7040659" y="297805"/>
                </a:lnTo>
                <a:lnTo>
                  <a:pt x="7021068" y="301751"/>
                </a:lnTo>
                <a:lnTo>
                  <a:pt x="50291" y="301751"/>
                </a:lnTo>
                <a:lnTo>
                  <a:pt x="30716" y="297805"/>
                </a:lnTo>
                <a:lnTo>
                  <a:pt x="14730" y="287035"/>
                </a:lnTo>
                <a:lnTo>
                  <a:pt x="3952" y="271051"/>
                </a:lnTo>
                <a:lnTo>
                  <a:pt x="0" y="251459"/>
                </a:lnTo>
                <a:lnTo>
                  <a:pt x="0" y="50291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404040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+mn-cs"/>
            </a:endParaRPr>
          </a:p>
        </p:txBody>
      </p:sp>
      <p:sp>
        <p:nvSpPr>
          <p:cNvPr id="7" name="object 16">
            <a:extLst>
              <a:ext uri="{FF2B5EF4-FFF2-40B4-BE49-F238E27FC236}">
                <a16:creationId xmlns:a16="http://schemas.microsoft.com/office/drawing/2014/main" id="{AD4A3ECF-7B62-41B7-A33F-922E03A910CA}"/>
              </a:ext>
            </a:extLst>
          </p:cNvPr>
          <p:cNvSpPr/>
          <p:nvPr/>
        </p:nvSpPr>
        <p:spPr>
          <a:xfrm>
            <a:off x="4216400" y="4721225"/>
            <a:ext cx="5668963" cy="544513"/>
          </a:xfrm>
          <a:custGeom>
            <a:avLst/>
            <a:gdLst/>
            <a:ahLst/>
            <a:cxnLst/>
            <a:rect l="l" t="t" r="r" b="b"/>
            <a:pathLst>
              <a:path w="7071359" h="302260">
                <a:moveTo>
                  <a:pt x="0" y="50291"/>
                </a:moveTo>
                <a:lnTo>
                  <a:pt x="3952" y="30700"/>
                </a:lnTo>
                <a:lnTo>
                  <a:pt x="14730" y="14716"/>
                </a:lnTo>
                <a:lnTo>
                  <a:pt x="30716" y="3946"/>
                </a:lnTo>
                <a:lnTo>
                  <a:pt x="50291" y="0"/>
                </a:lnTo>
                <a:lnTo>
                  <a:pt x="7021068" y="0"/>
                </a:lnTo>
                <a:lnTo>
                  <a:pt x="7040659" y="3946"/>
                </a:lnTo>
                <a:lnTo>
                  <a:pt x="7056643" y="14716"/>
                </a:lnTo>
                <a:lnTo>
                  <a:pt x="7067413" y="30700"/>
                </a:lnTo>
                <a:lnTo>
                  <a:pt x="7071359" y="50291"/>
                </a:lnTo>
                <a:lnTo>
                  <a:pt x="7071359" y="251459"/>
                </a:lnTo>
                <a:lnTo>
                  <a:pt x="7067413" y="271051"/>
                </a:lnTo>
                <a:lnTo>
                  <a:pt x="7056643" y="287035"/>
                </a:lnTo>
                <a:lnTo>
                  <a:pt x="7040659" y="297805"/>
                </a:lnTo>
                <a:lnTo>
                  <a:pt x="7021068" y="301751"/>
                </a:lnTo>
                <a:lnTo>
                  <a:pt x="50291" y="301751"/>
                </a:lnTo>
                <a:lnTo>
                  <a:pt x="30716" y="297805"/>
                </a:lnTo>
                <a:lnTo>
                  <a:pt x="14730" y="287035"/>
                </a:lnTo>
                <a:lnTo>
                  <a:pt x="3952" y="271051"/>
                </a:lnTo>
                <a:lnTo>
                  <a:pt x="0" y="251459"/>
                </a:lnTo>
                <a:lnTo>
                  <a:pt x="0" y="50291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404040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+mn-cs"/>
            </a:endParaRPr>
          </a:p>
        </p:txBody>
      </p:sp>
      <p:grpSp>
        <p:nvGrpSpPr>
          <p:cNvPr id="8" name="object 14">
            <a:extLst>
              <a:ext uri="{FF2B5EF4-FFF2-40B4-BE49-F238E27FC236}">
                <a16:creationId xmlns:a16="http://schemas.microsoft.com/office/drawing/2014/main" id="{F0C3831F-2B52-4E68-8F34-90DD684124EC}"/>
              </a:ext>
            </a:extLst>
          </p:cNvPr>
          <p:cNvGrpSpPr/>
          <p:nvPr/>
        </p:nvGrpSpPr>
        <p:grpSpPr>
          <a:xfrm>
            <a:off x="4215689" y="1017385"/>
            <a:ext cx="5672023" cy="769675"/>
            <a:chOff x="836549" y="1700657"/>
            <a:chExt cx="7077709" cy="308610"/>
          </a:xfrm>
          <a:blipFill>
            <a:blip r:embed="rId3"/>
            <a:tile tx="0" ty="0" sx="100000" sy="100000" flip="none" algn="tl"/>
          </a:blipFill>
          <a:effectLst>
            <a:glow rad="635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9" name="object 15">
              <a:extLst>
                <a:ext uri="{FF2B5EF4-FFF2-40B4-BE49-F238E27FC236}">
                  <a16:creationId xmlns:a16="http://schemas.microsoft.com/office/drawing/2014/main" id="{12F2D535-6BFE-405F-8D71-D44257C9451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9724" y="1703832"/>
              <a:ext cx="7071359" cy="30175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sp>
          <p:nvSpPr>
            <p:cNvPr id="10" name="object 16">
              <a:extLst>
                <a:ext uri="{FF2B5EF4-FFF2-40B4-BE49-F238E27FC236}">
                  <a16:creationId xmlns:a16="http://schemas.microsoft.com/office/drawing/2014/main" id="{E28629A1-41DF-4088-924E-FDD912273438}"/>
                </a:ext>
              </a:extLst>
            </p:cNvPr>
            <p:cNvSpPr/>
            <p:nvPr/>
          </p:nvSpPr>
          <p:spPr>
            <a:xfrm>
              <a:off x="839724" y="1703832"/>
              <a:ext cx="7071359" cy="302260"/>
            </a:xfrm>
            <a:custGeom>
              <a:avLst/>
              <a:gdLst/>
              <a:ahLst/>
              <a:cxnLst/>
              <a:rect l="l" t="t" r="r" b="b"/>
              <a:pathLst>
                <a:path w="7071359" h="302260">
                  <a:moveTo>
                    <a:pt x="0" y="50291"/>
                  </a:moveTo>
                  <a:lnTo>
                    <a:pt x="3952" y="30700"/>
                  </a:lnTo>
                  <a:lnTo>
                    <a:pt x="14730" y="14716"/>
                  </a:lnTo>
                  <a:lnTo>
                    <a:pt x="30716" y="3946"/>
                  </a:lnTo>
                  <a:lnTo>
                    <a:pt x="50291" y="0"/>
                  </a:lnTo>
                  <a:lnTo>
                    <a:pt x="7021068" y="0"/>
                  </a:lnTo>
                  <a:lnTo>
                    <a:pt x="7040659" y="3946"/>
                  </a:lnTo>
                  <a:lnTo>
                    <a:pt x="7056643" y="14716"/>
                  </a:lnTo>
                  <a:lnTo>
                    <a:pt x="7067413" y="30700"/>
                  </a:lnTo>
                  <a:lnTo>
                    <a:pt x="7071359" y="50291"/>
                  </a:lnTo>
                  <a:lnTo>
                    <a:pt x="7071359" y="251459"/>
                  </a:lnTo>
                  <a:lnTo>
                    <a:pt x="7067413" y="271051"/>
                  </a:lnTo>
                  <a:lnTo>
                    <a:pt x="7056643" y="287035"/>
                  </a:lnTo>
                  <a:lnTo>
                    <a:pt x="7040659" y="297805"/>
                  </a:lnTo>
                  <a:lnTo>
                    <a:pt x="7021068" y="301751"/>
                  </a:lnTo>
                  <a:lnTo>
                    <a:pt x="50291" y="301751"/>
                  </a:lnTo>
                  <a:lnTo>
                    <a:pt x="30716" y="297805"/>
                  </a:lnTo>
                  <a:lnTo>
                    <a:pt x="14730" y="287035"/>
                  </a:lnTo>
                  <a:lnTo>
                    <a:pt x="3952" y="271051"/>
                  </a:lnTo>
                  <a:lnTo>
                    <a:pt x="0" y="251459"/>
                  </a:lnTo>
                  <a:lnTo>
                    <a:pt x="0" y="50291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0" tIns="0" rIns="0" bIns="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1" i="0" u="none" strike="noStrike" kern="1200" cap="none" spc="0" normalizeH="0" baseline="0" noProof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endParaRPr>
            </a:p>
          </p:txBody>
        </p:sp>
      </p:grpSp>
      <p:sp>
        <p:nvSpPr>
          <p:cNvPr id="11" name="object 6">
            <a:extLst>
              <a:ext uri="{FF2B5EF4-FFF2-40B4-BE49-F238E27FC236}">
                <a16:creationId xmlns:a16="http://schemas.microsoft.com/office/drawing/2014/main" id="{2EEFE180-5A73-4978-A83B-F39055188B15}"/>
              </a:ext>
            </a:extLst>
          </p:cNvPr>
          <p:cNvSpPr txBox="1">
            <a:spLocks/>
          </p:cNvSpPr>
          <p:nvPr/>
        </p:nvSpPr>
        <p:spPr bwMode="auto">
          <a:xfrm>
            <a:off x="2149475" y="322263"/>
            <a:ext cx="7735888" cy="5445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51647" rIns="0" bIns="0" anchor="ctr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7636" marR="0" lvl="0" indent="0" algn="ctr" defTabSz="1219170" rtl="0" eaLnBrk="0" fontAlgn="base" latinLnBrk="0" hangingPunct="0">
              <a:lnSpc>
                <a:spcPct val="100000"/>
              </a:lnSpc>
              <a:spcBef>
                <a:spcPts val="40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</a:rPr>
              <a:t>ESTADO</a:t>
            </a:r>
            <a:r>
              <a:rPr kumimoji="0" lang="es-CO" sz="3200" b="1" i="0" u="none" strike="noStrike" kern="0" cap="none" spc="-13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</a:rPr>
              <a:t> </a:t>
            </a:r>
            <a:r>
              <a:rPr kumimoji="0" lang="es-CO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</a:rPr>
              <a:t>DE</a:t>
            </a:r>
            <a:r>
              <a:rPr kumimoji="0" lang="es-CO" sz="3200" b="1" i="0" u="none" strike="noStrike" kern="0" cap="none" spc="-27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</a:rPr>
              <a:t> </a:t>
            </a:r>
            <a:r>
              <a:rPr kumimoji="0" lang="es-CO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</a:rPr>
              <a:t>SITUACION</a:t>
            </a:r>
            <a:r>
              <a:rPr kumimoji="0" lang="es-CO" sz="3200" b="1" i="0" u="none" strike="noStrike" kern="0" cap="none" spc="-47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</a:rPr>
              <a:t> </a:t>
            </a:r>
            <a:r>
              <a:rPr kumimoji="0" lang="es-CO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</a:rPr>
              <a:t>FINANCIERA</a:t>
            </a:r>
          </a:p>
        </p:txBody>
      </p:sp>
      <p:sp>
        <p:nvSpPr>
          <p:cNvPr id="12" name="object 22">
            <a:extLst>
              <a:ext uri="{FF2B5EF4-FFF2-40B4-BE49-F238E27FC236}">
                <a16:creationId xmlns:a16="http://schemas.microsoft.com/office/drawing/2014/main" id="{B64A6C49-5AD2-4FE2-ADBD-B6B025203CC0}"/>
              </a:ext>
            </a:extLst>
          </p:cNvPr>
          <p:cNvSpPr txBox="1"/>
          <p:nvPr/>
        </p:nvSpPr>
        <p:spPr>
          <a:xfrm>
            <a:off x="2495550" y="4048125"/>
            <a:ext cx="1200150" cy="2317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-13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VARIACION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404040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+mn-cs"/>
            </a:endParaRPr>
          </a:p>
        </p:txBody>
      </p:sp>
      <p:sp>
        <p:nvSpPr>
          <p:cNvPr id="13" name="object 31">
            <a:extLst>
              <a:ext uri="{FF2B5EF4-FFF2-40B4-BE49-F238E27FC236}">
                <a16:creationId xmlns:a16="http://schemas.microsoft.com/office/drawing/2014/main" id="{0A3AD2E6-FC45-42F0-A416-A8638BC5A40D}"/>
              </a:ext>
            </a:extLst>
          </p:cNvPr>
          <p:cNvSpPr txBox="1"/>
          <p:nvPr/>
        </p:nvSpPr>
        <p:spPr>
          <a:xfrm>
            <a:off x="2149475" y="4841875"/>
            <a:ext cx="1906588" cy="23336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%</a:t>
            </a:r>
            <a:r>
              <a:rPr kumimoji="0" sz="1400" b="1" i="0" u="none" strike="noStrike" kern="1200" cap="none" spc="-107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 </a:t>
            </a: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VARIACIÓN</a:t>
            </a: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srgbClr val="404040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+mn-cs"/>
            </a:endParaRPr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86502100-FF45-4965-A35B-59EDBF956756}"/>
              </a:ext>
            </a:extLst>
          </p:cNvPr>
          <p:cNvSpPr txBox="1"/>
          <p:nvPr/>
        </p:nvSpPr>
        <p:spPr>
          <a:xfrm>
            <a:off x="4516438" y="1279525"/>
            <a:ext cx="5162550" cy="231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16087" rIns="0" bIns="0">
            <a:spAutoFit/>
          </a:bodyPr>
          <a:lstStyle/>
          <a:p>
            <a:pPr marL="16933" marR="0" lvl="0" indent="0" algn="l" defTabSz="91440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Tx/>
              <a:buSzTx/>
              <a:buFontTx/>
              <a:buNone/>
              <a:tabLst>
                <a:tab pos="4191742" algn="l"/>
              </a:tabLst>
              <a:defRPr/>
            </a:pPr>
            <a:r>
              <a:rPr kumimoji="0" lang="es-CO" sz="1400" b="1" i="0" u="none" strike="noStrike" kern="1200" cap="none" spc="-33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Tahoma"/>
              </a:rPr>
              <a:t>         </a:t>
            </a:r>
            <a:r>
              <a:rPr kumimoji="0" sz="1400" b="1" i="0" u="none" strike="noStrike" kern="1200" cap="none" spc="-33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Tahoma"/>
              </a:rPr>
              <a:t>ACTIVO</a:t>
            </a:r>
            <a:r>
              <a:rPr kumimoji="0" lang="es-CO" sz="1400" b="1" i="0" u="none" strike="noStrike" kern="1200" cap="none" spc="-33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Tahoma"/>
              </a:rPr>
              <a:t>                         PASIVO                              P</a:t>
            </a:r>
            <a:r>
              <a:rPr kumimoji="0" sz="1400" b="1" i="0" u="none" strike="noStrike" kern="1200" cap="none" spc="-4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Tahoma"/>
              </a:rPr>
              <a:t>ATRIMONIO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404040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Tahoma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3C62D7A-0B2C-45F7-83AB-97B1A707B33D}"/>
              </a:ext>
            </a:extLst>
          </p:cNvPr>
          <p:cNvSpPr txBox="1"/>
          <p:nvPr/>
        </p:nvSpPr>
        <p:spPr>
          <a:xfrm>
            <a:off x="6683375" y="4808538"/>
            <a:ext cx="850900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5.99%</a:t>
            </a: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srgbClr val="404040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+mn-cs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138D0A64-D5C4-4468-B163-C5C955A14D07}"/>
              </a:ext>
            </a:extLst>
          </p:cNvPr>
          <p:cNvSpPr/>
          <p:nvPr/>
        </p:nvSpPr>
        <p:spPr>
          <a:xfrm>
            <a:off x="6365875" y="3179763"/>
            <a:ext cx="1498600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1.221.386.654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9CCA6C08-6C06-4AFC-ACA0-246B788CFF36}"/>
              </a:ext>
            </a:extLst>
          </p:cNvPr>
          <p:cNvSpPr/>
          <p:nvPr/>
        </p:nvSpPr>
        <p:spPr>
          <a:xfrm>
            <a:off x="8148638" y="3160713"/>
            <a:ext cx="1536700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2.750.901.455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84EABC23-E294-47FA-94E8-FF421F2A4DCB}"/>
              </a:ext>
            </a:extLst>
          </p:cNvPr>
          <p:cNvSpPr/>
          <p:nvPr/>
        </p:nvSpPr>
        <p:spPr>
          <a:xfrm>
            <a:off x="4481513" y="3160713"/>
            <a:ext cx="1503362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3.972.288.108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DCE1F0B2-A14F-4BE3-94DF-607AF582E97F}"/>
              </a:ext>
            </a:extLst>
          </p:cNvPr>
          <p:cNvSpPr/>
          <p:nvPr/>
        </p:nvSpPr>
        <p:spPr>
          <a:xfrm>
            <a:off x="2743200" y="3160713"/>
            <a:ext cx="703263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2020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16DEAB77-1F29-46AB-8889-7E0485535D71}"/>
              </a:ext>
            </a:extLst>
          </p:cNvPr>
          <p:cNvSpPr/>
          <p:nvPr/>
        </p:nvSpPr>
        <p:spPr>
          <a:xfrm>
            <a:off x="8421688" y="4808538"/>
            <a:ext cx="1055687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6.35%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18DF8D20-CF60-49EF-95C1-9EF0376E4281}"/>
              </a:ext>
            </a:extLst>
          </p:cNvPr>
          <p:cNvSpPr/>
          <p:nvPr/>
        </p:nvSpPr>
        <p:spPr>
          <a:xfrm>
            <a:off x="4738688" y="4818063"/>
            <a:ext cx="1057275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6.24%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760A7EC-169F-4CFA-952D-AF2C561E8EA8}"/>
              </a:ext>
            </a:extLst>
          </p:cNvPr>
          <p:cNvSpPr/>
          <p:nvPr/>
        </p:nvSpPr>
        <p:spPr>
          <a:xfrm>
            <a:off x="6359525" y="2274888"/>
            <a:ext cx="1435100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1.294.516.326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7068944B-F62C-470F-B4DB-75DF61D7C7D0}"/>
              </a:ext>
            </a:extLst>
          </p:cNvPr>
          <p:cNvSpPr/>
          <p:nvPr/>
        </p:nvSpPr>
        <p:spPr>
          <a:xfrm>
            <a:off x="8147050" y="2254250"/>
            <a:ext cx="1531938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2.925.508.140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699AFD90-AA6F-4962-BD00-D5D7EB74CEE3}"/>
              </a:ext>
            </a:extLst>
          </p:cNvPr>
          <p:cNvSpPr/>
          <p:nvPr/>
        </p:nvSpPr>
        <p:spPr>
          <a:xfrm>
            <a:off x="4492625" y="2252663"/>
            <a:ext cx="1439863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4.220.024.466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879C4BDC-32A2-4776-8A63-C23F0532C55F}"/>
              </a:ext>
            </a:extLst>
          </p:cNvPr>
          <p:cNvSpPr/>
          <p:nvPr/>
        </p:nvSpPr>
        <p:spPr>
          <a:xfrm>
            <a:off x="2697163" y="2322513"/>
            <a:ext cx="674687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2021</a:t>
            </a:r>
          </a:p>
        </p:txBody>
      </p:sp>
      <p:sp>
        <p:nvSpPr>
          <p:cNvPr id="26" name="object 16">
            <a:extLst>
              <a:ext uri="{FF2B5EF4-FFF2-40B4-BE49-F238E27FC236}">
                <a16:creationId xmlns:a16="http://schemas.microsoft.com/office/drawing/2014/main" id="{698F6B2F-47C3-47A2-93EE-4BF8CA18D942}"/>
              </a:ext>
            </a:extLst>
          </p:cNvPr>
          <p:cNvSpPr/>
          <p:nvPr/>
        </p:nvSpPr>
        <p:spPr>
          <a:xfrm>
            <a:off x="4216400" y="3862388"/>
            <a:ext cx="5668963" cy="681037"/>
          </a:xfrm>
          <a:custGeom>
            <a:avLst/>
            <a:gdLst/>
            <a:ahLst/>
            <a:cxnLst/>
            <a:rect l="l" t="t" r="r" b="b"/>
            <a:pathLst>
              <a:path w="7071359" h="302260">
                <a:moveTo>
                  <a:pt x="0" y="50291"/>
                </a:moveTo>
                <a:lnTo>
                  <a:pt x="3952" y="30700"/>
                </a:lnTo>
                <a:lnTo>
                  <a:pt x="14730" y="14716"/>
                </a:lnTo>
                <a:lnTo>
                  <a:pt x="30716" y="3946"/>
                </a:lnTo>
                <a:lnTo>
                  <a:pt x="50291" y="0"/>
                </a:lnTo>
                <a:lnTo>
                  <a:pt x="7021068" y="0"/>
                </a:lnTo>
                <a:lnTo>
                  <a:pt x="7040659" y="3946"/>
                </a:lnTo>
                <a:lnTo>
                  <a:pt x="7056643" y="14716"/>
                </a:lnTo>
                <a:lnTo>
                  <a:pt x="7067413" y="30700"/>
                </a:lnTo>
                <a:lnTo>
                  <a:pt x="7071359" y="50291"/>
                </a:lnTo>
                <a:lnTo>
                  <a:pt x="7071359" y="251459"/>
                </a:lnTo>
                <a:lnTo>
                  <a:pt x="7067413" y="271051"/>
                </a:lnTo>
                <a:lnTo>
                  <a:pt x="7056643" y="287035"/>
                </a:lnTo>
                <a:lnTo>
                  <a:pt x="7040659" y="297805"/>
                </a:lnTo>
                <a:lnTo>
                  <a:pt x="7021068" y="301751"/>
                </a:lnTo>
                <a:lnTo>
                  <a:pt x="50291" y="301751"/>
                </a:lnTo>
                <a:lnTo>
                  <a:pt x="30716" y="297805"/>
                </a:lnTo>
                <a:lnTo>
                  <a:pt x="14730" y="287035"/>
                </a:lnTo>
                <a:lnTo>
                  <a:pt x="3952" y="271051"/>
                </a:lnTo>
                <a:lnTo>
                  <a:pt x="0" y="251459"/>
                </a:lnTo>
                <a:lnTo>
                  <a:pt x="0" y="50291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404040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+mn-cs"/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1854A3D5-94B4-49A6-8085-DD31EC1E55FD}"/>
              </a:ext>
            </a:extLst>
          </p:cNvPr>
          <p:cNvSpPr/>
          <p:nvPr/>
        </p:nvSpPr>
        <p:spPr>
          <a:xfrm>
            <a:off x="6359525" y="3979863"/>
            <a:ext cx="1498600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73.129.672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45A50398-3C1F-4BAC-BF68-C36F3059DDE1}"/>
              </a:ext>
            </a:extLst>
          </p:cNvPr>
          <p:cNvSpPr/>
          <p:nvPr/>
        </p:nvSpPr>
        <p:spPr>
          <a:xfrm>
            <a:off x="8142288" y="3994150"/>
            <a:ext cx="1536700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174.606.685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F5F112F1-1C9F-44D6-B311-D069F2D12108}"/>
              </a:ext>
            </a:extLst>
          </p:cNvPr>
          <p:cNvSpPr/>
          <p:nvPr/>
        </p:nvSpPr>
        <p:spPr>
          <a:xfrm>
            <a:off x="4516438" y="3957638"/>
            <a:ext cx="1501775" cy="307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247.736.357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agen 2" descr="Texto&#10;&#10;Descripción generada automáticamente con confianza baja">
            <a:extLst>
              <a:ext uri="{FF2B5EF4-FFF2-40B4-BE49-F238E27FC236}">
                <a16:creationId xmlns:a16="http://schemas.microsoft.com/office/drawing/2014/main" id="{559F93AC-0BFE-40B2-A0A9-EF421918B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ject 28">
            <a:extLst>
              <a:ext uri="{FF2B5EF4-FFF2-40B4-BE49-F238E27FC236}">
                <a16:creationId xmlns:a16="http://schemas.microsoft.com/office/drawing/2014/main" id="{5F8ED8F5-1042-4921-9388-2CA097F2F539}"/>
              </a:ext>
            </a:extLst>
          </p:cNvPr>
          <p:cNvPicPr/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42469" y="2185631"/>
            <a:ext cx="2123289" cy="572232"/>
          </a:xfrm>
          <a:prstGeom prst="rect">
            <a:avLst/>
          </a:prstGeom>
          <a:blipFill dpi="0" rotWithShape="1">
            <a:blip r:embed="rId4">
              <a:alphaModFix amt="46000"/>
            </a:blip>
            <a:srcRect/>
            <a:tile tx="0" ty="0" sx="100000" sy="100000" flip="none" algn="tl"/>
          </a:blipFill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2BD20EFC-8A4E-4B71-BA88-90ECE15B1213}"/>
              </a:ext>
            </a:extLst>
          </p:cNvPr>
          <p:cNvPicPr/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28177" y="3146854"/>
            <a:ext cx="2197955" cy="523791"/>
          </a:xfrm>
          <a:prstGeom prst="rect">
            <a:avLst/>
          </a:prstGeom>
          <a:blipFill dpi="0" rotWithShape="1">
            <a:blip r:embed="rId4">
              <a:alphaModFix amt="46000"/>
            </a:blip>
            <a:srcRect/>
            <a:tile tx="0" ty="0" sx="100000" sy="100000" flip="none" algn="tl"/>
          </a:blipFill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</p:pic>
      <p:pic>
        <p:nvPicPr>
          <p:cNvPr id="6" name="object 28">
            <a:extLst>
              <a:ext uri="{FF2B5EF4-FFF2-40B4-BE49-F238E27FC236}">
                <a16:creationId xmlns:a16="http://schemas.microsoft.com/office/drawing/2014/main" id="{9D87533C-57B3-4EBF-A8E0-674E35D076D3}"/>
              </a:ext>
            </a:extLst>
          </p:cNvPr>
          <p:cNvPicPr/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30749" y="2122799"/>
            <a:ext cx="2195384" cy="557787"/>
          </a:xfrm>
          <a:prstGeom prst="rect">
            <a:avLst/>
          </a:prstGeom>
          <a:blipFill dpi="0" rotWithShape="1">
            <a:blip r:embed="rId4">
              <a:alphaModFix amt="46000"/>
            </a:blip>
            <a:srcRect/>
            <a:tile tx="0" ty="0" sx="100000" sy="100000" flip="none" algn="tl"/>
          </a:blipFill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</p:pic>
      <p:sp>
        <p:nvSpPr>
          <p:cNvPr id="7" name="object 6">
            <a:extLst>
              <a:ext uri="{FF2B5EF4-FFF2-40B4-BE49-F238E27FC236}">
                <a16:creationId xmlns:a16="http://schemas.microsoft.com/office/drawing/2014/main" id="{91F6D1DA-204F-44D0-A5CB-25862C34E5EB}"/>
              </a:ext>
            </a:extLst>
          </p:cNvPr>
          <p:cNvSpPr txBox="1">
            <a:spLocks/>
          </p:cNvSpPr>
          <p:nvPr/>
        </p:nvSpPr>
        <p:spPr bwMode="auto">
          <a:xfrm>
            <a:off x="2791608" y="249884"/>
            <a:ext cx="6183084" cy="695127"/>
          </a:xfrm>
          <a:prstGeom prst="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234950" h="215900" prst="coolSlant"/>
            <a:bevelB w="203200" h="196850"/>
          </a:sp3d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38100" rIns="0" bIns="0" anchor="ctr">
            <a:spAutoFit/>
          </a:bodyPr>
          <a:lstStyle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6837" marR="0" lvl="0" indent="0" algn="ctr" defTabSz="121917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42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ocados" pitchFamily="2" charset="0"/>
                <a:ea typeface="+mj-ea"/>
                <a:cs typeface="+mj-cs"/>
                <a:sym typeface="Arial"/>
              </a:rPr>
              <a:t>ACTIVO</a:t>
            </a:r>
            <a:r>
              <a:rPr kumimoji="0" lang="es-CO" sz="4267" b="1" i="0" u="none" strike="noStrike" kern="1200" cap="none" spc="-6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ocados" pitchFamily="2" charset="0"/>
                <a:ea typeface="+mj-ea"/>
                <a:cs typeface="+mj-cs"/>
                <a:sym typeface="Arial"/>
              </a:rPr>
              <a:t> </a:t>
            </a:r>
            <a:r>
              <a:rPr kumimoji="0" lang="es-CO" sz="42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ocados" pitchFamily="2" charset="0"/>
                <a:ea typeface="+mj-ea"/>
                <a:cs typeface="+mj-cs"/>
                <a:sym typeface="Arial"/>
              </a:rPr>
              <a:t>CORRIENTE</a:t>
            </a:r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CF3D98AB-DDAE-4AA3-99CF-27DB90473868}"/>
              </a:ext>
            </a:extLst>
          </p:cNvPr>
          <p:cNvSpPr txBox="1"/>
          <p:nvPr/>
        </p:nvSpPr>
        <p:spPr>
          <a:xfrm>
            <a:off x="2279904" y="2416411"/>
            <a:ext cx="989408" cy="233397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2021</a:t>
            </a: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E19497C6-2E88-479C-9AEE-7C4B7F14D2BA}"/>
              </a:ext>
            </a:extLst>
          </p:cNvPr>
          <p:cNvSpPr txBox="1"/>
          <p:nvPr/>
        </p:nvSpPr>
        <p:spPr>
          <a:xfrm>
            <a:off x="2279904" y="3265203"/>
            <a:ext cx="989408" cy="233397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2020</a:t>
            </a:r>
          </a:p>
        </p:txBody>
      </p:sp>
      <p:sp>
        <p:nvSpPr>
          <p:cNvPr id="10" name="object 13">
            <a:extLst>
              <a:ext uri="{FF2B5EF4-FFF2-40B4-BE49-F238E27FC236}">
                <a16:creationId xmlns:a16="http://schemas.microsoft.com/office/drawing/2014/main" id="{385154AE-9199-4566-BEF2-EFFE4C1F5E0C}"/>
              </a:ext>
            </a:extLst>
          </p:cNvPr>
          <p:cNvSpPr txBox="1"/>
          <p:nvPr/>
        </p:nvSpPr>
        <p:spPr>
          <a:xfrm>
            <a:off x="2230041" y="4185237"/>
            <a:ext cx="1491289" cy="233397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VARIACION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11" name="object 14">
            <a:extLst>
              <a:ext uri="{FF2B5EF4-FFF2-40B4-BE49-F238E27FC236}">
                <a16:creationId xmlns:a16="http://schemas.microsoft.com/office/drawing/2014/main" id="{374FC48B-F082-43E4-A0A0-54DA41D51F81}"/>
              </a:ext>
            </a:extLst>
          </p:cNvPr>
          <p:cNvSpPr txBox="1"/>
          <p:nvPr/>
        </p:nvSpPr>
        <p:spPr>
          <a:xfrm>
            <a:off x="2401824" y="5085019"/>
            <a:ext cx="999744" cy="233397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%</a:t>
            </a:r>
          </a:p>
        </p:txBody>
      </p:sp>
      <p:pic>
        <p:nvPicPr>
          <p:cNvPr id="12" name="object 28">
            <a:extLst>
              <a:ext uri="{FF2B5EF4-FFF2-40B4-BE49-F238E27FC236}">
                <a16:creationId xmlns:a16="http://schemas.microsoft.com/office/drawing/2014/main" id="{F2A3C504-EC7E-4149-880D-44F8D7E78CB1}"/>
              </a:ext>
            </a:extLst>
          </p:cNvPr>
          <p:cNvPicPr/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29861" y="4070276"/>
            <a:ext cx="2135896" cy="525935"/>
          </a:xfrm>
          <a:prstGeom prst="rect">
            <a:avLst/>
          </a:prstGeom>
          <a:blipFill dpi="0" rotWithShape="1">
            <a:blip r:embed="rId4">
              <a:alphaModFix amt="46000"/>
            </a:blip>
            <a:srcRect/>
            <a:tile tx="0" ty="0" sx="100000" sy="100000" flip="none" algn="tl"/>
          </a:blipFill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A64EDB03-5FD7-4CF2-80FB-64E6D475B1F4}"/>
              </a:ext>
            </a:extLst>
          </p:cNvPr>
          <p:cNvSpPr/>
          <p:nvPr/>
        </p:nvSpPr>
        <p:spPr>
          <a:xfrm>
            <a:off x="7957756" y="2239272"/>
            <a:ext cx="1533717" cy="307777"/>
          </a:xfrm>
          <a:prstGeom prst="rect">
            <a:avLst/>
          </a:prstGeom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281.892.299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pic>
        <p:nvPicPr>
          <p:cNvPr id="14" name="object 24">
            <a:extLst>
              <a:ext uri="{FF2B5EF4-FFF2-40B4-BE49-F238E27FC236}">
                <a16:creationId xmlns:a16="http://schemas.microsoft.com/office/drawing/2014/main" id="{188AA0F7-659A-4D6A-AEAE-C848448E18B4}"/>
              </a:ext>
            </a:extLst>
          </p:cNvPr>
          <p:cNvPicPr/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06112" y="5031504"/>
            <a:ext cx="1139443" cy="350875"/>
          </a:xfrm>
          <a:prstGeom prst="rect">
            <a:avLst/>
          </a:prstGeom>
          <a:blipFill dpi="0" rotWithShape="1">
            <a:blip r:embed="rId4">
              <a:alphaModFix amt="46000"/>
            </a:blip>
            <a:srcRect/>
            <a:tile tx="0" ty="0" sx="100000" sy="100000" flip="none" algn="tl"/>
          </a:blipFill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</p:pic>
      <p:pic>
        <p:nvPicPr>
          <p:cNvPr id="15" name="object 28">
            <a:extLst>
              <a:ext uri="{FF2B5EF4-FFF2-40B4-BE49-F238E27FC236}">
                <a16:creationId xmlns:a16="http://schemas.microsoft.com/office/drawing/2014/main" id="{DC43247A-2E0D-44FC-9AF8-2C8E8434BA14}"/>
              </a:ext>
            </a:extLst>
          </p:cNvPr>
          <p:cNvPicPr/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29862" y="3146854"/>
            <a:ext cx="2135897" cy="523791"/>
          </a:xfrm>
          <a:prstGeom prst="rect">
            <a:avLst/>
          </a:prstGeom>
          <a:blipFill dpi="0" rotWithShape="1">
            <a:blip r:embed="rId4">
              <a:alphaModFix amt="46000"/>
            </a:blip>
            <a:srcRect/>
            <a:tile tx="0" ty="0" sx="100000" sy="100000" flip="none" algn="tl"/>
          </a:blipFill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</p:pic>
      <p:sp>
        <p:nvSpPr>
          <p:cNvPr id="4123" name="object 7">
            <a:extLst>
              <a:ext uri="{FF2B5EF4-FFF2-40B4-BE49-F238E27FC236}">
                <a16:creationId xmlns:a16="http://schemas.microsoft.com/office/drawing/2014/main" id="{69D763AC-0AC6-444D-BE48-00A39FA00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8100" y="1103313"/>
            <a:ext cx="306546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6087" rIns="0" bIns="0">
            <a:spAutoFit/>
          </a:bodyPr>
          <a:lstStyle>
            <a:lvl1pPr marL="158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5875" marR="0" lvl="0" indent="0" algn="ctr" defTabSz="1217613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2400" b="1" i="0" u="none" strike="noStrike" kern="1200" cap="none" spc="0" normalizeH="0" baseline="0" noProof="0">
                <a:ln>
                  <a:noFill/>
                </a:ln>
                <a:solidFill>
                  <a:srgbClr val="FCBE00"/>
                </a:solidFill>
                <a:effectLst/>
                <a:uLnTx/>
                <a:uFillTx/>
                <a:latin typeface="Avocados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EFECTIVO Y  EQIVALENTES  AL EFECTIVO</a:t>
            </a:r>
            <a:endParaRPr kumimoji="0" lang="es-CO" altLang="es-CO" sz="2400" b="0" i="0" u="none" strike="noStrike" kern="1200" cap="none" spc="0" normalizeH="0" baseline="0" noProof="0">
              <a:ln>
                <a:noFill/>
              </a:ln>
              <a:solidFill>
                <a:srgbClr val="FCBE00"/>
              </a:solidFill>
              <a:effectLst/>
              <a:uLnTx/>
              <a:uFillTx/>
              <a:latin typeface="Avocados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object 8">
            <a:extLst>
              <a:ext uri="{FF2B5EF4-FFF2-40B4-BE49-F238E27FC236}">
                <a16:creationId xmlns:a16="http://schemas.microsoft.com/office/drawing/2014/main" id="{E9B9216A-7E96-49F8-98F3-8D53B08FDB1B}"/>
              </a:ext>
            </a:extLst>
          </p:cNvPr>
          <p:cNvSpPr txBox="1"/>
          <p:nvPr/>
        </p:nvSpPr>
        <p:spPr>
          <a:xfrm>
            <a:off x="7410450" y="1103313"/>
            <a:ext cx="2519363" cy="754062"/>
          </a:xfrm>
          <a:prstGeom prst="rect">
            <a:avLst/>
          </a:prstGeom>
        </p:spPr>
        <p:txBody>
          <a:bodyPr lIns="0" tIns="16087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400" b="1" i="0" u="none" strike="noStrike" kern="0" cap="none" spc="-7" normalizeH="0" baseline="0" noProof="0" dirty="0">
                <a:ln>
                  <a:noFill/>
                </a:ln>
                <a:solidFill>
                  <a:srgbClr val="FFD451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CUENTAS</a:t>
            </a:r>
            <a:r>
              <a:rPr kumimoji="0" lang="es-CO" sz="2400" b="1" i="0" u="none" strike="noStrike" kern="0" cap="none" spc="-87" normalizeH="0" baseline="0" noProof="0" dirty="0">
                <a:ln>
                  <a:noFill/>
                </a:ln>
                <a:solidFill>
                  <a:srgbClr val="FFD451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 </a:t>
            </a:r>
            <a:r>
              <a:rPr kumimoji="0" lang="es-CO" sz="2400" b="1" i="0" u="none" strike="noStrike" kern="0" cap="none" spc="-7" normalizeH="0" baseline="0" noProof="0" dirty="0">
                <a:ln>
                  <a:noFill/>
                </a:ln>
                <a:solidFill>
                  <a:srgbClr val="FFD451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POR</a:t>
            </a:r>
            <a:endParaRPr kumimoji="0" lang="es-CO" sz="2400" b="0" i="0" u="none" strike="noStrike" kern="0" cap="none" spc="0" normalizeH="0" baseline="0" noProof="0" dirty="0">
              <a:ln>
                <a:noFill/>
              </a:ln>
              <a:solidFill>
                <a:srgbClr val="FFD451">
                  <a:lumMod val="75000"/>
                </a:srgbClr>
              </a:solidFill>
              <a:effectLst/>
              <a:uLnTx/>
              <a:uFillTx/>
              <a:latin typeface="Avocados" pitchFamily="2" charset="0"/>
              <a:ea typeface="+mn-ea"/>
              <a:cs typeface="Arial"/>
              <a:sym typeface="Arial"/>
            </a:endParaRPr>
          </a:p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2400" b="1" i="0" u="none" strike="noStrike" kern="0" cap="none" spc="-7" normalizeH="0" baseline="0" noProof="0" dirty="0">
                <a:ln>
                  <a:noFill/>
                </a:ln>
                <a:solidFill>
                  <a:srgbClr val="FFD451">
                    <a:lumMod val="75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COBRAR</a:t>
            </a:r>
            <a:endParaRPr kumimoji="0" lang="es-CO" sz="2400" b="0" i="0" u="none" strike="noStrike" kern="0" cap="none" spc="0" normalizeH="0" baseline="0" noProof="0" dirty="0">
              <a:ln>
                <a:noFill/>
              </a:ln>
              <a:solidFill>
                <a:srgbClr val="FFD451">
                  <a:lumMod val="75000"/>
                </a:srgbClr>
              </a:solidFill>
              <a:effectLst/>
              <a:uLnTx/>
              <a:uFillTx/>
              <a:latin typeface="Avocados" pitchFamily="2" charset="0"/>
              <a:ea typeface="+mn-ea"/>
              <a:cs typeface="Arial"/>
              <a:sym typeface="Arial"/>
            </a:endParaRPr>
          </a:p>
        </p:txBody>
      </p:sp>
      <p:pic>
        <p:nvPicPr>
          <p:cNvPr id="18" name="object 28">
            <a:extLst>
              <a:ext uri="{FF2B5EF4-FFF2-40B4-BE49-F238E27FC236}">
                <a16:creationId xmlns:a16="http://schemas.microsoft.com/office/drawing/2014/main" id="{B5D290A5-BCE1-4798-AB49-BC1F86B94E40}"/>
              </a:ext>
            </a:extLst>
          </p:cNvPr>
          <p:cNvPicPr/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30749" y="4084383"/>
            <a:ext cx="2195383" cy="511828"/>
          </a:xfrm>
          <a:prstGeom prst="rect">
            <a:avLst/>
          </a:prstGeom>
          <a:blipFill dpi="0" rotWithShape="1">
            <a:blip r:embed="rId4">
              <a:alphaModFix amt="46000"/>
            </a:blip>
            <a:srcRect/>
            <a:tile tx="0" ty="0" sx="100000" sy="100000" flip="none" algn="tl"/>
          </a:blipFill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</p:pic>
      <p:pic>
        <p:nvPicPr>
          <p:cNvPr id="19" name="object 24">
            <a:extLst>
              <a:ext uri="{FF2B5EF4-FFF2-40B4-BE49-F238E27FC236}">
                <a16:creationId xmlns:a16="http://schemas.microsoft.com/office/drawing/2014/main" id="{373FC52F-1CCA-42AF-88F6-B5374106DE4A}"/>
              </a:ext>
            </a:extLst>
          </p:cNvPr>
          <p:cNvPicPr/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47317" y="4950161"/>
            <a:ext cx="1445815" cy="381484"/>
          </a:xfrm>
          <a:prstGeom prst="rect">
            <a:avLst/>
          </a:prstGeom>
          <a:blipFill dpi="0" rotWithShape="1">
            <a:blip r:embed="rId4">
              <a:alphaModFix amt="46000"/>
            </a:blip>
            <a:srcRect/>
            <a:tile tx="0" ty="0" sx="100000" sy="100000" flip="none" algn="tl"/>
          </a:blipFill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270F8A09-AC89-412D-B0FE-15EB5EDEA3C3}"/>
              </a:ext>
            </a:extLst>
          </p:cNvPr>
          <p:cNvSpPr/>
          <p:nvPr/>
        </p:nvSpPr>
        <p:spPr>
          <a:xfrm>
            <a:off x="4530951" y="2284925"/>
            <a:ext cx="1533717" cy="307777"/>
          </a:xfrm>
          <a:prstGeom prst="rect">
            <a:avLst/>
          </a:prstGeom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411.833.802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B48F327A-C280-436E-AB9F-01A5916DC6E1}"/>
              </a:ext>
            </a:extLst>
          </p:cNvPr>
          <p:cNvSpPr/>
          <p:nvPr/>
        </p:nvSpPr>
        <p:spPr>
          <a:xfrm>
            <a:off x="4530951" y="3212624"/>
            <a:ext cx="1533717" cy="307777"/>
          </a:xfrm>
          <a:prstGeom prst="rect">
            <a:avLst/>
          </a:prstGeom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243.474.169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0C297B41-E068-44AB-8009-A37EACE6D4C1}"/>
              </a:ext>
            </a:extLst>
          </p:cNvPr>
          <p:cNvSpPr/>
          <p:nvPr/>
        </p:nvSpPr>
        <p:spPr>
          <a:xfrm>
            <a:off x="7957756" y="3252236"/>
            <a:ext cx="1533717" cy="307777"/>
          </a:xfrm>
          <a:prstGeom prst="rect">
            <a:avLst/>
          </a:prstGeom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269.690.207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A57717B4-465D-470B-B48C-F753E1E1E0D9}"/>
              </a:ext>
            </a:extLst>
          </p:cNvPr>
          <p:cNvSpPr/>
          <p:nvPr/>
        </p:nvSpPr>
        <p:spPr>
          <a:xfrm>
            <a:off x="4647678" y="4143800"/>
            <a:ext cx="1533717" cy="307777"/>
          </a:xfrm>
          <a:prstGeom prst="rect">
            <a:avLst/>
          </a:prstGeom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168.359.633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E5CEE114-ADE8-496E-B23C-8CD977FCD525}"/>
              </a:ext>
            </a:extLst>
          </p:cNvPr>
          <p:cNvSpPr/>
          <p:nvPr/>
        </p:nvSpPr>
        <p:spPr>
          <a:xfrm>
            <a:off x="8045659" y="4155629"/>
            <a:ext cx="1533717" cy="307777"/>
          </a:xfrm>
          <a:prstGeom prst="rect">
            <a:avLst/>
          </a:prstGeom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12.202.092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450A9CCE-3777-4D8E-8D4A-79A9B6A222A3}"/>
              </a:ext>
            </a:extLst>
          </p:cNvPr>
          <p:cNvSpPr/>
          <p:nvPr/>
        </p:nvSpPr>
        <p:spPr>
          <a:xfrm>
            <a:off x="5001271" y="5047747"/>
            <a:ext cx="826531" cy="307777"/>
          </a:xfrm>
          <a:prstGeom prst="rect">
            <a:avLst/>
          </a:prstGeom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69,15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D80A6491-5218-48EC-A85F-0DC0CA733873}"/>
              </a:ext>
            </a:extLst>
          </p:cNvPr>
          <p:cNvSpPr/>
          <p:nvPr/>
        </p:nvSpPr>
        <p:spPr>
          <a:xfrm>
            <a:off x="8419284" y="4985132"/>
            <a:ext cx="816156" cy="307777"/>
          </a:xfrm>
          <a:prstGeom prst="rect">
            <a:avLst/>
          </a:prstGeom>
          <a:effectLst>
            <a:softEdge rad="38100"/>
          </a:effectLst>
          <a:scene3d>
            <a:camera prst="orthographicFront"/>
            <a:lightRig rig="threePt" dir="t"/>
          </a:scene3d>
          <a:sp3d extrusionH="76200">
            <a:extrusionClr>
              <a:srgbClr val="3F92C5">
                <a:lumMod val="20000"/>
                <a:lumOff val="80000"/>
              </a:srgbClr>
            </a:extrusionClr>
          </a:sp3d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4,52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F1B79E6C-AA29-4400-B9AE-29B8F1029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1588"/>
            <a:ext cx="121888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object 45">
            <a:extLst>
              <a:ext uri="{FF2B5EF4-FFF2-40B4-BE49-F238E27FC236}">
                <a16:creationId xmlns:a16="http://schemas.microsoft.com/office/drawing/2014/main" id="{25CB24CC-36AF-4F0E-836A-94C7DEB1E3AD}"/>
              </a:ext>
            </a:extLst>
          </p:cNvPr>
          <p:cNvGrpSpPr/>
          <p:nvPr/>
        </p:nvGrpSpPr>
        <p:grpSpPr>
          <a:xfrm>
            <a:off x="4225547" y="3505421"/>
            <a:ext cx="5560493" cy="430953"/>
            <a:chOff x="4344923" y="3649979"/>
            <a:chExt cx="4703445" cy="323215"/>
          </a:xfr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</p:grpSpPr>
        <p:pic>
          <p:nvPicPr>
            <p:cNvPr id="6" name="object 46">
              <a:extLst>
                <a:ext uri="{FF2B5EF4-FFF2-40B4-BE49-F238E27FC236}">
                  <a16:creationId xmlns:a16="http://schemas.microsoft.com/office/drawing/2014/main" id="{B80E0269-BD3D-4A4B-9744-BFDE69D4727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47971" y="3653027"/>
              <a:ext cx="4696968" cy="316991"/>
            </a:xfrm>
            <a:prstGeom prst="rect">
              <a:avLst/>
            </a:prstGeom>
            <a:grpFill/>
            <a:sp3d prstMaterial="plastic">
              <a:bevelT/>
            </a:sp3d>
          </p:spPr>
        </p:pic>
        <p:sp>
          <p:nvSpPr>
            <p:cNvPr id="7" name="object 47">
              <a:extLst>
                <a:ext uri="{FF2B5EF4-FFF2-40B4-BE49-F238E27FC236}">
                  <a16:creationId xmlns:a16="http://schemas.microsoft.com/office/drawing/2014/main" id="{15E8DD0E-A509-455B-BA85-E798BD5A812E}"/>
                </a:ext>
              </a:extLst>
            </p:cNvPr>
            <p:cNvSpPr/>
            <p:nvPr/>
          </p:nvSpPr>
          <p:spPr>
            <a:xfrm>
              <a:off x="4347971" y="3653027"/>
              <a:ext cx="4697095" cy="317500"/>
            </a:xfrm>
            <a:custGeom>
              <a:avLst/>
              <a:gdLst/>
              <a:ahLst/>
              <a:cxnLst/>
              <a:rect l="l" t="t" r="r" b="b"/>
              <a:pathLst>
                <a:path w="4697095" h="317500">
                  <a:moveTo>
                    <a:pt x="4696968" y="0"/>
                  </a:moveTo>
                  <a:lnTo>
                    <a:pt x="158495" y="0"/>
                  </a:lnTo>
                  <a:lnTo>
                    <a:pt x="0" y="158496"/>
                  </a:lnTo>
                  <a:lnTo>
                    <a:pt x="158495" y="316992"/>
                  </a:lnTo>
                  <a:lnTo>
                    <a:pt x="4696968" y="316992"/>
                  </a:lnTo>
                  <a:lnTo>
                    <a:pt x="4696968" y="0"/>
                  </a:lnTo>
                  <a:close/>
                </a:path>
              </a:pathLst>
            </a:custGeom>
            <a:grpFill/>
            <a:ln w="6096">
              <a:solidFill>
                <a:srgbClr val="F1B661"/>
              </a:solidFill>
            </a:ln>
            <a:sp3d prstMaterial="plastic">
              <a:bevelT/>
            </a:sp3d>
          </p:spPr>
          <p:txBody>
            <a:bodyPr lIns="0" tIns="0" rIns="0" bIns="0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8" name="object 45">
            <a:extLst>
              <a:ext uri="{FF2B5EF4-FFF2-40B4-BE49-F238E27FC236}">
                <a16:creationId xmlns:a16="http://schemas.microsoft.com/office/drawing/2014/main" id="{BB781D65-E7F1-460F-ADA3-26DB6A2FB4E4}"/>
              </a:ext>
            </a:extLst>
          </p:cNvPr>
          <p:cNvGrpSpPr/>
          <p:nvPr/>
        </p:nvGrpSpPr>
        <p:grpSpPr>
          <a:xfrm>
            <a:off x="4267859" y="4085958"/>
            <a:ext cx="5560493" cy="430953"/>
            <a:chOff x="4344923" y="3649979"/>
            <a:chExt cx="4703445" cy="323215"/>
          </a:xfr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</p:grpSpPr>
        <p:pic>
          <p:nvPicPr>
            <p:cNvPr id="9" name="object 46">
              <a:extLst>
                <a:ext uri="{FF2B5EF4-FFF2-40B4-BE49-F238E27FC236}">
                  <a16:creationId xmlns:a16="http://schemas.microsoft.com/office/drawing/2014/main" id="{531FE3FE-C853-437E-885D-FB50E47125D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47971" y="3653027"/>
              <a:ext cx="4696968" cy="316991"/>
            </a:xfrm>
            <a:prstGeom prst="rect">
              <a:avLst/>
            </a:prstGeom>
            <a:grpFill/>
            <a:sp3d prstMaterial="plastic">
              <a:bevelT/>
            </a:sp3d>
          </p:spPr>
        </p:pic>
        <p:sp>
          <p:nvSpPr>
            <p:cNvPr id="10" name="object 47">
              <a:extLst>
                <a:ext uri="{FF2B5EF4-FFF2-40B4-BE49-F238E27FC236}">
                  <a16:creationId xmlns:a16="http://schemas.microsoft.com/office/drawing/2014/main" id="{0C5577E5-E906-4994-A06C-8E8A3AB4AC3B}"/>
                </a:ext>
              </a:extLst>
            </p:cNvPr>
            <p:cNvSpPr/>
            <p:nvPr/>
          </p:nvSpPr>
          <p:spPr>
            <a:xfrm>
              <a:off x="4347971" y="3653027"/>
              <a:ext cx="4697095" cy="317500"/>
            </a:xfrm>
            <a:custGeom>
              <a:avLst/>
              <a:gdLst/>
              <a:ahLst/>
              <a:cxnLst/>
              <a:rect l="l" t="t" r="r" b="b"/>
              <a:pathLst>
                <a:path w="4697095" h="317500">
                  <a:moveTo>
                    <a:pt x="4696968" y="0"/>
                  </a:moveTo>
                  <a:lnTo>
                    <a:pt x="158495" y="0"/>
                  </a:lnTo>
                  <a:lnTo>
                    <a:pt x="0" y="158496"/>
                  </a:lnTo>
                  <a:lnTo>
                    <a:pt x="158495" y="316992"/>
                  </a:lnTo>
                  <a:lnTo>
                    <a:pt x="4696968" y="316992"/>
                  </a:lnTo>
                  <a:lnTo>
                    <a:pt x="4696968" y="0"/>
                  </a:lnTo>
                  <a:close/>
                </a:path>
              </a:pathLst>
            </a:custGeom>
            <a:grpFill/>
            <a:ln w="6096">
              <a:solidFill>
                <a:srgbClr val="F1B661"/>
              </a:solidFill>
            </a:ln>
            <a:sp3d prstMaterial="plastic">
              <a:bevelT/>
            </a:sp3d>
          </p:spPr>
          <p:txBody>
            <a:bodyPr lIns="0" tIns="0" rIns="0" bIns="0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11" name="object 45">
            <a:extLst>
              <a:ext uri="{FF2B5EF4-FFF2-40B4-BE49-F238E27FC236}">
                <a16:creationId xmlns:a16="http://schemas.microsoft.com/office/drawing/2014/main" id="{89A3B80B-68C7-4323-A259-1589439CDF09}"/>
              </a:ext>
            </a:extLst>
          </p:cNvPr>
          <p:cNvGrpSpPr/>
          <p:nvPr/>
        </p:nvGrpSpPr>
        <p:grpSpPr>
          <a:xfrm>
            <a:off x="4242435" y="2964076"/>
            <a:ext cx="5560493" cy="430953"/>
            <a:chOff x="4344923" y="3649979"/>
            <a:chExt cx="4703445" cy="323215"/>
          </a:xfr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</p:grpSpPr>
        <p:pic>
          <p:nvPicPr>
            <p:cNvPr id="12" name="object 46">
              <a:extLst>
                <a:ext uri="{FF2B5EF4-FFF2-40B4-BE49-F238E27FC236}">
                  <a16:creationId xmlns:a16="http://schemas.microsoft.com/office/drawing/2014/main" id="{F77C86FF-E7AE-4F6D-9BCA-FCD1B6BE748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47971" y="3653027"/>
              <a:ext cx="4696968" cy="316991"/>
            </a:xfrm>
            <a:prstGeom prst="rect">
              <a:avLst/>
            </a:prstGeom>
            <a:grpFill/>
            <a:sp3d prstMaterial="plastic">
              <a:bevelT/>
            </a:sp3d>
          </p:spPr>
        </p:pic>
        <p:sp>
          <p:nvSpPr>
            <p:cNvPr id="13" name="object 47">
              <a:extLst>
                <a:ext uri="{FF2B5EF4-FFF2-40B4-BE49-F238E27FC236}">
                  <a16:creationId xmlns:a16="http://schemas.microsoft.com/office/drawing/2014/main" id="{C4059842-EC86-4100-A852-F380A5358BE8}"/>
                </a:ext>
              </a:extLst>
            </p:cNvPr>
            <p:cNvSpPr/>
            <p:nvPr/>
          </p:nvSpPr>
          <p:spPr>
            <a:xfrm>
              <a:off x="4347971" y="3653027"/>
              <a:ext cx="4697095" cy="317500"/>
            </a:xfrm>
            <a:custGeom>
              <a:avLst/>
              <a:gdLst/>
              <a:ahLst/>
              <a:cxnLst/>
              <a:rect l="l" t="t" r="r" b="b"/>
              <a:pathLst>
                <a:path w="4697095" h="317500">
                  <a:moveTo>
                    <a:pt x="4696968" y="0"/>
                  </a:moveTo>
                  <a:lnTo>
                    <a:pt x="158495" y="0"/>
                  </a:lnTo>
                  <a:lnTo>
                    <a:pt x="0" y="158496"/>
                  </a:lnTo>
                  <a:lnTo>
                    <a:pt x="158495" y="316992"/>
                  </a:lnTo>
                  <a:lnTo>
                    <a:pt x="4696968" y="316992"/>
                  </a:lnTo>
                  <a:lnTo>
                    <a:pt x="4696968" y="0"/>
                  </a:lnTo>
                  <a:close/>
                </a:path>
              </a:pathLst>
            </a:custGeom>
            <a:grpFill/>
            <a:ln w="6096">
              <a:solidFill>
                <a:srgbClr val="F1B661"/>
              </a:solidFill>
            </a:ln>
            <a:sp3d prstMaterial="plastic">
              <a:bevelT/>
            </a:sp3d>
          </p:spPr>
          <p:txBody>
            <a:bodyPr lIns="0" tIns="0" rIns="0" bIns="0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14" name="object 45">
            <a:extLst>
              <a:ext uri="{FF2B5EF4-FFF2-40B4-BE49-F238E27FC236}">
                <a16:creationId xmlns:a16="http://schemas.microsoft.com/office/drawing/2014/main" id="{F83A77EE-5EE5-44BD-8FD2-7F660E645BFC}"/>
              </a:ext>
            </a:extLst>
          </p:cNvPr>
          <p:cNvGrpSpPr/>
          <p:nvPr/>
        </p:nvGrpSpPr>
        <p:grpSpPr>
          <a:xfrm>
            <a:off x="4264107" y="2434489"/>
            <a:ext cx="5512284" cy="430953"/>
            <a:chOff x="4344923" y="3649979"/>
            <a:chExt cx="4703445" cy="323215"/>
          </a:xfr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</p:grpSpPr>
        <p:pic>
          <p:nvPicPr>
            <p:cNvPr id="15" name="object 46">
              <a:extLst>
                <a:ext uri="{FF2B5EF4-FFF2-40B4-BE49-F238E27FC236}">
                  <a16:creationId xmlns:a16="http://schemas.microsoft.com/office/drawing/2014/main" id="{358E14D1-830B-428E-B6A8-35B39328F9B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47971" y="3653027"/>
              <a:ext cx="4696968" cy="316991"/>
            </a:xfrm>
            <a:prstGeom prst="rect">
              <a:avLst/>
            </a:prstGeom>
            <a:grpFill/>
            <a:sp3d prstMaterial="plastic">
              <a:bevelT/>
            </a:sp3d>
          </p:spPr>
        </p:pic>
        <p:sp>
          <p:nvSpPr>
            <p:cNvPr id="16" name="object 47">
              <a:extLst>
                <a:ext uri="{FF2B5EF4-FFF2-40B4-BE49-F238E27FC236}">
                  <a16:creationId xmlns:a16="http://schemas.microsoft.com/office/drawing/2014/main" id="{70843EDD-4305-4EED-8547-4C7AF9825219}"/>
                </a:ext>
              </a:extLst>
            </p:cNvPr>
            <p:cNvSpPr/>
            <p:nvPr/>
          </p:nvSpPr>
          <p:spPr>
            <a:xfrm>
              <a:off x="4347971" y="3653027"/>
              <a:ext cx="4697095" cy="317500"/>
            </a:xfrm>
            <a:custGeom>
              <a:avLst/>
              <a:gdLst/>
              <a:ahLst/>
              <a:cxnLst/>
              <a:rect l="l" t="t" r="r" b="b"/>
              <a:pathLst>
                <a:path w="4697095" h="317500">
                  <a:moveTo>
                    <a:pt x="4696968" y="0"/>
                  </a:moveTo>
                  <a:lnTo>
                    <a:pt x="158495" y="0"/>
                  </a:lnTo>
                  <a:lnTo>
                    <a:pt x="0" y="158496"/>
                  </a:lnTo>
                  <a:lnTo>
                    <a:pt x="158495" y="316992"/>
                  </a:lnTo>
                  <a:lnTo>
                    <a:pt x="4696968" y="316992"/>
                  </a:lnTo>
                  <a:lnTo>
                    <a:pt x="4696968" y="0"/>
                  </a:lnTo>
                  <a:close/>
                </a:path>
              </a:pathLst>
            </a:custGeom>
            <a:grpFill/>
            <a:ln w="6096">
              <a:solidFill>
                <a:srgbClr val="F1B661"/>
              </a:solidFill>
            </a:ln>
            <a:sp3d prstMaterial="plastic">
              <a:bevelT/>
            </a:sp3d>
          </p:spPr>
          <p:txBody>
            <a:bodyPr lIns="0" tIns="0" rIns="0" bIns="0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17" name="object 14">
            <a:extLst>
              <a:ext uri="{FF2B5EF4-FFF2-40B4-BE49-F238E27FC236}">
                <a16:creationId xmlns:a16="http://schemas.microsoft.com/office/drawing/2014/main" id="{9E659768-4F5B-4569-BB48-7A434A771843}"/>
              </a:ext>
            </a:extLst>
          </p:cNvPr>
          <p:cNvSpPr txBox="1"/>
          <p:nvPr/>
        </p:nvSpPr>
        <p:spPr>
          <a:xfrm>
            <a:off x="4624388" y="2527300"/>
            <a:ext cx="1071562" cy="233363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573.956.709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18" name="object 15">
            <a:extLst>
              <a:ext uri="{FF2B5EF4-FFF2-40B4-BE49-F238E27FC236}">
                <a16:creationId xmlns:a16="http://schemas.microsoft.com/office/drawing/2014/main" id="{70673340-4EB0-4516-B17B-AA150DDBE9D1}"/>
              </a:ext>
            </a:extLst>
          </p:cNvPr>
          <p:cNvSpPr txBox="1"/>
          <p:nvPr/>
        </p:nvSpPr>
        <p:spPr>
          <a:xfrm>
            <a:off x="6067425" y="2528888"/>
            <a:ext cx="1073150" cy="233362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557.761.314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19" name="object 16">
            <a:extLst>
              <a:ext uri="{FF2B5EF4-FFF2-40B4-BE49-F238E27FC236}">
                <a16:creationId xmlns:a16="http://schemas.microsoft.com/office/drawing/2014/main" id="{0CA1E857-88CA-4773-BDB3-72C9FFC07F20}"/>
              </a:ext>
            </a:extLst>
          </p:cNvPr>
          <p:cNvSpPr txBox="1"/>
          <p:nvPr/>
        </p:nvSpPr>
        <p:spPr>
          <a:xfrm>
            <a:off x="7739063" y="2516188"/>
            <a:ext cx="968375" cy="233362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16.195.395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0" name="object 17">
            <a:extLst>
              <a:ext uri="{FF2B5EF4-FFF2-40B4-BE49-F238E27FC236}">
                <a16:creationId xmlns:a16="http://schemas.microsoft.com/office/drawing/2014/main" id="{7DFF4659-2DC3-42D8-BF44-D9EBFD296992}"/>
              </a:ext>
            </a:extLst>
          </p:cNvPr>
          <p:cNvSpPr txBox="1"/>
          <p:nvPr/>
        </p:nvSpPr>
        <p:spPr>
          <a:xfrm>
            <a:off x="9209088" y="2522538"/>
            <a:ext cx="438150" cy="233362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2.90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1" name="object 18">
            <a:extLst>
              <a:ext uri="{FF2B5EF4-FFF2-40B4-BE49-F238E27FC236}">
                <a16:creationId xmlns:a16="http://schemas.microsoft.com/office/drawing/2014/main" id="{C48650FD-3DB7-47E5-8876-7DC63AA1DCEC}"/>
              </a:ext>
            </a:extLst>
          </p:cNvPr>
          <p:cNvSpPr txBox="1"/>
          <p:nvPr/>
        </p:nvSpPr>
        <p:spPr>
          <a:xfrm>
            <a:off x="5022850" y="4198938"/>
            <a:ext cx="669925" cy="23336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772.412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2" name="object 19">
            <a:extLst>
              <a:ext uri="{FF2B5EF4-FFF2-40B4-BE49-F238E27FC236}">
                <a16:creationId xmlns:a16="http://schemas.microsoft.com/office/drawing/2014/main" id="{FA43FD49-8803-410A-9B97-7ABD4E4BABEE}"/>
              </a:ext>
            </a:extLst>
          </p:cNvPr>
          <p:cNvSpPr txBox="1"/>
          <p:nvPr/>
        </p:nvSpPr>
        <p:spPr>
          <a:xfrm>
            <a:off x="6272213" y="4210050"/>
            <a:ext cx="865187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1.036.413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3" name="object 20">
            <a:extLst>
              <a:ext uri="{FF2B5EF4-FFF2-40B4-BE49-F238E27FC236}">
                <a16:creationId xmlns:a16="http://schemas.microsoft.com/office/drawing/2014/main" id="{63DF2597-796A-4C64-8F44-28CC30F21F6E}"/>
              </a:ext>
            </a:extLst>
          </p:cNvPr>
          <p:cNvSpPr txBox="1"/>
          <p:nvPr/>
        </p:nvSpPr>
        <p:spPr>
          <a:xfrm>
            <a:off x="7600950" y="4192588"/>
            <a:ext cx="1143000" cy="23336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(</a:t>
            </a: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 264.000 )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4" name="object 21">
            <a:extLst>
              <a:ext uri="{FF2B5EF4-FFF2-40B4-BE49-F238E27FC236}">
                <a16:creationId xmlns:a16="http://schemas.microsoft.com/office/drawing/2014/main" id="{DC3A8EF2-17C1-4EAD-93C9-7F13AC2C5360}"/>
              </a:ext>
            </a:extLst>
          </p:cNvPr>
          <p:cNvSpPr txBox="1"/>
          <p:nvPr/>
        </p:nvSpPr>
        <p:spPr>
          <a:xfrm>
            <a:off x="9099550" y="4181475"/>
            <a:ext cx="622300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-</a:t>
            </a: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25.47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5" name="object 22">
            <a:extLst>
              <a:ext uri="{FF2B5EF4-FFF2-40B4-BE49-F238E27FC236}">
                <a16:creationId xmlns:a16="http://schemas.microsoft.com/office/drawing/2014/main" id="{C51BEF9C-0143-4BDE-B5FB-AB7783CC87DE}"/>
              </a:ext>
            </a:extLst>
          </p:cNvPr>
          <p:cNvSpPr txBox="1"/>
          <p:nvPr/>
        </p:nvSpPr>
        <p:spPr>
          <a:xfrm>
            <a:off x="4624388" y="3024188"/>
            <a:ext cx="1071562" cy="23336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732.404.238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6" name="object 23">
            <a:extLst>
              <a:ext uri="{FF2B5EF4-FFF2-40B4-BE49-F238E27FC236}">
                <a16:creationId xmlns:a16="http://schemas.microsoft.com/office/drawing/2014/main" id="{1138246A-0173-4B88-8857-4AE75E86AC07}"/>
              </a:ext>
            </a:extLst>
          </p:cNvPr>
          <p:cNvSpPr txBox="1"/>
          <p:nvPr/>
        </p:nvSpPr>
        <p:spPr>
          <a:xfrm>
            <a:off x="6067425" y="3073400"/>
            <a:ext cx="1073150" cy="233363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733.836.920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7" name="object 24">
            <a:extLst>
              <a:ext uri="{FF2B5EF4-FFF2-40B4-BE49-F238E27FC236}">
                <a16:creationId xmlns:a16="http://schemas.microsoft.com/office/drawing/2014/main" id="{6194EDE6-19FE-47FB-8F97-AE47CEE101CF}"/>
              </a:ext>
            </a:extLst>
          </p:cNvPr>
          <p:cNvSpPr txBox="1"/>
          <p:nvPr/>
        </p:nvSpPr>
        <p:spPr>
          <a:xfrm>
            <a:off x="7753350" y="3068638"/>
            <a:ext cx="990600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(</a:t>
            </a: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1.432.682) 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8" name="object 25">
            <a:extLst>
              <a:ext uri="{FF2B5EF4-FFF2-40B4-BE49-F238E27FC236}">
                <a16:creationId xmlns:a16="http://schemas.microsoft.com/office/drawing/2014/main" id="{52490560-06D1-487C-8B12-96D627C7349A}"/>
              </a:ext>
            </a:extLst>
          </p:cNvPr>
          <p:cNvSpPr txBox="1"/>
          <p:nvPr/>
        </p:nvSpPr>
        <p:spPr>
          <a:xfrm>
            <a:off x="9104313" y="3040063"/>
            <a:ext cx="504825" cy="23336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-</a:t>
            </a: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0.20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object 26">
            <a:extLst>
              <a:ext uri="{FF2B5EF4-FFF2-40B4-BE49-F238E27FC236}">
                <a16:creationId xmlns:a16="http://schemas.microsoft.com/office/drawing/2014/main" id="{E28F5E8E-C781-4D53-A2D5-EDCC22CAFB2B}"/>
              </a:ext>
            </a:extLst>
          </p:cNvPr>
          <p:cNvSpPr txBox="1"/>
          <p:nvPr/>
        </p:nvSpPr>
        <p:spPr>
          <a:xfrm>
            <a:off x="4467225" y="3584575"/>
            <a:ext cx="1228725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1,.711.478.284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30" name="object 27">
            <a:extLst>
              <a:ext uri="{FF2B5EF4-FFF2-40B4-BE49-F238E27FC236}">
                <a16:creationId xmlns:a16="http://schemas.microsoft.com/office/drawing/2014/main" id="{B69E1AA2-9975-4A0E-BD58-5DE9E4C7DC59}"/>
              </a:ext>
            </a:extLst>
          </p:cNvPr>
          <p:cNvSpPr txBox="1"/>
          <p:nvPr/>
        </p:nvSpPr>
        <p:spPr>
          <a:xfrm>
            <a:off x="5919788" y="3584575"/>
            <a:ext cx="1230312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1.767.713.351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F2F10C09-C530-4FF9-9848-CDB5A892710E}"/>
              </a:ext>
            </a:extLst>
          </p:cNvPr>
          <p:cNvSpPr txBox="1"/>
          <p:nvPr/>
        </p:nvSpPr>
        <p:spPr>
          <a:xfrm>
            <a:off x="7600950" y="3573463"/>
            <a:ext cx="1143000" cy="23336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(</a:t>
            </a: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56.235.067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)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B534DE38-B632-4C25-BCA6-CDFFF9BDF43A}"/>
              </a:ext>
            </a:extLst>
          </p:cNvPr>
          <p:cNvSpPr txBox="1"/>
          <p:nvPr/>
        </p:nvSpPr>
        <p:spPr>
          <a:xfrm>
            <a:off x="8974138" y="3568700"/>
            <a:ext cx="812800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- 3.18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33" name="object 31">
            <a:extLst>
              <a:ext uri="{FF2B5EF4-FFF2-40B4-BE49-F238E27FC236}">
                <a16:creationId xmlns:a16="http://schemas.microsoft.com/office/drawing/2014/main" id="{794A1DB4-E96B-4FEB-8E35-8BCFA0D736B3}"/>
              </a:ext>
            </a:extLst>
          </p:cNvPr>
          <p:cNvSpPr txBox="1"/>
          <p:nvPr/>
        </p:nvSpPr>
        <p:spPr>
          <a:xfrm>
            <a:off x="1973263" y="2952750"/>
            <a:ext cx="1776412" cy="4476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Propiedad</a:t>
            </a:r>
            <a:r>
              <a:rPr kumimoji="0" sz="1400" b="1" i="0" u="none" strike="noStrike" kern="0" cap="none" spc="-73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Planta</a:t>
            </a:r>
            <a:r>
              <a:rPr kumimoji="0" sz="1400" b="1" i="0" u="none" strike="noStrike" kern="0" cap="none" spc="-4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y</a:t>
            </a: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Equipo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34" name="object 32">
            <a:extLst>
              <a:ext uri="{FF2B5EF4-FFF2-40B4-BE49-F238E27FC236}">
                <a16:creationId xmlns:a16="http://schemas.microsoft.com/office/drawing/2014/main" id="{D0887C9C-B401-4E94-8662-4C88FF0C443C}"/>
              </a:ext>
            </a:extLst>
          </p:cNvPr>
          <p:cNvSpPr txBox="1"/>
          <p:nvPr/>
        </p:nvSpPr>
        <p:spPr>
          <a:xfrm>
            <a:off x="1917700" y="4178300"/>
            <a:ext cx="1730375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Activos</a:t>
            </a:r>
            <a:r>
              <a:rPr kumimoji="0" sz="1400" b="1" i="0" u="none" strike="noStrike" kern="0" cap="none" spc="-4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Intangibles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35" name="object 33">
            <a:extLst>
              <a:ext uri="{FF2B5EF4-FFF2-40B4-BE49-F238E27FC236}">
                <a16:creationId xmlns:a16="http://schemas.microsoft.com/office/drawing/2014/main" id="{C43318BA-1F62-48ED-A31D-2C5665CEBF7B}"/>
              </a:ext>
            </a:extLst>
          </p:cNvPr>
          <p:cNvSpPr txBox="1"/>
          <p:nvPr/>
        </p:nvSpPr>
        <p:spPr>
          <a:xfrm>
            <a:off x="1973263" y="2376488"/>
            <a:ext cx="2462212" cy="4476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Inversiones</a:t>
            </a:r>
            <a:r>
              <a:rPr kumimoji="0" sz="1400" b="1" i="0" u="none" strike="noStrike" kern="0" cap="none" spc="-6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e</a:t>
            </a: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Instrumentos</a:t>
            </a:r>
            <a:r>
              <a:rPr kumimoji="0" sz="1400" b="1" i="0" u="none" strike="noStrike" kern="0" cap="none" spc="-6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Derivados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36" name="object 34">
            <a:extLst>
              <a:ext uri="{FF2B5EF4-FFF2-40B4-BE49-F238E27FC236}">
                <a16:creationId xmlns:a16="http://schemas.microsoft.com/office/drawing/2014/main" id="{ADF6382B-C68D-4EE3-89C2-627DBC599262}"/>
              </a:ext>
            </a:extLst>
          </p:cNvPr>
          <p:cNvSpPr txBox="1"/>
          <p:nvPr/>
        </p:nvSpPr>
        <p:spPr>
          <a:xfrm>
            <a:off x="1917700" y="3509963"/>
            <a:ext cx="1858963" cy="4476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Bienes</a:t>
            </a:r>
            <a:r>
              <a:rPr kumimoji="0" sz="1400" b="1" i="0" u="none" strike="noStrike" kern="0" cap="none" spc="-4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de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Uso</a:t>
            </a: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Público</a:t>
            </a:r>
            <a:r>
              <a:rPr kumimoji="0" sz="1400" b="1" i="0" u="none" strike="noStrike" kern="0" cap="none" spc="-4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y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Culturales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5147" name="object 35">
            <a:extLst>
              <a:ext uri="{FF2B5EF4-FFF2-40B4-BE49-F238E27FC236}">
                <a16:creationId xmlns:a16="http://schemas.microsoft.com/office/drawing/2014/main" id="{3949A010-45A9-4C0A-A3F0-E68691BAC4F9}"/>
              </a:ext>
            </a:extLst>
          </p:cNvPr>
          <p:cNvGrpSpPr>
            <a:grpSpLocks/>
          </p:cNvGrpSpPr>
          <p:nvPr/>
        </p:nvGrpSpPr>
        <p:grpSpPr bwMode="auto">
          <a:xfrm>
            <a:off x="3030538" y="714375"/>
            <a:ext cx="6954837" cy="1025525"/>
            <a:chOff x="1862327" y="106679"/>
            <a:chExt cx="5120639" cy="656844"/>
          </a:xfrm>
        </p:grpSpPr>
        <p:pic>
          <p:nvPicPr>
            <p:cNvPr id="38" name="object 36">
              <a:extLst>
                <a:ext uri="{FF2B5EF4-FFF2-40B4-BE49-F238E27FC236}">
                  <a16:creationId xmlns:a16="http://schemas.microsoft.com/office/drawing/2014/main" id="{1445C54F-DE32-4253-9776-0E0DA759779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62327" y="106679"/>
              <a:ext cx="5120639" cy="65684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prstMaterial="metal">
              <a:bevelT w="165100" prst="coolSlant"/>
            </a:sp3d>
          </p:spPr>
        </p:pic>
        <p:pic>
          <p:nvPicPr>
            <p:cNvPr id="39" name="object 38">
              <a:extLst>
                <a:ext uri="{FF2B5EF4-FFF2-40B4-BE49-F238E27FC236}">
                  <a16:creationId xmlns:a16="http://schemas.microsoft.com/office/drawing/2014/main" id="{EADC85F7-E2D6-4B4F-8746-00A9EF917D0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21763" y="146303"/>
              <a:ext cx="5001768" cy="53949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prstMaterial="metal">
              <a:bevelT w="165100" prst="coolSlant"/>
            </a:sp3d>
          </p:spPr>
        </p:pic>
      </p:grpSp>
      <p:sp>
        <p:nvSpPr>
          <p:cNvPr id="40" name="object 39">
            <a:extLst>
              <a:ext uri="{FF2B5EF4-FFF2-40B4-BE49-F238E27FC236}">
                <a16:creationId xmlns:a16="http://schemas.microsoft.com/office/drawing/2014/main" id="{59849317-6FE7-4DF8-A9A6-39FAC1946C48}"/>
              </a:ext>
            </a:extLst>
          </p:cNvPr>
          <p:cNvSpPr txBox="1">
            <a:spLocks/>
          </p:cNvSpPr>
          <p:nvPr/>
        </p:nvSpPr>
        <p:spPr bwMode="auto">
          <a:xfrm>
            <a:off x="3154363" y="863600"/>
            <a:ext cx="6670675" cy="5921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lIns="0" tIns="99907" rIns="0" bIns="0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9840" marR="0" lvl="0" indent="0" algn="ctr" defTabSz="1219170" rtl="0" eaLnBrk="0" fontAlgn="base" latinLnBrk="0" hangingPunct="0">
              <a:lnSpc>
                <a:spcPct val="100000"/>
              </a:lnSpc>
              <a:spcBef>
                <a:spcPts val="78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7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A</a:t>
            </a:r>
            <a:r>
              <a:rPr kumimoji="0" lang="es-CO" sz="3200" b="1" i="0" u="none" strike="noStrike" kern="1200" cap="none" spc="16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C</a:t>
            </a:r>
            <a:r>
              <a:rPr kumimoji="0" lang="es-CO" sz="3200" b="1" i="0" u="none" strike="noStrike" kern="1200" cap="none" spc="-18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T</a:t>
            </a:r>
            <a:r>
              <a:rPr kumimoji="0" lang="es-CO" sz="3200" b="1" i="0" u="none" strike="noStrike" kern="1200" cap="none" spc="-25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I</a:t>
            </a:r>
            <a:r>
              <a:rPr kumimoji="0" lang="es-CO" sz="3200" b="1" i="0" u="none" strike="noStrike" kern="1200" cap="none" spc="-387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V</a:t>
            </a:r>
            <a:r>
              <a:rPr kumimoji="0" lang="es-CO" sz="3200" b="1" i="0" u="none" strike="noStrike" kern="1200" cap="none" spc="25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O</a:t>
            </a:r>
            <a:r>
              <a:rPr kumimoji="0" lang="es-CO" sz="3200" b="1" i="0" u="none" strike="noStrike" kern="1200" cap="none" spc="-227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  </a:t>
            </a:r>
            <a:r>
              <a:rPr kumimoji="0" lang="es-CO" sz="3200" b="1" i="0" u="none" strike="noStrike" kern="1200" cap="none" spc="107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N</a:t>
            </a:r>
            <a:r>
              <a:rPr kumimoji="0" lang="es-CO" sz="3200" b="1" i="0" u="none" strike="noStrike" kern="1200" cap="none" spc="25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O </a:t>
            </a:r>
            <a:r>
              <a:rPr kumimoji="0" lang="es-CO" sz="3200" b="1" i="0" u="none" strike="noStrike" kern="1200" cap="none" spc="-19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 </a:t>
            </a:r>
            <a:r>
              <a:rPr kumimoji="0" lang="es-CO" sz="3200" b="1" i="0" u="none" strike="noStrike" kern="1200" cap="none" spc="16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C</a:t>
            </a:r>
            <a:r>
              <a:rPr kumimoji="0" lang="es-CO" sz="3200" b="1" i="0" u="none" strike="noStrike" kern="1200" cap="none" spc="207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O</a:t>
            </a:r>
            <a:r>
              <a:rPr kumimoji="0" lang="es-CO" sz="3200" b="1" i="0" u="none" strike="noStrike" kern="1200" cap="none" spc="-4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R</a:t>
            </a:r>
            <a:r>
              <a:rPr kumimoji="0" lang="es-CO" sz="3200" b="1" i="0" u="none" strike="noStrike" kern="1200" cap="none" spc="-6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R</a:t>
            </a:r>
            <a:r>
              <a:rPr kumimoji="0" lang="es-CO" sz="3200" b="1" i="0" u="none" strike="noStrike" kern="1200" cap="none" spc="-21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I</a:t>
            </a:r>
            <a:r>
              <a:rPr kumimoji="0" lang="es-CO" sz="3200" b="1" i="0" u="none" strike="noStrike" kern="1200" cap="none" spc="-33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E</a:t>
            </a:r>
            <a:r>
              <a:rPr kumimoji="0" lang="es-CO" sz="3200" b="1" i="0" u="none" strike="noStrike" kern="1200" cap="none" spc="9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N</a:t>
            </a:r>
            <a:r>
              <a:rPr kumimoji="0" lang="es-CO" sz="3200" b="1" i="0" u="none" strike="noStrike" kern="1200" cap="none" spc="-18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T</a:t>
            </a:r>
            <a:r>
              <a:rPr kumimoji="0" lang="es-CO" sz="3200" b="1" i="0" u="none" strike="noStrike" kern="1200" cap="none" spc="19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j-ea"/>
                <a:cs typeface="Arial" panose="020B0604020202020204" pitchFamily="34" charset="0"/>
                <a:sym typeface="Arial"/>
              </a:rPr>
              <a:t>E</a:t>
            </a:r>
            <a:endParaRPr kumimoji="0" lang="es-CO" sz="3200" b="1" i="0" u="none" strike="noStrike" kern="1200" cap="none" spc="0" normalizeH="0" baseline="0" noProof="0" dirty="0">
              <a:ln>
                <a:noFill/>
              </a:ln>
              <a:solidFill>
                <a:srgbClr val="F16A39">
                  <a:lumMod val="50000"/>
                </a:srgbClr>
              </a:solidFill>
              <a:effectLst/>
              <a:uLnTx/>
              <a:uFillTx/>
              <a:latin typeface="Avocados" pitchFamily="2" charset="0"/>
              <a:ea typeface="+mj-ea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41" name="object 40">
            <a:extLst>
              <a:ext uri="{FF2B5EF4-FFF2-40B4-BE49-F238E27FC236}">
                <a16:creationId xmlns:a16="http://schemas.microsoft.com/office/drawing/2014/main" id="{24AA3804-EA17-4092-B08C-2B5BB905CB7D}"/>
              </a:ext>
            </a:extLst>
          </p:cNvPr>
          <p:cNvGrpSpPr/>
          <p:nvPr/>
        </p:nvGrpSpPr>
        <p:grpSpPr>
          <a:xfrm>
            <a:off x="4246617" y="4675455"/>
            <a:ext cx="5558991" cy="431800"/>
            <a:chOff x="4334128" y="3192652"/>
            <a:chExt cx="4702175" cy="323850"/>
          </a:xfr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</p:grpSpPr>
        <p:pic>
          <p:nvPicPr>
            <p:cNvPr id="42" name="object 41">
              <a:extLst>
                <a:ext uri="{FF2B5EF4-FFF2-40B4-BE49-F238E27FC236}">
                  <a16:creationId xmlns:a16="http://schemas.microsoft.com/office/drawing/2014/main" id="{8AFFD510-0627-4187-A58F-85B19607C6B9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37303" y="3195827"/>
              <a:ext cx="4695444" cy="316992"/>
            </a:xfrm>
            <a:prstGeom prst="rect">
              <a:avLst/>
            </a:prstGeom>
            <a:grpFill/>
            <a:sp3d prstMaterial="plastic">
              <a:bevelT/>
            </a:sp3d>
          </p:spPr>
        </p:pic>
        <p:sp>
          <p:nvSpPr>
            <p:cNvPr id="43" name="object 42">
              <a:extLst>
                <a:ext uri="{FF2B5EF4-FFF2-40B4-BE49-F238E27FC236}">
                  <a16:creationId xmlns:a16="http://schemas.microsoft.com/office/drawing/2014/main" id="{8E3F61F9-FCC3-4AC4-9E6D-EC9F85749482}"/>
                </a:ext>
              </a:extLst>
            </p:cNvPr>
            <p:cNvSpPr/>
            <p:nvPr/>
          </p:nvSpPr>
          <p:spPr>
            <a:xfrm>
              <a:off x="4337303" y="3195827"/>
              <a:ext cx="4695825" cy="317500"/>
            </a:xfrm>
            <a:custGeom>
              <a:avLst/>
              <a:gdLst/>
              <a:ahLst/>
              <a:cxnLst/>
              <a:rect l="l" t="t" r="r" b="b"/>
              <a:pathLst>
                <a:path w="4695825" h="317500">
                  <a:moveTo>
                    <a:pt x="4695444" y="0"/>
                  </a:moveTo>
                  <a:lnTo>
                    <a:pt x="158496" y="0"/>
                  </a:lnTo>
                  <a:lnTo>
                    <a:pt x="0" y="158496"/>
                  </a:lnTo>
                  <a:lnTo>
                    <a:pt x="158496" y="316992"/>
                  </a:lnTo>
                  <a:lnTo>
                    <a:pt x="4695444" y="316992"/>
                  </a:lnTo>
                  <a:lnTo>
                    <a:pt x="4695444" y="0"/>
                  </a:lnTo>
                  <a:close/>
                </a:path>
              </a:pathLst>
            </a:custGeom>
            <a:grpFill/>
            <a:ln w="6096">
              <a:solidFill>
                <a:srgbClr val="F1B661"/>
              </a:solidFill>
            </a:ln>
            <a:sp3d prstMaterial="plastic">
              <a:bevelT/>
            </a:sp3d>
          </p:spPr>
          <p:txBody>
            <a:bodyPr lIns="0" tIns="0" rIns="0" bIns="0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44" name="object 43">
            <a:extLst>
              <a:ext uri="{FF2B5EF4-FFF2-40B4-BE49-F238E27FC236}">
                <a16:creationId xmlns:a16="http://schemas.microsoft.com/office/drawing/2014/main" id="{A9F1AC1A-C12F-4601-9DA9-690F7C481378}"/>
              </a:ext>
            </a:extLst>
          </p:cNvPr>
          <p:cNvSpPr txBox="1"/>
          <p:nvPr/>
        </p:nvSpPr>
        <p:spPr>
          <a:xfrm>
            <a:off x="6075363" y="4772025"/>
            <a:ext cx="1071562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69.173.173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45" name="object 44">
            <a:extLst>
              <a:ext uri="{FF2B5EF4-FFF2-40B4-BE49-F238E27FC236}">
                <a16:creationId xmlns:a16="http://schemas.microsoft.com/office/drawing/2014/main" id="{78D4D4BB-BF6A-4DE5-BB35-25BFE5A7418F}"/>
              </a:ext>
            </a:extLst>
          </p:cNvPr>
          <p:cNvSpPr txBox="1"/>
          <p:nvPr/>
        </p:nvSpPr>
        <p:spPr>
          <a:xfrm>
            <a:off x="1906588" y="4613275"/>
            <a:ext cx="1857375" cy="4476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Otros</a:t>
            </a:r>
            <a:r>
              <a:rPr kumimoji="0" sz="1400" b="1" i="0" u="none" strike="noStrike" kern="0" cap="none" spc="-2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Derechos</a:t>
            </a:r>
            <a:r>
              <a:rPr kumimoji="0" sz="1400" b="1" i="0" u="none" strike="noStrike" kern="0" cap="none" spc="-6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y</a:t>
            </a:r>
            <a:r>
              <a:rPr kumimoji="0" sz="1400" b="1" i="0" u="none" strike="noStrike" kern="0" cap="none" spc="-33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Garantías</a:t>
            </a:r>
          </a:p>
        </p:txBody>
      </p:sp>
      <p:grpSp>
        <p:nvGrpSpPr>
          <p:cNvPr id="46" name="object 45">
            <a:extLst>
              <a:ext uri="{FF2B5EF4-FFF2-40B4-BE49-F238E27FC236}">
                <a16:creationId xmlns:a16="http://schemas.microsoft.com/office/drawing/2014/main" id="{98AEC356-0923-4079-99C6-28A253E18483}"/>
              </a:ext>
            </a:extLst>
          </p:cNvPr>
          <p:cNvGrpSpPr/>
          <p:nvPr/>
        </p:nvGrpSpPr>
        <p:grpSpPr>
          <a:xfrm>
            <a:off x="4246698" y="5238416"/>
            <a:ext cx="5560493" cy="430953"/>
            <a:chOff x="4344923" y="3649979"/>
            <a:chExt cx="4703445" cy="323215"/>
          </a:xfr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</p:grpSpPr>
        <p:pic>
          <p:nvPicPr>
            <p:cNvPr id="47" name="object 46">
              <a:extLst>
                <a:ext uri="{FF2B5EF4-FFF2-40B4-BE49-F238E27FC236}">
                  <a16:creationId xmlns:a16="http://schemas.microsoft.com/office/drawing/2014/main" id="{6700F939-A894-40C6-BD88-01A197EFEDE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47971" y="3653027"/>
              <a:ext cx="4696968" cy="316991"/>
            </a:xfrm>
            <a:prstGeom prst="rect">
              <a:avLst/>
            </a:prstGeom>
            <a:grpFill/>
            <a:sp3d prstMaterial="plastic">
              <a:bevelT/>
            </a:sp3d>
          </p:spPr>
        </p:pic>
        <p:sp>
          <p:nvSpPr>
            <p:cNvPr id="48" name="object 47">
              <a:extLst>
                <a:ext uri="{FF2B5EF4-FFF2-40B4-BE49-F238E27FC236}">
                  <a16:creationId xmlns:a16="http://schemas.microsoft.com/office/drawing/2014/main" id="{4121FFEA-01BF-410A-98A7-532F3995A5F6}"/>
                </a:ext>
              </a:extLst>
            </p:cNvPr>
            <p:cNvSpPr/>
            <p:nvPr/>
          </p:nvSpPr>
          <p:spPr>
            <a:xfrm>
              <a:off x="4347971" y="3653027"/>
              <a:ext cx="4697095" cy="317500"/>
            </a:xfrm>
            <a:custGeom>
              <a:avLst/>
              <a:gdLst/>
              <a:ahLst/>
              <a:cxnLst/>
              <a:rect l="l" t="t" r="r" b="b"/>
              <a:pathLst>
                <a:path w="4697095" h="317500">
                  <a:moveTo>
                    <a:pt x="4696968" y="0"/>
                  </a:moveTo>
                  <a:lnTo>
                    <a:pt x="158495" y="0"/>
                  </a:lnTo>
                  <a:lnTo>
                    <a:pt x="0" y="158496"/>
                  </a:lnTo>
                  <a:lnTo>
                    <a:pt x="158495" y="316992"/>
                  </a:lnTo>
                  <a:lnTo>
                    <a:pt x="4696968" y="316992"/>
                  </a:lnTo>
                  <a:lnTo>
                    <a:pt x="4696968" y="0"/>
                  </a:lnTo>
                  <a:close/>
                </a:path>
              </a:pathLst>
            </a:custGeom>
            <a:grpFill/>
            <a:ln w="6096">
              <a:solidFill>
                <a:srgbClr val="F1B661"/>
              </a:solidFill>
            </a:ln>
            <a:sp3d prstMaterial="plastic">
              <a:bevelT/>
            </a:sp3d>
          </p:spPr>
          <p:txBody>
            <a:bodyPr lIns="0" tIns="0" rIns="0" bIns="0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49" name="object 48">
            <a:extLst>
              <a:ext uri="{FF2B5EF4-FFF2-40B4-BE49-F238E27FC236}">
                <a16:creationId xmlns:a16="http://schemas.microsoft.com/office/drawing/2014/main" id="{98CA042F-5BBB-4F18-BECC-476E0E8DD6C7}"/>
              </a:ext>
            </a:extLst>
          </p:cNvPr>
          <p:cNvSpPr txBox="1"/>
          <p:nvPr/>
        </p:nvSpPr>
        <p:spPr>
          <a:xfrm>
            <a:off x="6061075" y="5330825"/>
            <a:ext cx="1071563" cy="233363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329.602.562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50" name="object 49">
            <a:extLst>
              <a:ext uri="{FF2B5EF4-FFF2-40B4-BE49-F238E27FC236}">
                <a16:creationId xmlns:a16="http://schemas.microsoft.com/office/drawing/2014/main" id="{BA3359AE-EC1B-4C8E-91E5-28A46DA8020F}"/>
              </a:ext>
            </a:extLst>
          </p:cNvPr>
          <p:cNvSpPr txBox="1"/>
          <p:nvPr/>
        </p:nvSpPr>
        <p:spPr>
          <a:xfrm>
            <a:off x="1924050" y="5351463"/>
            <a:ext cx="1431925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Plan</a:t>
            </a:r>
            <a:r>
              <a:rPr kumimoji="0" sz="1400" b="1" i="0" u="none" strike="noStrike" kern="0" cap="none" spc="-6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de</a:t>
            </a:r>
            <a:r>
              <a:rPr kumimoji="0" sz="1400" b="1" i="0" u="none" strike="noStrike" kern="0" cap="none" spc="-4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Activos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51" name="object 50">
            <a:extLst>
              <a:ext uri="{FF2B5EF4-FFF2-40B4-BE49-F238E27FC236}">
                <a16:creationId xmlns:a16="http://schemas.microsoft.com/office/drawing/2014/main" id="{E59AD0FC-31FC-4964-B419-17BF0480A91C}"/>
              </a:ext>
            </a:extLst>
          </p:cNvPr>
          <p:cNvSpPr txBox="1"/>
          <p:nvPr/>
        </p:nvSpPr>
        <p:spPr>
          <a:xfrm>
            <a:off x="4619625" y="4765675"/>
            <a:ext cx="1074738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212.175.351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52" name="object 51">
            <a:extLst>
              <a:ext uri="{FF2B5EF4-FFF2-40B4-BE49-F238E27FC236}">
                <a16:creationId xmlns:a16="http://schemas.microsoft.com/office/drawing/2014/main" id="{EDA90A16-22C7-4051-910B-E60079123962}"/>
              </a:ext>
            </a:extLst>
          </p:cNvPr>
          <p:cNvSpPr txBox="1"/>
          <p:nvPr/>
        </p:nvSpPr>
        <p:spPr>
          <a:xfrm>
            <a:off x="4619625" y="5322888"/>
            <a:ext cx="1073150" cy="23336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295.511.370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53" name="object 52">
            <a:extLst>
              <a:ext uri="{FF2B5EF4-FFF2-40B4-BE49-F238E27FC236}">
                <a16:creationId xmlns:a16="http://schemas.microsoft.com/office/drawing/2014/main" id="{DFE5ACAF-50E4-463A-9886-4B84F70141FD}"/>
              </a:ext>
            </a:extLst>
          </p:cNvPr>
          <p:cNvSpPr txBox="1"/>
          <p:nvPr/>
        </p:nvSpPr>
        <p:spPr>
          <a:xfrm>
            <a:off x="7664450" y="4743450"/>
            <a:ext cx="1093788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143.002.178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54" name="object 53">
            <a:extLst>
              <a:ext uri="{FF2B5EF4-FFF2-40B4-BE49-F238E27FC236}">
                <a16:creationId xmlns:a16="http://schemas.microsoft.com/office/drawing/2014/main" id="{F0FE99A5-8AA9-4065-803B-180124589208}"/>
              </a:ext>
            </a:extLst>
          </p:cNvPr>
          <p:cNvSpPr txBox="1"/>
          <p:nvPr/>
        </p:nvSpPr>
        <p:spPr>
          <a:xfrm>
            <a:off x="7686675" y="5330825"/>
            <a:ext cx="1047750" cy="231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(34.091.192 )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55" name="object 54">
            <a:extLst>
              <a:ext uri="{FF2B5EF4-FFF2-40B4-BE49-F238E27FC236}">
                <a16:creationId xmlns:a16="http://schemas.microsoft.com/office/drawing/2014/main" id="{311C2315-70AF-41BF-A003-9348DBA935AD}"/>
              </a:ext>
            </a:extLst>
          </p:cNvPr>
          <p:cNvSpPr txBox="1"/>
          <p:nvPr/>
        </p:nvSpPr>
        <p:spPr>
          <a:xfrm>
            <a:off x="9117013" y="4776788"/>
            <a:ext cx="638175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206.73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56" name="object 55">
            <a:extLst>
              <a:ext uri="{FF2B5EF4-FFF2-40B4-BE49-F238E27FC236}">
                <a16:creationId xmlns:a16="http://schemas.microsoft.com/office/drawing/2014/main" id="{CF57F08E-3A2A-4D7B-B5B8-E738B869BDBA}"/>
              </a:ext>
            </a:extLst>
          </p:cNvPr>
          <p:cNvSpPr txBox="1"/>
          <p:nvPr/>
        </p:nvSpPr>
        <p:spPr>
          <a:xfrm>
            <a:off x="9090025" y="5332413"/>
            <a:ext cx="565150" cy="23336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 panose="020B0604020202020204" pitchFamily="34" charset="0"/>
                <a:sym typeface="Arial"/>
              </a:rPr>
              <a:t>-10.34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57" name="object 12">
            <a:extLst>
              <a:ext uri="{FF2B5EF4-FFF2-40B4-BE49-F238E27FC236}">
                <a16:creationId xmlns:a16="http://schemas.microsoft.com/office/drawing/2014/main" id="{70C2FDC6-A0D5-4C7F-98C5-EE7B0B561FD1}"/>
              </a:ext>
            </a:extLst>
          </p:cNvPr>
          <p:cNvSpPr txBox="1"/>
          <p:nvPr/>
        </p:nvSpPr>
        <p:spPr>
          <a:xfrm>
            <a:off x="4511675" y="1968500"/>
            <a:ext cx="1022350" cy="233363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>
                <a:tab pos="1757636" algn="l"/>
              </a:tabLst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/>
                <a:sym typeface="Arial"/>
              </a:rPr>
              <a:t>    2021</a:t>
            </a:r>
            <a:endParaRPr kumimoji="0" sz="1400" b="0" i="0" u="none" strike="noStrike" kern="0" cap="none" spc="0" normalizeH="0" baseline="1633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58" name="object 13">
            <a:extLst>
              <a:ext uri="{FF2B5EF4-FFF2-40B4-BE49-F238E27FC236}">
                <a16:creationId xmlns:a16="http://schemas.microsoft.com/office/drawing/2014/main" id="{2FF5D1B8-58BD-477F-84DD-E852AA936EA7}"/>
              </a:ext>
            </a:extLst>
          </p:cNvPr>
          <p:cNvSpPr txBox="1"/>
          <p:nvPr/>
        </p:nvSpPr>
        <p:spPr>
          <a:xfrm>
            <a:off x="7608888" y="1924050"/>
            <a:ext cx="1216025" cy="233363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/>
                <a:sym typeface="Arial"/>
              </a:rPr>
              <a:t>VARIACION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59" name="object 30">
            <a:extLst>
              <a:ext uri="{FF2B5EF4-FFF2-40B4-BE49-F238E27FC236}">
                <a16:creationId xmlns:a16="http://schemas.microsoft.com/office/drawing/2014/main" id="{45E67E39-EEDB-4811-AFD9-36942180EA26}"/>
              </a:ext>
            </a:extLst>
          </p:cNvPr>
          <p:cNvSpPr txBox="1"/>
          <p:nvPr/>
        </p:nvSpPr>
        <p:spPr>
          <a:xfrm>
            <a:off x="9291638" y="1906588"/>
            <a:ext cx="290512" cy="233362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7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/>
                <a:sym typeface="Arial"/>
              </a:rPr>
              <a:t>%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  <p:sp>
        <p:nvSpPr>
          <p:cNvPr id="60" name="object 12">
            <a:extLst>
              <a:ext uri="{FF2B5EF4-FFF2-40B4-BE49-F238E27FC236}">
                <a16:creationId xmlns:a16="http://schemas.microsoft.com/office/drawing/2014/main" id="{EBBAAA48-8020-4278-86FF-A0DD250F26B8}"/>
              </a:ext>
            </a:extLst>
          </p:cNvPr>
          <p:cNvSpPr txBox="1"/>
          <p:nvPr/>
        </p:nvSpPr>
        <p:spPr>
          <a:xfrm>
            <a:off x="6026150" y="1963738"/>
            <a:ext cx="1022350" cy="233362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>
                <a:tab pos="1757636" algn="l"/>
              </a:tabLst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Microsoft JhengHei UI" panose="020B0604030504040204" pitchFamily="34" charset="-120"/>
                <a:cs typeface="Arial"/>
                <a:sym typeface="Arial"/>
              </a:rPr>
              <a:t>    2020</a:t>
            </a:r>
            <a:endParaRPr kumimoji="0" sz="1400" b="0" i="0" u="none" strike="noStrike" kern="0" cap="none" spc="0" normalizeH="0" baseline="1633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Microsoft JhengHei UI" panose="020B0604030504040204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rminador 30">
            <a:extLst>
              <a:ext uri="{FF2B5EF4-FFF2-40B4-BE49-F238E27FC236}">
                <a16:creationId xmlns:a16="http://schemas.microsoft.com/office/drawing/2014/main" id="{F03E0D98-9C39-4F40-A845-B7FB91E7F0D6}"/>
              </a:ext>
            </a:extLst>
          </p:cNvPr>
          <p:cNvSpPr/>
          <p:nvPr/>
        </p:nvSpPr>
        <p:spPr>
          <a:xfrm>
            <a:off x="3141663" y="241300"/>
            <a:ext cx="6207125" cy="67627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rminador 28">
            <a:extLst>
              <a:ext uri="{FF2B5EF4-FFF2-40B4-BE49-F238E27FC236}">
                <a16:creationId xmlns:a16="http://schemas.microsoft.com/office/drawing/2014/main" id="{9B3FA590-7B0E-4085-9707-67774AF5EB5D}"/>
              </a:ext>
            </a:extLst>
          </p:cNvPr>
          <p:cNvSpPr/>
          <p:nvPr/>
        </p:nvSpPr>
        <p:spPr>
          <a:xfrm>
            <a:off x="3324225" y="4897438"/>
            <a:ext cx="6208713" cy="67468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rminador 29">
            <a:extLst>
              <a:ext uri="{FF2B5EF4-FFF2-40B4-BE49-F238E27FC236}">
                <a16:creationId xmlns:a16="http://schemas.microsoft.com/office/drawing/2014/main" id="{750D3461-EC11-4147-AA4E-69EF5B6B8A5B}"/>
              </a:ext>
            </a:extLst>
          </p:cNvPr>
          <p:cNvSpPr/>
          <p:nvPr/>
        </p:nvSpPr>
        <p:spPr>
          <a:xfrm>
            <a:off x="3411538" y="3803650"/>
            <a:ext cx="6207125" cy="67627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rminador 1">
            <a:extLst>
              <a:ext uri="{FF2B5EF4-FFF2-40B4-BE49-F238E27FC236}">
                <a16:creationId xmlns:a16="http://schemas.microsoft.com/office/drawing/2014/main" id="{01A0EA12-F9BD-46C7-A04E-68BC2B307E71}"/>
              </a:ext>
            </a:extLst>
          </p:cNvPr>
          <p:cNvSpPr/>
          <p:nvPr/>
        </p:nvSpPr>
        <p:spPr>
          <a:xfrm>
            <a:off x="3348038" y="2557463"/>
            <a:ext cx="6208712" cy="67627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150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40DF0132-CB3F-4E1C-AF67-CDEC453D3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ject 8">
            <a:extLst>
              <a:ext uri="{FF2B5EF4-FFF2-40B4-BE49-F238E27FC236}">
                <a16:creationId xmlns:a16="http://schemas.microsoft.com/office/drawing/2014/main" id="{041202CF-0EBD-408E-B5EA-733EF8A6CFE0}"/>
              </a:ext>
            </a:extLst>
          </p:cNvPr>
          <p:cNvSpPr txBox="1"/>
          <p:nvPr/>
        </p:nvSpPr>
        <p:spPr>
          <a:xfrm>
            <a:off x="1450975" y="2509838"/>
            <a:ext cx="1905000" cy="592137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 MT"/>
                <a:sym typeface="Arial"/>
              </a:rPr>
              <a:t>Cuentas</a:t>
            </a:r>
            <a:r>
              <a:rPr kumimoji="0" sz="1867" b="1" i="0" u="none" strike="noStrike" kern="0" cap="none" spc="-93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 MT"/>
                <a:sym typeface="Arial"/>
              </a:rPr>
              <a:t> </a:t>
            </a:r>
            <a:r>
              <a:rPr kumimoji="0" sz="1867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 MT"/>
                <a:sym typeface="Arial"/>
              </a:rPr>
              <a:t>por</a:t>
            </a:r>
            <a:r>
              <a:rPr kumimoji="0" sz="1867" b="1" i="0" u="none" strike="noStrike" kern="0" cap="none" spc="-67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 MT"/>
                <a:sym typeface="Arial"/>
              </a:rPr>
              <a:t> </a:t>
            </a:r>
            <a:r>
              <a:rPr kumimoji="0" sz="1867" b="1" i="0" u="none" strike="noStrike" kern="0" cap="none" spc="-7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 MT"/>
                <a:sym typeface="Arial"/>
              </a:rPr>
              <a:t>Pagar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 MT"/>
              <a:sym typeface="Arial"/>
            </a:endParaRPr>
          </a:p>
        </p:txBody>
      </p:sp>
      <p:sp>
        <p:nvSpPr>
          <p:cNvPr id="6152" name="object 9">
            <a:extLst>
              <a:ext uri="{FF2B5EF4-FFF2-40B4-BE49-F238E27FC236}">
                <a16:creationId xmlns:a16="http://schemas.microsoft.com/office/drawing/2014/main" id="{05F45B15-77F8-4499-81C0-3111858AB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9063" y="3833813"/>
            <a:ext cx="201612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6933" rIns="0" bIns="0">
            <a:spAutoFit/>
          </a:bodyPr>
          <a:lstStyle>
            <a:lvl1pPr marL="158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5875" marR="0" lvl="0" indent="0" algn="l" defTabSz="1217613" rtl="0" eaLnBrk="0" fontAlgn="base" latinLnBrk="0" hangingPunct="0">
              <a:lnSpc>
                <a:spcPct val="100000"/>
              </a:lnSpc>
              <a:spcBef>
                <a:spcPts val="138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Arial MT"/>
                <a:cs typeface="Arial MT"/>
                <a:sym typeface="Arial" panose="020B0604020202020204" pitchFamily="34" charset="0"/>
              </a:rPr>
              <a:t>Beneficios a los  Empleados</a:t>
            </a: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59A2BE8C-EF77-4AAE-9B4E-F11E192F2B08}"/>
              </a:ext>
            </a:extLst>
          </p:cNvPr>
          <p:cNvSpPr txBox="1"/>
          <p:nvPr/>
        </p:nvSpPr>
        <p:spPr>
          <a:xfrm>
            <a:off x="1481138" y="5070475"/>
            <a:ext cx="1757362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 MT"/>
                <a:sym typeface="Arial"/>
              </a:rPr>
              <a:t>Otros</a:t>
            </a:r>
            <a:r>
              <a:rPr kumimoji="0" sz="1867" b="1" i="0" u="none" strike="noStrike" kern="0" cap="none" spc="-73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 MT"/>
                <a:sym typeface="Arial"/>
              </a:rPr>
              <a:t> </a:t>
            </a:r>
            <a:r>
              <a:rPr kumimoji="0" sz="1867" b="1" i="0" u="none" strike="noStrike" kern="0" cap="none" spc="-7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 MT"/>
                <a:sym typeface="Arial"/>
              </a:rPr>
              <a:t>Pasivos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 MT"/>
              <a:sym typeface="Arial"/>
            </a:endParaRPr>
          </a:p>
        </p:txBody>
      </p:sp>
      <p:sp>
        <p:nvSpPr>
          <p:cNvPr id="7" name="object 19">
            <a:extLst>
              <a:ext uri="{FF2B5EF4-FFF2-40B4-BE49-F238E27FC236}">
                <a16:creationId xmlns:a16="http://schemas.microsoft.com/office/drawing/2014/main" id="{953740CC-ACB6-4E8C-8BDD-5A62DDC4D538}"/>
              </a:ext>
            </a:extLst>
          </p:cNvPr>
          <p:cNvSpPr txBox="1"/>
          <p:nvPr/>
        </p:nvSpPr>
        <p:spPr>
          <a:xfrm>
            <a:off x="3508375" y="1771650"/>
            <a:ext cx="1247775" cy="306388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-7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2021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8" name="object 20">
            <a:extLst>
              <a:ext uri="{FF2B5EF4-FFF2-40B4-BE49-F238E27FC236}">
                <a16:creationId xmlns:a16="http://schemas.microsoft.com/office/drawing/2014/main" id="{2A2A3E2D-BC20-4A24-A13E-28C8A00DA602}"/>
              </a:ext>
            </a:extLst>
          </p:cNvPr>
          <p:cNvSpPr txBox="1"/>
          <p:nvPr/>
        </p:nvSpPr>
        <p:spPr>
          <a:xfrm>
            <a:off x="5392738" y="1776413"/>
            <a:ext cx="811212" cy="304800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-7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2020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9" name="object 21">
            <a:extLst>
              <a:ext uri="{FF2B5EF4-FFF2-40B4-BE49-F238E27FC236}">
                <a16:creationId xmlns:a16="http://schemas.microsoft.com/office/drawing/2014/main" id="{4E7E7616-25B3-4D67-84BE-B4C0EC9C046C}"/>
              </a:ext>
            </a:extLst>
          </p:cNvPr>
          <p:cNvSpPr txBox="1"/>
          <p:nvPr/>
        </p:nvSpPr>
        <p:spPr>
          <a:xfrm>
            <a:off x="6716713" y="1795463"/>
            <a:ext cx="1746250" cy="304800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-13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VARIACION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0" name="object 22">
            <a:extLst>
              <a:ext uri="{FF2B5EF4-FFF2-40B4-BE49-F238E27FC236}">
                <a16:creationId xmlns:a16="http://schemas.microsoft.com/office/drawing/2014/main" id="{A70BE2FA-BFBF-4A82-AA01-61B81C173C50}"/>
              </a:ext>
            </a:extLst>
          </p:cNvPr>
          <p:cNvSpPr txBox="1"/>
          <p:nvPr/>
        </p:nvSpPr>
        <p:spPr>
          <a:xfrm>
            <a:off x="8858250" y="1817688"/>
            <a:ext cx="201613" cy="304800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%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F3369CE1-44E4-4C9B-9908-BFAF5EB53C95}"/>
              </a:ext>
            </a:extLst>
          </p:cNvPr>
          <p:cNvSpPr txBox="1"/>
          <p:nvPr/>
        </p:nvSpPr>
        <p:spPr>
          <a:xfrm>
            <a:off x="3616325" y="2752725"/>
            <a:ext cx="1649413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111.943.058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2" name="object 24">
            <a:extLst>
              <a:ext uri="{FF2B5EF4-FFF2-40B4-BE49-F238E27FC236}">
                <a16:creationId xmlns:a16="http://schemas.microsoft.com/office/drawing/2014/main" id="{C17FF665-4624-4156-8A6E-F243CA5CCE79}"/>
              </a:ext>
            </a:extLst>
          </p:cNvPr>
          <p:cNvSpPr txBox="1"/>
          <p:nvPr/>
        </p:nvSpPr>
        <p:spPr>
          <a:xfrm>
            <a:off x="5297488" y="2751138"/>
            <a:ext cx="1500187" cy="265112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53.280.075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3" name="object 25">
            <a:extLst>
              <a:ext uri="{FF2B5EF4-FFF2-40B4-BE49-F238E27FC236}">
                <a16:creationId xmlns:a16="http://schemas.microsoft.com/office/drawing/2014/main" id="{C79CA0E6-4527-47E0-8E20-C6AAECFA946F}"/>
              </a:ext>
            </a:extLst>
          </p:cNvPr>
          <p:cNvSpPr txBox="1"/>
          <p:nvPr/>
        </p:nvSpPr>
        <p:spPr>
          <a:xfrm>
            <a:off x="6838950" y="2751138"/>
            <a:ext cx="1498600" cy="265112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58.662.983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4" name="object 26">
            <a:extLst>
              <a:ext uri="{FF2B5EF4-FFF2-40B4-BE49-F238E27FC236}">
                <a16:creationId xmlns:a16="http://schemas.microsoft.com/office/drawing/2014/main" id="{F1471B36-46BC-4FAE-ADEF-C73207CB89F1}"/>
              </a:ext>
            </a:extLst>
          </p:cNvPr>
          <p:cNvSpPr txBox="1"/>
          <p:nvPr/>
        </p:nvSpPr>
        <p:spPr>
          <a:xfrm>
            <a:off x="8535988" y="2722563"/>
            <a:ext cx="733425" cy="263525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110.10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5" name="object 27">
            <a:extLst>
              <a:ext uri="{FF2B5EF4-FFF2-40B4-BE49-F238E27FC236}">
                <a16:creationId xmlns:a16="http://schemas.microsoft.com/office/drawing/2014/main" id="{5B05B1F7-9314-4EF7-95F5-A517B2B61A2B}"/>
              </a:ext>
            </a:extLst>
          </p:cNvPr>
          <p:cNvSpPr txBox="1"/>
          <p:nvPr/>
        </p:nvSpPr>
        <p:spPr>
          <a:xfrm>
            <a:off x="3673475" y="4038600"/>
            <a:ext cx="1535113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12.034.664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6" name="object 28">
            <a:extLst>
              <a:ext uri="{FF2B5EF4-FFF2-40B4-BE49-F238E27FC236}">
                <a16:creationId xmlns:a16="http://schemas.microsoft.com/office/drawing/2014/main" id="{F568F152-9CC8-4DA9-84EA-66DF7EA05266}"/>
              </a:ext>
            </a:extLst>
          </p:cNvPr>
          <p:cNvSpPr txBox="1"/>
          <p:nvPr/>
        </p:nvSpPr>
        <p:spPr>
          <a:xfrm>
            <a:off x="5383213" y="4014788"/>
            <a:ext cx="1581150" cy="261937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25.875.831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7" name="object 29">
            <a:extLst>
              <a:ext uri="{FF2B5EF4-FFF2-40B4-BE49-F238E27FC236}">
                <a16:creationId xmlns:a16="http://schemas.microsoft.com/office/drawing/2014/main" id="{68901FEE-9D17-4FB7-9864-8BC76FAD5257}"/>
              </a:ext>
            </a:extLst>
          </p:cNvPr>
          <p:cNvSpPr txBox="1"/>
          <p:nvPr/>
        </p:nvSpPr>
        <p:spPr>
          <a:xfrm>
            <a:off x="6964363" y="4052888"/>
            <a:ext cx="1384300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( 13.841.167 )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8" name="object 30">
            <a:extLst>
              <a:ext uri="{FF2B5EF4-FFF2-40B4-BE49-F238E27FC236}">
                <a16:creationId xmlns:a16="http://schemas.microsoft.com/office/drawing/2014/main" id="{B5B69F32-D394-4EAC-8BAE-8749FBFBF9E4}"/>
              </a:ext>
            </a:extLst>
          </p:cNvPr>
          <p:cNvSpPr txBox="1"/>
          <p:nvPr/>
        </p:nvSpPr>
        <p:spPr>
          <a:xfrm>
            <a:off x="8591550" y="4052888"/>
            <a:ext cx="654050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- 53.49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9" name="object 31">
            <a:extLst>
              <a:ext uri="{FF2B5EF4-FFF2-40B4-BE49-F238E27FC236}">
                <a16:creationId xmlns:a16="http://schemas.microsoft.com/office/drawing/2014/main" id="{2DE42CDD-1980-4E16-8349-8D1FAD30AA69}"/>
              </a:ext>
            </a:extLst>
          </p:cNvPr>
          <p:cNvSpPr txBox="1"/>
          <p:nvPr/>
        </p:nvSpPr>
        <p:spPr>
          <a:xfrm>
            <a:off x="3527425" y="5102225"/>
            <a:ext cx="1524000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209.999.509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0" name="object 32">
            <a:extLst>
              <a:ext uri="{FF2B5EF4-FFF2-40B4-BE49-F238E27FC236}">
                <a16:creationId xmlns:a16="http://schemas.microsoft.com/office/drawing/2014/main" id="{3047F42C-09FB-48A8-8676-BEC79FC570F2}"/>
              </a:ext>
            </a:extLst>
          </p:cNvPr>
          <p:cNvSpPr txBox="1"/>
          <p:nvPr/>
        </p:nvSpPr>
        <p:spPr>
          <a:xfrm>
            <a:off x="5254625" y="5102225"/>
            <a:ext cx="1554163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150.474.891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1" name="object 33">
            <a:extLst>
              <a:ext uri="{FF2B5EF4-FFF2-40B4-BE49-F238E27FC236}">
                <a16:creationId xmlns:a16="http://schemas.microsoft.com/office/drawing/2014/main" id="{876B30CC-A943-4879-9597-E0A66A79DB6A}"/>
              </a:ext>
            </a:extLst>
          </p:cNvPr>
          <p:cNvSpPr txBox="1"/>
          <p:nvPr/>
        </p:nvSpPr>
        <p:spPr>
          <a:xfrm>
            <a:off x="7146925" y="5102225"/>
            <a:ext cx="1639888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59.524.618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2" name="object 34">
            <a:extLst>
              <a:ext uri="{FF2B5EF4-FFF2-40B4-BE49-F238E27FC236}">
                <a16:creationId xmlns:a16="http://schemas.microsoft.com/office/drawing/2014/main" id="{81E75395-5308-4637-A478-719A6E4D3E5D}"/>
              </a:ext>
            </a:extLst>
          </p:cNvPr>
          <p:cNvSpPr txBox="1"/>
          <p:nvPr/>
        </p:nvSpPr>
        <p:spPr>
          <a:xfrm>
            <a:off x="8683625" y="5084763"/>
            <a:ext cx="604838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39.56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7" name="object 39">
            <a:extLst>
              <a:ext uri="{FF2B5EF4-FFF2-40B4-BE49-F238E27FC236}">
                <a16:creationId xmlns:a16="http://schemas.microsoft.com/office/drawing/2014/main" id="{9BCC9B51-9078-4FC5-9F68-C3788F81F56E}"/>
              </a:ext>
            </a:extLst>
          </p:cNvPr>
          <p:cNvSpPr txBox="1">
            <a:spLocks/>
          </p:cNvSpPr>
          <p:nvPr/>
        </p:nvSpPr>
        <p:spPr bwMode="auto">
          <a:xfrm>
            <a:off x="2598738" y="288925"/>
            <a:ext cx="6750050" cy="658813"/>
          </a:xfrm>
          <a:prstGeom prst="rect">
            <a:avLst/>
          </a:prstGeom>
          <a:noFill/>
          <a:ln w="9144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82973" rIns="0" bIns="0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ts val="65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3733" b="1" i="0" u="none" strike="noStrike" kern="1200" cap="none" spc="1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ocados" pitchFamily="2" charset="0"/>
                <a:ea typeface="+mj-ea"/>
                <a:cs typeface="Trebuchet MS"/>
                <a:sym typeface="Arial"/>
              </a:rPr>
              <a:t>PASIVO</a:t>
            </a:r>
            <a:r>
              <a:rPr kumimoji="0" lang="es-CO" sz="3733" b="1" i="0" u="none" strike="noStrike" kern="1200" cap="none" spc="-20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ocados" pitchFamily="2" charset="0"/>
                <a:ea typeface="+mj-ea"/>
                <a:cs typeface="Trebuchet MS"/>
                <a:sym typeface="Arial"/>
              </a:rPr>
              <a:t> </a:t>
            </a:r>
            <a:r>
              <a:rPr kumimoji="0" lang="es-CO" sz="3733" b="1" i="0" u="none" strike="noStrike" kern="1200" cap="none" spc="87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ocados" pitchFamily="2" charset="0"/>
                <a:ea typeface="+mj-ea"/>
                <a:cs typeface="Trebuchet MS"/>
                <a:sym typeface="Arial"/>
              </a:rPr>
              <a:t>CORRIENTE</a:t>
            </a:r>
            <a:endParaRPr kumimoji="0" lang="es-CO" sz="3733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ocados" pitchFamily="2" charset="0"/>
              <a:ea typeface="+mj-ea"/>
              <a:cs typeface="Trebuchet MS"/>
              <a:sym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A93B3E20-C1DB-4A84-8EEE-FE5BAE54A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2540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rminador 4">
            <a:extLst>
              <a:ext uri="{FF2B5EF4-FFF2-40B4-BE49-F238E27FC236}">
                <a16:creationId xmlns:a16="http://schemas.microsoft.com/office/drawing/2014/main" id="{CA272D8C-20FF-4EC6-A55B-C1566BCFD936}"/>
              </a:ext>
            </a:extLst>
          </p:cNvPr>
          <p:cNvSpPr/>
          <p:nvPr/>
        </p:nvSpPr>
        <p:spPr>
          <a:xfrm>
            <a:off x="4223160" y="2766283"/>
            <a:ext cx="7106183" cy="615553"/>
          </a:xfrm>
          <a:prstGeom prst="flowChartTerminator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600000"/>
            </a:lightRig>
          </a:scene3d>
          <a:sp3d extrusionH="139700" contourW="25400" prstMaterial="softEdge">
            <a:bevelT w="114300" h="107950"/>
            <a:bevelB w="184150" prst="coolSlant"/>
            <a:extrusionClr>
              <a:schemeClr val="bg2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atrick Hand" panose="020B0604020202020204" charset="0"/>
              <a:ea typeface="+mn-ea"/>
              <a:cs typeface="+mn-cs"/>
              <a:sym typeface="Arial"/>
            </a:endParaRPr>
          </a:p>
        </p:txBody>
      </p:sp>
      <p:sp>
        <p:nvSpPr>
          <p:cNvPr id="6" name="Terminador 5">
            <a:extLst>
              <a:ext uri="{FF2B5EF4-FFF2-40B4-BE49-F238E27FC236}">
                <a16:creationId xmlns:a16="http://schemas.microsoft.com/office/drawing/2014/main" id="{40D54995-D004-49C3-AB3F-53C5E29AD579}"/>
              </a:ext>
            </a:extLst>
          </p:cNvPr>
          <p:cNvSpPr/>
          <p:nvPr/>
        </p:nvSpPr>
        <p:spPr>
          <a:xfrm>
            <a:off x="4246989" y="3719922"/>
            <a:ext cx="7106183" cy="615553"/>
          </a:xfrm>
          <a:prstGeom prst="flowChartTerminator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600000"/>
            </a:lightRig>
          </a:scene3d>
          <a:sp3d extrusionH="139700" contourW="25400" prstMaterial="softEdge">
            <a:bevelT w="114300" h="107950"/>
            <a:bevelB w="184150" prst="coolSlant"/>
            <a:extrusionClr>
              <a:schemeClr val="bg2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atrick Hand" panose="020B0604020202020204" charset="0"/>
              <a:ea typeface="+mn-ea"/>
              <a:cs typeface="+mn-cs"/>
              <a:sym typeface="Arial"/>
            </a:endParaRPr>
          </a:p>
        </p:txBody>
      </p:sp>
      <p:sp>
        <p:nvSpPr>
          <p:cNvPr id="7" name="Terminador 6">
            <a:extLst>
              <a:ext uri="{FF2B5EF4-FFF2-40B4-BE49-F238E27FC236}">
                <a16:creationId xmlns:a16="http://schemas.microsoft.com/office/drawing/2014/main" id="{22A46F42-F0B1-4D38-BCE7-245C859A8B58}"/>
              </a:ext>
            </a:extLst>
          </p:cNvPr>
          <p:cNvSpPr/>
          <p:nvPr/>
        </p:nvSpPr>
        <p:spPr>
          <a:xfrm>
            <a:off x="4246989" y="4636230"/>
            <a:ext cx="7106183" cy="615553"/>
          </a:xfrm>
          <a:prstGeom prst="flowChartTerminator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600000"/>
            </a:lightRig>
          </a:scene3d>
          <a:sp3d extrusionH="139700" contourW="25400" prstMaterial="softEdge">
            <a:bevelT w="114300" h="107950"/>
            <a:bevelB w="184150" prst="coolSlant"/>
            <a:extrusionClr>
              <a:schemeClr val="bg2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atrick Hand" panose="020B0604020202020204" charset="0"/>
              <a:ea typeface="+mn-ea"/>
              <a:cs typeface="+mn-cs"/>
              <a:sym typeface="Arial"/>
            </a:endParaRPr>
          </a:p>
        </p:txBody>
      </p:sp>
      <p:sp>
        <p:nvSpPr>
          <p:cNvPr id="7180" name="object 9">
            <a:extLst>
              <a:ext uri="{FF2B5EF4-FFF2-40B4-BE49-F238E27FC236}">
                <a16:creationId xmlns:a16="http://schemas.microsoft.com/office/drawing/2014/main" id="{CA29C721-3181-4704-98B6-AA29EDE1A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00" y="3838575"/>
            <a:ext cx="33750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6933" rIns="0" bIns="0">
            <a:spAutoFit/>
          </a:bodyPr>
          <a:lstStyle>
            <a:lvl1pPr marL="158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5875" marR="0" lvl="0" indent="0" algn="l" defTabSz="1217613" rtl="0" eaLnBrk="0" fontAlgn="base" latinLnBrk="0" hangingPunct="0">
              <a:lnSpc>
                <a:spcPct val="100000"/>
              </a:lnSpc>
              <a:spcBef>
                <a:spcPts val="138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1800" b="1" i="0" u="none" strike="noStrike" kern="1200" cap="none" spc="0" normalizeH="0" baseline="0" noProof="0">
                <a:ln>
                  <a:noFill/>
                </a:ln>
                <a:solidFill>
                  <a:srgbClr val="A31A1A"/>
                </a:solidFill>
                <a:effectLst/>
                <a:uLnTx/>
                <a:uFillTx/>
                <a:latin typeface="Patrick Hand"/>
                <a:ea typeface="Arial MT"/>
                <a:cs typeface="Arial MT"/>
                <a:sym typeface="Arial" panose="020B0604020202020204" pitchFamily="34" charset="0"/>
              </a:rPr>
              <a:t>Beneficios a los  Empleados a largo  plazo</a:t>
            </a:r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20FEE9A5-0029-4E13-A85D-ED76E0310530}"/>
              </a:ext>
            </a:extLst>
          </p:cNvPr>
          <p:cNvSpPr txBox="1"/>
          <p:nvPr/>
        </p:nvSpPr>
        <p:spPr>
          <a:xfrm>
            <a:off x="1438275" y="4751388"/>
            <a:ext cx="2128838" cy="5842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Provisiones</a:t>
            </a:r>
          </a:p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0" name="object 19">
            <a:extLst>
              <a:ext uri="{FF2B5EF4-FFF2-40B4-BE49-F238E27FC236}">
                <a16:creationId xmlns:a16="http://schemas.microsoft.com/office/drawing/2014/main" id="{EC3327AD-7927-4935-AC92-E7C40036EFC6}"/>
              </a:ext>
            </a:extLst>
          </p:cNvPr>
          <p:cNvSpPr txBox="1"/>
          <p:nvPr/>
        </p:nvSpPr>
        <p:spPr>
          <a:xfrm>
            <a:off x="4999038" y="2178050"/>
            <a:ext cx="927100" cy="306388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-7" normalizeH="0" baseline="0" noProof="0" dirty="0">
                <a:ln>
                  <a:noFill/>
                </a:ln>
                <a:solidFill>
                  <a:srgbClr val="5F0D4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2021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11" name="object 20">
            <a:extLst>
              <a:ext uri="{FF2B5EF4-FFF2-40B4-BE49-F238E27FC236}">
                <a16:creationId xmlns:a16="http://schemas.microsoft.com/office/drawing/2014/main" id="{75D27F2B-C3A1-424A-B55C-8205FEB0837D}"/>
              </a:ext>
            </a:extLst>
          </p:cNvPr>
          <p:cNvSpPr txBox="1"/>
          <p:nvPr/>
        </p:nvSpPr>
        <p:spPr>
          <a:xfrm>
            <a:off x="6627813" y="2176463"/>
            <a:ext cx="731837" cy="304800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-7" normalizeH="0" baseline="0" noProof="0" dirty="0">
                <a:ln>
                  <a:noFill/>
                </a:ln>
                <a:solidFill>
                  <a:srgbClr val="5F0D4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2020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12" name="object 21">
            <a:extLst>
              <a:ext uri="{FF2B5EF4-FFF2-40B4-BE49-F238E27FC236}">
                <a16:creationId xmlns:a16="http://schemas.microsoft.com/office/drawing/2014/main" id="{8FF724BC-0506-40C5-B681-5536B0914E6D}"/>
              </a:ext>
            </a:extLst>
          </p:cNvPr>
          <p:cNvSpPr txBox="1"/>
          <p:nvPr/>
        </p:nvSpPr>
        <p:spPr>
          <a:xfrm>
            <a:off x="7905750" y="2187575"/>
            <a:ext cx="1536700" cy="306388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-13" normalizeH="0" baseline="0" noProof="0" dirty="0">
                <a:ln>
                  <a:noFill/>
                </a:ln>
                <a:solidFill>
                  <a:srgbClr val="5F0D4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VARIACION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13" name="object 22">
            <a:extLst>
              <a:ext uri="{FF2B5EF4-FFF2-40B4-BE49-F238E27FC236}">
                <a16:creationId xmlns:a16="http://schemas.microsoft.com/office/drawing/2014/main" id="{55365287-79FA-454F-A70D-836E42A70353}"/>
              </a:ext>
            </a:extLst>
          </p:cNvPr>
          <p:cNvSpPr txBox="1"/>
          <p:nvPr/>
        </p:nvSpPr>
        <p:spPr>
          <a:xfrm>
            <a:off x="9855200" y="2187575"/>
            <a:ext cx="201613" cy="306388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867" b="1" i="0" u="none" strike="noStrike" kern="0" cap="none" spc="0" normalizeH="0" baseline="0" noProof="0" dirty="0">
                <a:ln>
                  <a:noFill/>
                </a:ln>
                <a:solidFill>
                  <a:srgbClr val="5F0D4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%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14" name="object 23">
            <a:extLst>
              <a:ext uri="{FF2B5EF4-FFF2-40B4-BE49-F238E27FC236}">
                <a16:creationId xmlns:a16="http://schemas.microsoft.com/office/drawing/2014/main" id="{F46EAF17-0088-4CC1-9E72-069351FDBFFA}"/>
              </a:ext>
            </a:extLst>
          </p:cNvPr>
          <p:cNvSpPr txBox="1"/>
          <p:nvPr/>
        </p:nvSpPr>
        <p:spPr>
          <a:xfrm>
            <a:off x="4613275" y="2886075"/>
            <a:ext cx="1412875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212.767.824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6C74C035-DE6D-4D47-94B3-B67F5CFA4237}"/>
              </a:ext>
            </a:extLst>
          </p:cNvPr>
          <p:cNvSpPr txBox="1"/>
          <p:nvPr/>
        </p:nvSpPr>
        <p:spPr>
          <a:xfrm>
            <a:off x="6334125" y="2901950"/>
            <a:ext cx="1343025" cy="263525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204.336.760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6" name="object 25">
            <a:extLst>
              <a:ext uri="{FF2B5EF4-FFF2-40B4-BE49-F238E27FC236}">
                <a16:creationId xmlns:a16="http://schemas.microsoft.com/office/drawing/2014/main" id="{0884A30B-4E03-41F3-AC46-5AA469F6B004}"/>
              </a:ext>
            </a:extLst>
          </p:cNvPr>
          <p:cNvSpPr txBox="1"/>
          <p:nvPr/>
        </p:nvSpPr>
        <p:spPr>
          <a:xfrm>
            <a:off x="7939088" y="2963863"/>
            <a:ext cx="1336675" cy="265112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8.431.064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7" name="object 26">
            <a:extLst>
              <a:ext uri="{FF2B5EF4-FFF2-40B4-BE49-F238E27FC236}">
                <a16:creationId xmlns:a16="http://schemas.microsoft.com/office/drawing/2014/main" id="{D335A835-6215-42D1-86B1-2128C92568D1}"/>
              </a:ext>
            </a:extLst>
          </p:cNvPr>
          <p:cNvSpPr txBox="1"/>
          <p:nvPr/>
        </p:nvSpPr>
        <p:spPr>
          <a:xfrm>
            <a:off x="9442450" y="2963863"/>
            <a:ext cx="1027113" cy="265112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4,13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8" name="object 27">
            <a:extLst>
              <a:ext uri="{FF2B5EF4-FFF2-40B4-BE49-F238E27FC236}">
                <a16:creationId xmlns:a16="http://schemas.microsoft.com/office/drawing/2014/main" id="{95C619B2-2435-4897-B095-B5CE69B2CE6C}"/>
              </a:ext>
            </a:extLst>
          </p:cNvPr>
          <p:cNvSpPr txBox="1"/>
          <p:nvPr/>
        </p:nvSpPr>
        <p:spPr>
          <a:xfrm>
            <a:off x="4637088" y="3922713"/>
            <a:ext cx="1381125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712.679.333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19" name="object 28">
            <a:extLst>
              <a:ext uri="{FF2B5EF4-FFF2-40B4-BE49-F238E27FC236}">
                <a16:creationId xmlns:a16="http://schemas.microsoft.com/office/drawing/2014/main" id="{9D0A56CD-A991-4769-8912-1A4287A1B7E2}"/>
              </a:ext>
            </a:extLst>
          </p:cNvPr>
          <p:cNvSpPr txBox="1"/>
          <p:nvPr/>
        </p:nvSpPr>
        <p:spPr>
          <a:xfrm>
            <a:off x="6284913" y="3933825"/>
            <a:ext cx="1412875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737.452.114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0" name="object 29">
            <a:extLst>
              <a:ext uri="{FF2B5EF4-FFF2-40B4-BE49-F238E27FC236}">
                <a16:creationId xmlns:a16="http://schemas.microsoft.com/office/drawing/2014/main" id="{AC1B82A4-08A0-459B-B10F-5784AC64966F}"/>
              </a:ext>
            </a:extLst>
          </p:cNvPr>
          <p:cNvSpPr txBox="1"/>
          <p:nvPr/>
        </p:nvSpPr>
        <p:spPr>
          <a:xfrm>
            <a:off x="8081963" y="3933825"/>
            <a:ext cx="1292225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(24.772.781)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1" name="object 30">
            <a:extLst>
              <a:ext uri="{FF2B5EF4-FFF2-40B4-BE49-F238E27FC236}">
                <a16:creationId xmlns:a16="http://schemas.microsoft.com/office/drawing/2014/main" id="{991DAC96-9551-4C1A-AD30-CFFA6A857EE3}"/>
              </a:ext>
            </a:extLst>
          </p:cNvPr>
          <p:cNvSpPr txBox="1"/>
          <p:nvPr/>
        </p:nvSpPr>
        <p:spPr>
          <a:xfrm>
            <a:off x="9593263" y="3933825"/>
            <a:ext cx="842962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-3.36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2" name="object 31">
            <a:extLst>
              <a:ext uri="{FF2B5EF4-FFF2-40B4-BE49-F238E27FC236}">
                <a16:creationId xmlns:a16="http://schemas.microsoft.com/office/drawing/2014/main" id="{274A5127-26E9-45E4-82C1-8F50A89FE0C0}"/>
              </a:ext>
            </a:extLst>
          </p:cNvPr>
          <p:cNvSpPr txBox="1"/>
          <p:nvPr/>
        </p:nvSpPr>
        <p:spPr>
          <a:xfrm>
            <a:off x="4556125" y="4818063"/>
            <a:ext cx="1489075" cy="261937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35.091.938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3" name="object 32">
            <a:extLst>
              <a:ext uri="{FF2B5EF4-FFF2-40B4-BE49-F238E27FC236}">
                <a16:creationId xmlns:a16="http://schemas.microsoft.com/office/drawing/2014/main" id="{67C390C0-9FA0-4538-8026-DF9148BFDC53}"/>
              </a:ext>
            </a:extLst>
          </p:cNvPr>
          <p:cNvSpPr txBox="1"/>
          <p:nvPr/>
        </p:nvSpPr>
        <p:spPr>
          <a:xfrm>
            <a:off x="6269038" y="4808538"/>
            <a:ext cx="1409700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49.966.983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4" name="object 33">
            <a:extLst>
              <a:ext uri="{FF2B5EF4-FFF2-40B4-BE49-F238E27FC236}">
                <a16:creationId xmlns:a16="http://schemas.microsoft.com/office/drawing/2014/main" id="{CB88D427-A214-49B1-81CA-FF52C2E4929B}"/>
              </a:ext>
            </a:extLst>
          </p:cNvPr>
          <p:cNvSpPr txBox="1"/>
          <p:nvPr/>
        </p:nvSpPr>
        <p:spPr>
          <a:xfrm>
            <a:off x="7939088" y="4818063"/>
            <a:ext cx="1336675" cy="261937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(14.875.045)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sp>
        <p:nvSpPr>
          <p:cNvPr id="25" name="object 34">
            <a:extLst>
              <a:ext uri="{FF2B5EF4-FFF2-40B4-BE49-F238E27FC236}">
                <a16:creationId xmlns:a16="http://schemas.microsoft.com/office/drawing/2014/main" id="{280BF4BB-F056-4CDF-B3AE-A81A91140295}"/>
              </a:ext>
            </a:extLst>
          </p:cNvPr>
          <p:cNvSpPr txBox="1"/>
          <p:nvPr/>
        </p:nvSpPr>
        <p:spPr>
          <a:xfrm>
            <a:off x="9583738" y="4826000"/>
            <a:ext cx="847725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 MT"/>
                <a:sym typeface="Arial"/>
              </a:rPr>
              <a:t>29.77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 MT"/>
              <a:sym typeface="Arial"/>
            </a:endParaRPr>
          </a:p>
        </p:txBody>
      </p:sp>
      <p:grpSp>
        <p:nvGrpSpPr>
          <p:cNvPr id="26" name="object 35">
            <a:extLst>
              <a:ext uri="{FF2B5EF4-FFF2-40B4-BE49-F238E27FC236}">
                <a16:creationId xmlns:a16="http://schemas.microsoft.com/office/drawing/2014/main" id="{2A7E3B12-CF1E-4A56-BBF1-7C5CDCCCE6E3}"/>
              </a:ext>
            </a:extLst>
          </p:cNvPr>
          <p:cNvGrpSpPr/>
          <p:nvPr/>
        </p:nvGrpSpPr>
        <p:grpSpPr>
          <a:xfrm>
            <a:off x="2549303" y="417863"/>
            <a:ext cx="7575681" cy="1605324"/>
            <a:chOff x="2790444" y="-334213"/>
            <a:chExt cx="4634484" cy="1321765"/>
          </a:xfrm>
          <a:scene3d>
            <a:camera prst="orthographicFront"/>
            <a:lightRig rig="balanced" dir="t"/>
          </a:scene3d>
        </p:grpSpPr>
        <p:pic>
          <p:nvPicPr>
            <p:cNvPr id="27" name="object 37">
              <a:extLst>
                <a:ext uri="{FF2B5EF4-FFF2-40B4-BE49-F238E27FC236}">
                  <a16:creationId xmlns:a16="http://schemas.microsoft.com/office/drawing/2014/main" id="{DE433EF0-1694-4642-8220-A9A9B418ACB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9104" y="262128"/>
              <a:ext cx="3310128" cy="725424"/>
            </a:xfrm>
            <a:prstGeom prst="rect">
              <a:avLst/>
            </a:prstGeom>
            <a:sp3d prstMaterial="metal">
              <a:bevelT/>
            </a:sp3d>
          </p:spPr>
        </p:pic>
        <p:pic>
          <p:nvPicPr>
            <p:cNvPr id="28" name="object 38">
              <a:extLst>
                <a:ext uri="{FF2B5EF4-FFF2-40B4-BE49-F238E27FC236}">
                  <a16:creationId xmlns:a16="http://schemas.microsoft.com/office/drawing/2014/main" id="{69E88AC3-71FF-4E9D-972F-89F5122E56CB}"/>
                </a:ext>
              </a:extLst>
            </p:cNvPr>
            <p:cNvPicPr/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2790444" y="-334213"/>
              <a:ext cx="4634484" cy="46786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sp3d prstMaterial="metal">
              <a:bevelT/>
            </a:sp3d>
          </p:spPr>
        </p:pic>
      </p:grpSp>
      <p:sp>
        <p:nvSpPr>
          <p:cNvPr id="7199" name="object 9">
            <a:extLst>
              <a:ext uri="{FF2B5EF4-FFF2-40B4-BE49-F238E27FC236}">
                <a16:creationId xmlns:a16="http://schemas.microsoft.com/office/drawing/2014/main" id="{A640CAB0-426C-4B93-A497-4442E2AA0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3338" y="2820988"/>
            <a:ext cx="2382837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6933" rIns="0" bIns="0">
            <a:spAutoFit/>
          </a:bodyPr>
          <a:lstStyle>
            <a:lvl1pPr marL="158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5875" marR="0" lvl="0" indent="0" algn="l" defTabSz="1217613" rtl="0" eaLnBrk="0" fontAlgn="base" latinLnBrk="0" hangingPunct="0">
              <a:lnSpc>
                <a:spcPct val="100000"/>
              </a:lnSpc>
              <a:spcBef>
                <a:spcPts val="138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1800" b="1" i="0" u="none" strike="noStrike" kern="1200" cap="none" spc="0" normalizeH="0" baseline="0" noProof="0">
                <a:ln>
                  <a:noFill/>
                </a:ln>
                <a:solidFill>
                  <a:srgbClr val="A31A1A"/>
                </a:solidFill>
                <a:effectLst/>
                <a:uLnTx/>
                <a:uFillTx/>
                <a:latin typeface="Patrick Hand"/>
                <a:ea typeface="Arial MT"/>
                <a:cs typeface="Arial MT"/>
                <a:sym typeface="Arial" panose="020B0604020202020204" pitchFamily="34" charset="0"/>
              </a:rPr>
              <a:t>Prestamos por Pagar</a:t>
            </a: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3B06EB47-5829-4332-838E-A2D6AE17C444}"/>
              </a:ext>
            </a:extLst>
          </p:cNvPr>
          <p:cNvSpPr/>
          <p:nvPr/>
        </p:nvSpPr>
        <p:spPr>
          <a:xfrm>
            <a:off x="3722688" y="2820988"/>
            <a:ext cx="34607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Patrick Hand"/>
                <a:cs typeface="Patrick Hand"/>
                <a:sym typeface="Patrick Hand"/>
              </a:rPr>
              <a:t>👉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5099AB1D-6490-4906-9045-5307988634AA}"/>
              </a:ext>
            </a:extLst>
          </p:cNvPr>
          <p:cNvSpPr/>
          <p:nvPr/>
        </p:nvSpPr>
        <p:spPr>
          <a:xfrm>
            <a:off x="3733800" y="3870325"/>
            <a:ext cx="34607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Patrick Hand"/>
                <a:cs typeface="Patrick Hand"/>
                <a:sym typeface="Patrick Hand"/>
              </a:rPr>
              <a:t>👉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77CAE37B-51F4-49BC-A819-3B40F866A756}"/>
              </a:ext>
            </a:extLst>
          </p:cNvPr>
          <p:cNvSpPr/>
          <p:nvPr/>
        </p:nvSpPr>
        <p:spPr>
          <a:xfrm>
            <a:off x="3733800" y="4745038"/>
            <a:ext cx="34607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Patrick Hand"/>
                <a:cs typeface="Patrick Hand"/>
                <a:sym typeface="Patrick Hand"/>
              </a:rPr>
              <a:t>👉</a:t>
            </a: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33" name="Título 33">
            <a:extLst>
              <a:ext uri="{FF2B5EF4-FFF2-40B4-BE49-F238E27FC236}">
                <a16:creationId xmlns:a16="http://schemas.microsoft.com/office/drawing/2014/main" id="{C75E024D-F7A2-48B0-BB74-D9D12448D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7206" y="416636"/>
            <a:ext cx="6361214" cy="594000"/>
          </a:xfrm>
          <a:noFill/>
          <a:scene3d>
            <a:camera prst="orthographicFront"/>
            <a:lightRig rig="threePt" dir="t"/>
          </a:scene3d>
          <a:sp3d prstMaterial="matte">
            <a:bevelT w="139700" prst="cross"/>
          </a:sp3d>
          <a:extLst/>
        </p:spPr>
        <p:txBody>
          <a:bodyPr/>
          <a:lstStyle/>
          <a:p>
            <a:pPr>
              <a:defRPr/>
            </a:pPr>
            <a:r>
              <a:rPr lang="es-CO" sz="4267" b="1" spc="160" dirty="0">
                <a:solidFill>
                  <a:srgbClr val="990000"/>
                </a:solidFill>
                <a:latin typeface="Avocados" pitchFamily="2" charset="0"/>
                <a:cs typeface="Trebuchet MS"/>
              </a:rPr>
              <a:t>PASIVO  NO </a:t>
            </a:r>
            <a:r>
              <a:rPr lang="es-CO" sz="4267" b="1" spc="-207" dirty="0">
                <a:solidFill>
                  <a:srgbClr val="990000"/>
                </a:solidFill>
                <a:latin typeface="Avocados" pitchFamily="2" charset="0"/>
                <a:cs typeface="Trebuchet MS"/>
              </a:rPr>
              <a:t> </a:t>
            </a:r>
            <a:r>
              <a:rPr lang="es-CO" sz="4267" b="1" spc="87" dirty="0">
                <a:solidFill>
                  <a:srgbClr val="990000"/>
                </a:solidFill>
                <a:latin typeface="Avocados" pitchFamily="2" charset="0"/>
                <a:cs typeface="Trebuchet MS"/>
              </a:rPr>
              <a:t>CORRIENTE</a:t>
            </a:r>
            <a:endParaRPr lang="es-CO" sz="4267" b="1" dirty="0">
              <a:latin typeface="Avocados" pitchFamily="2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agen 2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9193BF76-EF24-4C42-9E57-81B65A043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" y="98425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ject 6">
            <a:extLst>
              <a:ext uri="{FF2B5EF4-FFF2-40B4-BE49-F238E27FC236}">
                <a16:creationId xmlns:a16="http://schemas.microsoft.com/office/drawing/2014/main" id="{F146742E-3AAE-41B7-A305-D6B5FAB5BE2B}"/>
              </a:ext>
            </a:extLst>
          </p:cNvPr>
          <p:cNvSpPr txBox="1"/>
          <p:nvPr/>
        </p:nvSpPr>
        <p:spPr>
          <a:xfrm>
            <a:off x="7581900" y="2444750"/>
            <a:ext cx="1536700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Capital</a:t>
            </a:r>
            <a:r>
              <a:rPr kumimoji="0" sz="1400" b="1" i="0" u="none" strike="noStrike" kern="0" cap="none" spc="-8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Fiscal</a:t>
            </a:r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FD1CE2C2-5923-4CEA-AB46-713AE9AF9BBE}"/>
              </a:ext>
            </a:extLst>
          </p:cNvPr>
          <p:cNvSpPr txBox="1"/>
          <p:nvPr/>
        </p:nvSpPr>
        <p:spPr>
          <a:xfrm>
            <a:off x="1387475" y="1584325"/>
            <a:ext cx="963613" cy="4762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lIns="0" tIns="105833" rIns="0" bIns="0">
            <a:spAutoFit/>
          </a:bodyPr>
          <a:lstStyle/>
          <a:p>
            <a:pPr marL="121917" marR="0" lvl="0" indent="0" algn="ctr" defTabSz="1219170" rtl="0" eaLnBrk="0" fontAlgn="base" latinLnBrk="0" hangingPunct="0">
              <a:lnSpc>
                <a:spcPct val="100000"/>
              </a:lnSpc>
              <a:spcBef>
                <a:spcPts val="8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-7" normalizeH="0" baseline="0" noProof="0" dirty="0">
                <a:ln>
                  <a:noFill/>
                </a:ln>
                <a:solidFill>
                  <a:srgbClr val="874908"/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2021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342243FA-63EF-4BC4-9455-FFAD0F4E04B2}"/>
              </a:ext>
            </a:extLst>
          </p:cNvPr>
          <p:cNvSpPr txBox="1"/>
          <p:nvPr/>
        </p:nvSpPr>
        <p:spPr>
          <a:xfrm>
            <a:off x="4432300" y="1584325"/>
            <a:ext cx="1825625" cy="4762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lIns="0" tIns="105833" rIns="0" bIns="0">
            <a:spAutoFit/>
          </a:bodyPr>
          <a:lstStyle/>
          <a:p>
            <a:pPr marL="215048" marR="0" lvl="0" indent="0" algn="ctr" defTabSz="1219170" rtl="0" eaLnBrk="0" fontAlgn="base" latinLnBrk="0" hangingPunct="0">
              <a:lnSpc>
                <a:spcPct val="100000"/>
              </a:lnSpc>
              <a:spcBef>
                <a:spcPts val="8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-13" normalizeH="0" baseline="0" noProof="0" dirty="0">
                <a:ln>
                  <a:noFill/>
                </a:ln>
                <a:solidFill>
                  <a:srgbClr val="874908"/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VARIACION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7" name="object 12">
            <a:extLst>
              <a:ext uri="{FF2B5EF4-FFF2-40B4-BE49-F238E27FC236}">
                <a16:creationId xmlns:a16="http://schemas.microsoft.com/office/drawing/2014/main" id="{D09F026E-19A5-462F-A18B-28C90E558931}"/>
              </a:ext>
            </a:extLst>
          </p:cNvPr>
          <p:cNvSpPr txBox="1"/>
          <p:nvPr/>
        </p:nvSpPr>
        <p:spPr>
          <a:xfrm>
            <a:off x="6484938" y="1598613"/>
            <a:ext cx="601662" cy="4762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lIns="0" tIns="105833" rIns="0" bIns="0">
            <a:spAutoFit/>
          </a:bodyPr>
          <a:lstStyle/>
          <a:p>
            <a:pPr marL="7620" marR="0" lvl="0" indent="0" algn="ctr" defTabSz="1219170" rtl="0" eaLnBrk="0" fontAlgn="base" latinLnBrk="0" hangingPunct="0">
              <a:lnSpc>
                <a:spcPct val="100000"/>
              </a:lnSpc>
              <a:spcBef>
                <a:spcPts val="8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874908"/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%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CFD63835-72AF-4F18-8E84-19F30D870126}"/>
              </a:ext>
            </a:extLst>
          </p:cNvPr>
          <p:cNvSpPr txBox="1"/>
          <p:nvPr/>
        </p:nvSpPr>
        <p:spPr>
          <a:xfrm>
            <a:off x="2874963" y="1584325"/>
            <a:ext cx="1169987" cy="4762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lIns="0" tIns="105833" rIns="0" bIns="0">
            <a:spAutoFit/>
          </a:bodyPr>
          <a:lstStyle/>
          <a:p>
            <a:pPr marL="442796" marR="0" lvl="0" indent="0" algn="ctr" defTabSz="1219170" rtl="0" eaLnBrk="0" fontAlgn="base" latinLnBrk="0" hangingPunct="0">
              <a:lnSpc>
                <a:spcPct val="100000"/>
              </a:lnSpc>
              <a:spcBef>
                <a:spcPts val="8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874908"/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2020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 pitchFamily="2" charset="0"/>
              <a:ea typeface="+mn-ea"/>
              <a:cs typeface="Arial"/>
              <a:sym typeface="Arial"/>
            </a:endParaRPr>
          </a:p>
        </p:txBody>
      </p:sp>
      <p:grpSp>
        <p:nvGrpSpPr>
          <p:cNvPr id="8200" name="object 15">
            <a:extLst>
              <a:ext uri="{FF2B5EF4-FFF2-40B4-BE49-F238E27FC236}">
                <a16:creationId xmlns:a16="http://schemas.microsoft.com/office/drawing/2014/main" id="{AF503B3B-BB0D-4E9F-9211-AC6D301F9E40}"/>
              </a:ext>
            </a:extLst>
          </p:cNvPr>
          <p:cNvGrpSpPr>
            <a:grpSpLocks/>
          </p:cNvGrpSpPr>
          <p:nvPr/>
        </p:nvGrpSpPr>
        <p:grpSpPr bwMode="auto">
          <a:xfrm>
            <a:off x="1265238" y="2393950"/>
            <a:ext cx="6151562" cy="2408238"/>
            <a:chOff x="229841" y="2578607"/>
            <a:chExt cx="4757550" cy="1805940"/>
          </a:xfrm>
          <a:solidFill>
            <a:schemeClr val="accent4">
              <a:lumMod val="40000"/>
              <a:lumOff val="60000"/>
            </a:schemeClr>
          </a:solidFill>
        </p:grpSpPr>
        <p:pic>
          <p:nvPicPr>
            <p:cNvPr id="8250" name="object 16">
              <a:extLst>
                <a:ext uri="{FF2B5EF4-FFF2-40B4-BE49-F238E27FC236}">
                  <a16:creationId xmlns:a16="http://schemas.microsoft.com/office/drawing/2014/main" id="{5700143A-8BA6-4E86-A117-0D38D4B739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270" y="3060191"/>
              <a:ext cx="4748121" cy="3368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1" name="object 17">
              <a:extLst>
                <a:ext uri="{FF2B5EF4-FFF2-40B4-BE49-F238E27FC236}">
                  <a16:creationId xmlns:a16="http://schemas.microsoft.com/office/drawing/2014/main" id="{C68460ED-D985-4DB1-AED5-3C736B03BB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841" y="4047743"/>
              <a:ext cx="4757548" cy="3368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2" name="object 18">
              <a:extLst>
                <a:ext uri="{FF2B5EF4-FFF2-40B4-BE49-F238E27FC236}">
                  <a16:creationId xmlns:a16="http://schemas.microsoft.com/office/drawing/2014/main" id="{3287DEE9-C10C-417B-9F00-2880D2C496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841" y="2578607"/>
              <a:ext cx="4757548" cy="3368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object 20">
            <a:extLst>
              <a:ext uri="{FF2B5EF4-FFF2-40B4-BE49-F238E27FC236}">
                <a16:creationId xmlns:a16="http://schemas.microsoft.com/office/drawing/2014/main" id="{702C82C6-5753-4ACF-A33D-4BC753C5AE07}"/>
              </a:ext>
            </a:extLst>
          </p:cNvPr>
          <p:cNvSpPr txBox="1"/>
          <p:nvPr/>
        </p:nvSpPr>
        <p:spPr>
          <a:xfrm>
            <a:off x="1341438" y="2501900"/>
            <a:ext cx="1157287" cy="2301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1.553.369.278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16" name="object 22">
            <a:extLst>
              <a:ext uri="{FF2B5EF4-FFF2-40B4-BE49-F238E27FC236}">
                <a16:creationId xmlns:a16="http://schemas.microsoft.com/office/drawing/2014/main" id="{8F545CBC-571D-445C-8086-AEA4561B615C}"/>
              </a:ext>
            </a:extLst>
          </p:cNvPr>
          <p:cNvSpPr txBox="1"/>
          <p:nvPr/>
        </p:nvSpPr>
        <p:spPr>
          <a:xfrm>
            <a:off x="2608263" y="2482850"/>
            <a:ext cx="1436687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1.553.369.278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18" name="object 24">
            <a:extLst>
              <a:ext uri="{FF2B5EF4-FFF2-40B4-BE49-F238E27FC236}">
                <a16:creationId xmlns:a16="http://schemas.microsoft.com/office/drawing/2014/main" id="{33552BF0-9289-408E-9321-ECEC4414FCF5}"/>
              </a:ext>
            </a:extLst>
          </p:cNvPr>
          <p:cNvSpPr txBox="1"/>
          <p:nvPr/>
        </p:nvSpPr>
        <p:spPr>
          <a:xfrm>
            <a:off x="5153025" y="2471738"/>
            <a:ext cx="107950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-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20" name="object 26">
            <a:extLst>
              <a:ext uri="{FF2B5EF4-FFF2-40B4-BE49-F238E27FC236}">
                <a16:creationId xmlns:a16="http://schemas.microsoft.com/office/drawing/2014/main" id="{34349348-07C1-4CC2-8EE2-FC8E6BC69C90}"/>
              </a:ext>
            </a:extLst>
          </p:cNvPr>
          <p:cNvSpPr txBox="1"/>
          <p:nvPr/>
        </p:nvSpPr>
        <p:spPr>
          <a:xfrm>
            <a:off x="6578600" y="2520950"/>
            <a:ext cx="107950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-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22" name="object 28">
            <a:extLst>
              <a:ext uri="{FF2B5EF4-FFF2-40B4-BE49-F238E27FC236}">
                <a16:creationId xmlns:a16="http://schemas.microsoft.com/office/drawing/2014/main" id="{6BC58066-8686-425B-A2EC-74C8950124F4}"/>
              </a:ext>
            </a:extLst>
          </p:cNvPr>
          <p:cNvSpPr txBox="1"/>
          <p:nvPr/>
        </p:nvSpPr>
        <p:spPr>
          <a:xfrm>
            <a:off x="1225550" y="4425950"/>
            <a:ext cx="1254125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264.787.153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24" name="object 30">
            <a:extLst>
              <a:ext uri="{FF2B5EF4-FFF2-40B4-BE49-F238E27FC236}">
                <a16:creationId xmlns:a16="http://schemas.microsoft.com/office/drawing/2014/main" id="{7F011008-C11C-4C12-866C-952A6448FB20}"/>
              </a:ext>
            </a:extLst>
          </p:cNvPr>
          <p:cNvSpPr txBox="1"/>
          <p:nvPr/>
        </p:nvSpPr>
        <p:spPr>
          <a:xfrm>
            <a:off x="2790825" y="4446588"/>
            <a:ext cx="1254125" cy="2301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274.408.057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26" name="object 32">
            <a:extLst>
              <a:ext uri="{FF2B5EF4-FFF2-40B4-BE49-F238E27FC236}">
                <a16:creationId xmlns:a16="http://schemas.microsoft.com/office/drawing/2014/main" id="{B4D4D1B7-3F03-4146-92A1-88F9DFFBE80A}"/>
              </a:ext>
            </a:extLst>
          </p:cNvPr>
          <p:cNvSpPr txBox="1"/>
          <p:nvPr/>
        </p:nvSpPr>
        <p:spPr>
          <a:xfrm>
            <a:off x="4710113" y="4435475"/>
            <a:ext cx="1147762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  ( 9.620.904 )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28" name="object 34">
            <a:extLst>
              <a:ext uri="{FF2B5EF4-FFF2-40B4-BE49-F238E27FC236}">
                <a16:creationId xmlns:a16="http://schemas.microsoft.com/office/drawing/2014/main" id="{142E4ED2-64FE-483E-B19C-0B920571EF26}"/>
              </a:ext>
            </a:extLst>
          </p:cNvPr>
          <p:cNvSpPr txBox="1"/>
          <p:nvPr/>
        </p:nvSpPr>
        <p:spPr>
          <a:xfrm>
            <a:off x="6340475" y="4406900"/>
            <a:ext cx="534988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- 3,51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30" name="object 36">
            <a:extLst>
              <a:ext uri="{FF2B5EF4-FFF2-40B4-BE49-F238E27FC236}">
                <a16:creationId xmlns:a16="http://schemas.microsoft.com/office/drawing/2014/main" id="{43E40E91-313A-4E16-9F4A-C896FF44BAC2}"/>
              </a:ext>
            </a:extLst>
          </p:cNvPr>
          <p:cNvSpPr txBox="1"/>
          <p:nvPr/>
        </p:nvSpPr>
        <p:spPr>
          <a:xfrm>
            <a:off x="1244600" y="3125788"/>
            <a:ext cx="1252538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990.764.950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32" name="object 38">
            <a:extLst>
              <a:ext uri="{FF2B5EF4-FFF2-40B4-BE49-F238E27FC236}">
                <a16:creationId xmlns:a16="http://schemas.microsoft.com/office/drawing/2014/main" id="{37A265A9-32B1-4DED-A7D5-B553F29D6B85}"/>
              </a:ext>
            </a:extLst>
          </p:cNvPr>
          <p:cNvSpPr txBox="1"/>
          <p:nvPr/>
        </p:nvSpPr>
        <p:spPr>
          <a:xfrm>
            <a:off x="2797175" y="3144838"/>
            <a:ext cx="1252538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897.512.787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34" name="object 40">
            <a:extLst>
              <a:ext uri="{FF2B5EF4-FFF2-40B4-BE49-F238E27FC236}">
                <a16:creationId xmlns:a16="http://schemas.microsoft.com/office/drawing/2014/main" id="{B6233DBC-362C-480C-ADBB-18EE37FDEE86}"/>
              </a:ext>
            </a:extLst>
          </p:cNvPr>
          <p:cNvSpPr txBox="1"/>
          <p:nvPr/>
        </p:nvSpPr>
        <p:spPr>
          <a:xfrm>
            <a:off x="4587875" y="3125788"/>
            <a:ext cx="1130300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93.252.164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36" name="object 42">
            <a:extLst>
              <a:ext uri="{FF2B5EF4-FFF2-40B4-BE49-F238E27FC236}">
                <a16:creationId xmlns:a16="http://schemas.microsoft.com/office/drawing/2014/main" id="{12CB9C90-22C0-4B46-A848-23F4BC281A8C}"/>
              </a:ext>
            </a:extLst>
          </p:cNvPr>
          <p:cNvSpPr txBox="1"/>
          <p:nvPr/>
        </p:nvSpPr>
        <p:spPr>
          <a:xfrm>
            <a:off x="6472238" y="3140075"/>
            <a:ext cx="460375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10.39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pic>
        <p:nvPicPr>
          <p:cNvPr id="8248" name="object 44">
            <a:extLst>
              <a:ext uri="{FF2B5EF4-FFF2-40B4-BE49-F238E27FC236}">
                <a16:creationId xmlns:a16="http://schemas.microsoft.com/office/drawing/2014/main" id="{EEBA6F94-7FCA-4357-9491-F5A48ED02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4995863"/>
            <a:ext cx="6172200" cy="4476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object 46">
            <a:extLst>
              <a:ext uri="{FF2B5EF4-FFF2-40B4-BE49-F238E27FC236}">
                <a16:creationId xmlns:a16="http://schemas.microsoft.com/office/drawing/2014/main" id="{F03944D9-EF17-432C-8C80-2BB076803955}"/>
              </a:ext>
            </a:extLst>
          </p:cNvPr>
          <p:cNvSpPr txBox="1"/>
          <p:nvPr/>
        </p:nvSpPr>
        <p:spPr>
          <a:xfrm>
            <a:off x="1328738" y="5099050"/>
            <a:ext cx="1279525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(</a:t>
            </a: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 77.243.874</a:t>
            </a: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2" name="object 48">
            <a:extLst>
              <a:ext uri="{FF2B5EF4-FFF2-40B4-BE49-F238E27FC236}">
                <a16:creationId xmlns:a16="http://schemas.microsoft.com/office/drawing/2014/main" id="{820969BC-349B-4A06-9E1F-E397A260F840}"/>
              </a:ext>
            </a:extLst>
          </p:cNvPr>
          <p:cNvSpPr txBox="1"/>
          <p:nvPr/>
        </p:nvSpPr>
        <p:spPr>
          <a:xfrm>
            <a:off x="2838450" y="5083175"/>
            <a:ext cx="1277938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(</a:t>
            </a: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 58.551.534 </a:t>
            </a: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4" name="object 50">
            <a:extLst>
              <a:ext uri="{FF2B5EF4-FFF2-40B4-BE49-F238E27FC236}">
                <a16:creationId xmlns:a16="http://schemas.microsoft.com/office/drawing/2014/main" id="{7F930485-B971-4ABA-A61D-3581A19D23B3}"/>
              </a:ext>
            </a:extLst>
          </p:cNvPr>
          <p:cNvSpPr txBox="1"/>
          <p:nvPr/>
        </p:nvSpPr>
        <p:spPr>
          <a:xfrm>
            <a:off x="4572000" y="5086350"/>
            <a:ext cx="1277938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(</a:t>
            </a: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 18.692.340 )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6" name="object 52">
            <a:extLst>
              <a:ext uri="{FF2B5EF4-FFF2-40B4-BE49-F238E27FC236}">
                <a16:creationId xmlns:a16="http://schemas.microsoft.com/office/drawing/2014/main" id="{691A75BE-1E80-47F0-AF35-E3211BB64179}"/>
              </a:ext>
            </a:extLst>
          </p:cNvPr>
          <p:cNvSpPr txBox="1"/>
          <p:nvPr/>
        </p:nvSpPr>
        <p:spPr>
          <a:xfrm>
            <a:off x="6257925" y="5110163"/>
            <a:ext cx="703263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31,92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009C443-10BB-4BAA-A117-CF5383919E00}"/>
              </a:ext>
            </a:extLst>
          </p:cNvPr>
          <p:cNvSpPr txBox="1"/>
          <p:nvPr/>
        </p:nvSpPr>
        <p:spPr>
          <a:xfrm>
            <a:off x="7554913" y="3140075"/>
            <a:ext cx="3408362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Resultados</a:t>
            </a:r>
            <a:r>
              <a:rPr kumimoji="0" sz="1400" b="1" i="0" u="none" strike="noStrike" kern="0" cap="none" spc="-6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Ejercicios</a:t>
            </a: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   </a:t>
            </a:r>
            <a:r>
              <a:rPr kumimoji="0" sz="1400" b="1" i="0" u="none" strike="noStrike" kern="0" cap="none" spc="-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Anteriores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 MT"/>
              <a:sym typeface="Arial"/>
            </a:endParaRPr>
          </a:p>
        </p:txBody>
      </p:sp>
      <p:pic>
        <p:nvPicPr>
          <p:cNvPr id="8246" name="object 56">
            <a:extLst>
              <a:ext uri="{FF2B5EF4-FFF2-40B4-BE49-F238E27FC236}">
                <a16:creationId xmlns:a16="http://schemas.microsoft.com/office/drawing/2014/main" id="{F9984855-1F93-413E-8B8F-A5C8AB6E5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13" y="3676650"/>
            <a:ext cx="6135687" cy="4476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object 58">
            <a:extLst>
              <a:ext uri="{FF2B5EF4-FFF2-40B4-BE49-F238E27FC236}">
                <a16:creationId xmlns:a16="http://schemas.microsoft.com/office/drawing/2014/main" id="{93E52757-9E29-4315-B803-15F7AFE4A493}"/>
              </a:ext>
            </a:extLst>
          </p:cNvPr>
          <p:cNvSpPr txBox="1"/>
          <p:nvPr/>
        </p:nvSpPr>
        <p:spPr>
          <a:xfrm>
            <a:off x="1231900" y="3727450"/>
            <a:ext cx="1252538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193.830.633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53" name="object 60">
            <a:extLst>
              <a:ext uri="{FF2B5EF4-FFF2-40B4-BE49-F238E27FC236}">
                <a16:creationId xmlns:a16="http://schemas.microsoft.com/office/drawing/2014/main" id="{909C7FC3-4DB6-4F73-B425-2D43C7FF7EB7}"/>
              </a:ext>
            </a:extLst>
          </p:cNvPr>
          <p:cNvSpPr txBox="1"/>
          <p:nvPr/>
        </p:nvSpPr>
        <p:spPr>
          <a:xfrm>
            <a:off x="2790825" y="3717925"/>
            <a:ext cx="1254125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84.162.867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55" name="object 62">
            <a:extLst>
              <a:ext uri="{FF2B5EF4-FFF2-40B4-BE49-F238E27FC236}">
                <a16:creationId xmlns:a16="http://schemas.microsoft.com/office/drawing/2014/main" id="{009D58E8-AA01-4AF3-989C-239AC3B574B5}"/>
              </a:ext>
            </a:extLst>
          </p:cNvPr>
          <p:cNvSpPr txBox="1"/>
          <p:nvPr/>
        </p:nvSpPr>
        <p:spPr>
          <a:xfrm>
            <a:off x="4679950" y="3725863"/>
            <a:ext cx="1168400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109.667.766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57" name="object 64">
            <a:extLst>
              <a:ext uri="{FF2B5EF4-FFF2-40B4-BE49-F238E27FC236}">
                <a16:creationId xmlns:a16="http://schemas.microsoft.com/office/drawing/2014/main" id="{D4E048F1-8952-4598-83D6-84E46331EC03}"/>
              </a:ext>
            </a:extLst>
          </p:cNvPr>
          <p:cNvSpPr txBox="1"/>
          <p:nvPr/>
        </p:nvSpPr>
        <p:spPr>
          <a:xfrm>
            <a:off x="6280150" y="3746500"/>
            <a:ext cx="655638" cy="231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0" tIns="16087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13" normalizeH="0" baseline="0" noProof="0" dirty="0">
                <a:ln>
                  <a:noFill/>
                </a:ln>
                <a:solidFill>
                  <a:srgbClr val="392C04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130,30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58" name="object 65">
            <a:extLst>
              <a:ext uri="{FF2B5EF4-FFF2-40B4-BE49-F238E27FC236}">
                <a16:creationId xmlns:a16="http://schemas.microsoft.com/office/drawing/2014/main" id="{0EA64D14-2885-429F-A820-4EC207B11324}"/>
              </a:ext>
            </a:extLst>
          </p:cNvPr>
          <p:cNvSpPr txBox="1"/>
          <p:nvPr/>
        </p:nvSpPr>
        <p:spPr>
          <a:xfrm>
            <a:off x="7419975" y="3527425"/>
            <a:ext cx="2409825" cy="360363"/>
          </a:xfrm>
          <a:prstGeom prst="rect">
            <a:avLst/>
          </a:prstGeom>
        </p:spPr>
        <p:txBody>
          <a:bodyPr lIns="0" tIns="144780" rIns="0" bIns="0">
            <a:spAutoFit/>
          </a:bodyPr>
          <a:lstStyle/>
          <a:p>
            <a:pPr marL="51645" marR="0" lvl="0" indent="0" algn="l" defTabSz="1219170" rtl="0" eaLnBrk="0" fontAlgn="base" latinLnBrk="0" hangingPunct="0">
              <a:lnSpc>
                <a:spcPct val="100000"/>
              </a:lnSpc>
              <a:spcBef>
                <a:spcPts val="1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Resultados</a:t>
            </a:r>
            <a:r>
              <a:rPr kumimoji="0" sz="1400" b="1" i="0" u="none" strike="noStrike" kern="0" cap="none" spc="-33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del</a:t>
            </a:r>
            <a:r>
              <a:rPr kumimoji="0" sz="1400" b="1" i="0" u="none" strike="noStrike" kern="0" cap="none" spc="-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 MT"/>
                <a:sym typeface="Arial"/>
              </a:rPr>
              <a:t>Ejercicio</a:t>
            </a:r>
            <a:endParaRPr kumimoji="0" sz="1400" b="1" i="0" u="none" strike="noStrike" kern="0" cap="none" spc="-7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 MT"/>
              <a:sym typeface="Arial"/>
            </a:endParaRPr>
          </a:p>
        </p:txBody>
      </p:sp>
      <p:sp>
        <p:nvSpPr>
          <p:cNvPr id="8225" name="CuadroTexto 58">
            <a:extLst>
              <a:ext uri="{FF2B5EF4-FFF2-40B4-BE49-F238E27FC236}">
                <a16:creationId xmlns:a16="http://schemas.microsoft.com/office/drawing/2014/main" id="{94E8531B-9D1F-4F03-A65D-F910E0D70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2663" y="4965700"/>
            <a:ext cx="38528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58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5875" marR="0" lvl="0" indent="0" algn="l" defTabSz="1217613" rtl="0" eaLnBrk="0" fontAlgn="base" latinLnBrk="0" hangingPunct="0">
              <a:lnSpc>
                <a:spcPct val="101000"/>
              </a:lnSpc>
              <a:spcBef>
                <a:spcPts val="325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Arial MT"/>
                <a:cs typeface="Arial MT"/>
                <a:sym typeface="Arial" panose="020B0604020202020204" pitchFamily="34" charset="0"/>
              </a:rPr>
              <a:t>Ganancias o P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  <a:sym typeface="Arial" panose="020B0604020202020204" pitchFamily="34" charset="0"/>
              </a:rPr>
              <a:t>é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Arial MT"/>
                <a:cs typeface="Arial MT"/>
                <a:sym typeface="Arial" panose="020B0604020202020204" pitchFamily="34" charset="0"/>
              </a:rPr>
              <a:t>rdidas por  planes de Beneficios a los  empleados</a:t>
            </a:r>
          </a:p>
        </p:txBody>
      </p:sp>
      <p:sp>
        <p:nvSpPr>
          <p:cNvPr id="8226" name="CuadroTexto 59">
            <a:extLst>
              <a:ext uri="{FF2B5EF4-FFF2-40B4-BE49-F238E27FC236}">
                <a16:creationId xmlns:a16="http://schemas.microsoft.com/office/drawing/2014/main" id="{EB2754C4-715C-4448-8D7C-EE2B03EEE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0913" y="4308475"/>
            <a:ext cx="3165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0163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0163" marR="0" lvl="0" indent="0" algn="l" defTabSz="1217613" rtl="0" eaLnBrk="0" fontAlgn="base" latinLnBrk="0" hangingPunct="0">
              <a:lnSpc>
                <a:spcPct val="100000"/>
              </a:lnSpc>
              <a:spcBef>
                <a:spcPts val="101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Arial MT"/>
                <a:cs typeface="Arial MT"/>
                <a:sym typeface="Arial" panose="020B0604020202020204" pitchFamily="34" charset="0"/>
              </a:rPr>
              <a:t>Ganancias o P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  <a:sym typeface="Arial" panose="020B0604020202020204" pitchFamily="34" charset="0"/>
              </a:rPr>
              <a:t>é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Arial MT"/>
                <a:cs typeface="Arial MT"/>
                <a:sym typeface="Arial" panose="020B0604020202020204" pitchFamily="34" charset="0"/>
              </a:rPr>
              <a:t>rdidas por la  aplicaci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  <a:sym typeface="Arial" panose="020B0604020202020204" pitchFamily="34" charset="0"/>
              </a:rPr>
              <a:t>ó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Arial MT"/>
                <a:cs typeface="Arial MT"/>
                <a:sym typeface="Arial" panose="020B0604020202020204" pitchFamily="34" charset="0"/>
              </a:rPr>
              <a:t>n del m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  <a:sym typeface="Arial" panose="020B0604020202020204" pitchFamily="34" charset="0"/>
              </a:rPr>
              <a:t>é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Arial MT"/>
                <a:cs typeface="Arial MT"/>
                <a:sym typeface="Arial" panose="020B0604020202020204" pitchFamily="34" charset="0"/>
              </a:rPr>
              <a:t>todo de  Participaci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  <a:sym typeface="Arial" panose="020B0604020202020204" pitchFamily="34" charset="0"/>
              </a:rPr>
              <a:t>ó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Arial MT"/>
                <a:cs typeface="Arial MT"/>
                <a:sym typeface="Arial" panose="020B0604020202020204" pitchFamily="34" charset="0"/>
              </a:rPr>
              <a:t>n</a:t>
            </a:r>
          </a:p>
        </p:txBody>
      </p:sp>
      <p:pic>
        <p:nvPicPr>
          <p:cNvPr id="8227" name="object 4">
            <a:extLst>
              <a:ext uri="{FF2B5EF4-FFF2-40B4-BE49-F238E27FC236}">
                <a16:creationId xmlns:a16="http://schemas.microsoft.com/office/drawing/2014/main" id="{9DC5309C-8F8D-457E-81E3-D536376CA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638" y="434975"/>
            <a:ext cx="5795962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object 5">
            <a:extLst>
              <a:ext uri="{FF2B5EF4-FFF2-40B4-BE49-F238E27FC236}">
                <a16:creationId xmlns:a16="http://schemas.microsoft.com/office/drawing/2014/main" id="{AC4DD58A-72DA-41B8-8280-B6DE109A82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89450" y="650875"/>
            <a:ext cx="3328988" cy="622300"/>
          </a:xfrm>
        </p:spPr>
        <p:txBody>
          <a:bodyPr spcFirstLastPara="1" lIns="0" tIns="16933" rIns="0" bIns="0" rtlCol="0">
            <a:spAutoFit/>
          </a:bodyPr>
          <a:lstStyle/>
          <a:p>
            <a:pPr marL="16933">
              <a:spcBef>
                <a:spcPts val="133"/>
              </a:spcBef>
              <a:defRPr/>
            </a:pPr>
            <a:r>
              <a:rPr sz="4267" b="1" spc="-60" dirty="0">
                <a:solidFill>
                  <a:schemeClr val="accent2">
                    <a:lumMod val="50000"/>
                  </a:schemeClr>
                </a:solidFill>
                <a:latin typeface="Avocados" pitchFamily="2" charset="0"/>
                <a:cs typeface="Tahoma"/>
              </a:rPr>
              <a:t>PATRIMONIO</a:t>
            </a:r>
            <a:endParaRPr sz="4267" b="1" dirty="0">
              <a:solidFill>
                <a:schemeClr val="accent2">
                  <a:lumMod val="50000"/>
                </a:schemeClr>
              </a:solidFill>
              <a:latin typeface="Avocados" pitchFamily="2" charset="0"/>
              <a:cs typeface="Tahom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8B39F539-E49E-41CA-8CCC-9CAB12B8D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588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object 6">
            <a:extLst>
              <a:ext uri="{FF2B5EF4-FFF2-40B4-BE49-F238E27FC236}">
                <a16:creationId xmlns:a16="http://schemas.microsoft.com/office/drawing/2014/main" id="{85C8B302-6D8C-46A8-A759-2716A8D4D935}"/>
              </a:ext>
            </a:extLst>
          </p:cNvPr>
          <p:cNvSpPr txBox="1">
            <a:spLocks/>
          </p:cNvSpPr>
          <p:nvPr/>
        </p:nvSpPr>
        <p:spPr>
          <a:xfrm>
            <a:off x="3273292" y="274425"/>
            <a:ext cx="5464291" cy="754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chemeClr val="accent2">
                <a:lumMod val="60000"/>
                <a:lumOff val="40000"/>
                <a:alpha val="30000"/>
              </a:schemeClr>
            </a:outerShdw>
            <a:reflection blurRad="495300" stA="44000" endPos="65000" dist="419100" dir="5400000" sy="-100000" algn="bl" rotWithShape="0"/>
            <a:softEdge rad="12700"/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 prstMaterial="metal">
            <a:bevelT w="234950" h="215900"/>
            <a:bevelB w="571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96520" rIns="0" bIns="0" anchor="ctr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marL="7620" marR="0" lvl="0" indent="0" algn="ctr" defTabSz="1219170" rtl="0" eaLnBrk="0" fontAlgn="base" latinLnBrk="0" hangingPunct="0">
              <a:lnSpc>
                <a:spcPct val="100000"/>
              </a:lnSpc>
              <a:spcBef>
                <a:spcPts val="76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4267" b="0" i="0" u="none" strike="noStrike" kern="0" cap="none" spc="-4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  <a:sym typeface="Arial"/>
              </a:rPr>
              <a:t>ESTADO</a:t>
            </a:r>
            <a:r>
              <a:rPr kumimoji="0" lang="es-CO" sz="4267" b="0" i="0" u="none" strike="noStrike" kern="0" cap="none" spc="-1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  <a:sym typeface="Arial"/>
              </a:rPr>
              <a:t> </a:t>
            </a:r>
            <a:r>
              <a:rPr kumimoji="0" lang="es-CO" sz="4267" b="0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  <a:sym typeface="Arial"/>
              </a:rPr>
              <a:t>DE</a:t>
            </a:r>
            <a:r>
              <a:rPr kumimoji="0" lang="es-CO" sz="4267" b="0" i="0" u="none" strike="noStrike" kern="0" cap="none" spc="-2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  <a:sym typeface="Arial"/>
              </a:rPr>
              <a:t> </a:t>
            </a:r>
            <a:r>
              <a:rPr kumimoji="0" lang="es-CO" sz="4267" b="0" i="0" u="none" strike="noStrike" kern="0" cap="none" spc="-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+mn-cs"/>
                <a:sym typeface="Arial"/>
              </a:rPr>
              <a:t>RESULTADOS</a:t>
            </a:r>
            <a:endParaRPr kumimoji="0" lang="es-CO" sz="42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ocados" pitchFamily="2" charset="0"/>
              <a:ea typeface="+mn-ea"/>
              <a:cs typeface="+mn-cs"/>
              <a:sym typeface="Arial"/>
            </a:endParaRPr>
          </a:p>
        </p:txBody>
      </p:sp>
      <p:grpSp>
        <p:nvGrpSpPr>
          <p:cNvPr id="31" name="object 7">
            <a:extLst>
              <a:ext uri="{FF2B5EF4-FFF2-40B4-BE49-F238E27FC236}">
                <a16:creationId xmlns:a16="http://schemas.microsoft.com/office/drawing/2014/main" id="{B70F528B-2DD6-46A9-83A2-4C235448CD6B}"/>
              </a:ext>
            </a:extLst>
          </p:cNvPr>
          <p:cNvGrpSpPr/>
          <p:nvPr/>
        </p:nvGrpSpPr>
        <p:grpSpPr>
          <a:xfrm>
            <a:off x="1192696" y="2322972"/>
            <a:ext cx="8573097" cy="2214880"/>
            <a:chOff x="742187" y="2176272"/>
            <a:chExt cx="7966075" cy="1661160"/>
          </a:xfrm>
          <a:effectLst>
            <a:glow rad="12700">
              <a:schemeClr val="bg2">
                <a:lumMod val="20000"/>
                <a:lumOff val="80000"/>
                <a:alpha val="5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381000" stA="50000" endA="300" endPos="90000" dist="12700" dir="5400000" sy="-100000" algn="bl" rotWithShape="0"/>
          </a:effectLst>
          <a:scene3d>
            <a:camera prst="orthographicFront"/>
            <a:lightRig rig="twoPt" dir="t">
              <a:rot lat="0" lon="0" rev="4800000"/>
            </a:lightRig>
          </a:scene3d>
        </p:grpSpPr>
        <p:pic>
          <p:nvPicPr>
            <p:cNvPr id="32" name="object 8">
              <a:extLst>
                <a:ext uri="{FF2B5EF4-FFF2-40B4-BE49-F238E27FC236}">
                  <a16:creationId xmlns:a16="http://schemas.microsoft.com/office/drawing/2014/main" id="{7DEDE47A-1D16-4A60-9D19-162E976F68A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1331" y="2176272"/>
              <a:ext cx="7956804" cy="477012"/>
            </a:xfrm>
            <a:prstGeom prst="rect">
              <a:avLst/>
            </a:prstGeom>
            <a:sp3d>
              <a:bevelT w="165100" prst="coolSlant"/>
              <a:bevelB w="107950"/>
            </a:sp3d>
          </p:spPr>
        </p:pic>
        <p:pic>
          <p:nvPicPr>
            <p:cNvPr id="33" name="object 9">
              <a:extLst>
                <a:ext uri="{FF2B5EF4-FFF2-40B4-BE49-F238E27FC236}">
                  <a16:creationId xmlns:a16="http://schemas.microsoft.com/office/drawing/2014/main" id="{65A2AAA3-DC8C-4E79-A3F5-9285CA2A1CE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1331" y="2770631"/>
              <a:ext cx="7956804" cy="475488"/>
            </a:xfrm>
            <a:prstGeom prst="rect">
              <a:avLst/>
            </a:prstGeom>
            <a:sp3d>
              <a:bevelT w="165100" prst="coolSlant"/>
              <a:bevelB w="107950"/>
            </a:sp3d>
          </p:spPr>
        </p:pic>
        <p:pic>
          <p:nvPicPr>
            <p:cNvPr id="34" name="object 10">
              <a:extLst>
                <a:ext uri="{FF2B5EF4-FFF2-40B4-BE49-F238E27FC236}">
                  <a16:creationId xmlns:a16="http://schemas.microsoft.com/office/drawing/2014/main" id="{87154156-ED69-4750-B211-4FD841ED8B2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2187" y="3361944"/>
              <a:ext cx="7956804" cy="475488"/>
            </a:xfrm>
            <a:prstGeom prst="rect">
              <a:avLst/>
            </a:prstGeom>
            <a:sp3d>
              <a:bevelT w="165100" prst="coolSlant"/>
              <a:bevelB w="107950"/>
            </a:sp3d>
          </p:spPr>
        </p:pic>
      </p:grpSp>
      <p:sp>
        <p:nvSpPr>
          <p:cNvPr id="35" name="object 11">
            <a:extLst>
              <a:ext uri="{FF2B5EF4-FFF2-40B4-BE49-F238E27FC236}">
                <a16:creationId xmlns:a16="http://schemas.microsoft.com/office/drawing/2014/main" id="{A4456AD6-EC7B-41B9-86AC-40E78FE7D855}"/>
              </a:ext>
            </a:extLst>
          </p:cNvPr>
          <p:cNvSpPr txBox="1"/>
          <p:nvPr/>
        </p:nvSpPr>
        <p:spPr>
          <a:xfrm>
            <a:off x="1652588" y="2451100"/>
            <a:ext cx="779462" cy="385763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-7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2021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Avocados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36" name="object 12">
            <a:extLst>
              <a:ext uri="{FF2B5EF4-FFF2-40B4-BE49-F238E27FC236}">
                <a16:creationId xmlns:a16="http://schemas.microsoft.com/office/drawing/2014/main" id="{0D57BBA5-2CA3-4170-8F4B-F2332EDF3903}"/>
              </a:ext>
            </a:extLst>
          </p:cNvPr>
          <p:cNvSpPr txBox="1"/>
          <p:nvPr/>
        </p:nvSpPr>
        <p:spPr>
          <a:xfrm>
            <a:off x="3273425" y="2451100"/>
            <a:ext cx="1520825" cy="303213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-113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1.193.988.887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37" name="object 13">
            <a:extLst>
              <a:ext uri="{FF2B5EF4-FFF2-40B4-BE49-F238E27FC236}">
                <a16:creationId xmlns:a16="http://schemas.microsoft.com/office/drawing/2014/main" id="{C018D21B-B9A3-489B-9D16-484B893D851A}"/>
              </a:ext>
            </a:extLst>
          </p:cNvPr>
          <p:cNvSpPr txBox="1"/>
          <p:nvPr/>
        </p:nvSpPr>
        <p:spPr>
          <a:xfrm>
            <a:off x="5632450" y="2451100"/>
            <a:ext cx="1719263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1.000.158.254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38" name="object 14">
            <a:extLst>
              <a:ext uri="{FF2B5EF4-FFF2-40B4-BE49-F238E27FC236}">
                <a16:creationId xmlns:a16="http://schemas.microsoft.com/office/drawing/2014/main" id="{AE92F6A6-9A88-4C99-AC08-5E06C3A292E9}"/>
              </a:ext>
            </a:extLst>
          </p:cNvPr>
          <p:cNvSpPr txBox="1"/>
          <p:nvPr/>
        </p:nvSpPr>
        <p:spPr>
          <a:xfrm>
            <a:off x="7977188" y="2451100"/>
            <a:ext cx="1649412" cy="303213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-127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193.830.633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39" name="object 15">
            <a:extLst>
              <a:ext uri="{FF2B5EF4-FFF2-40B4-BE49-F238E27FC236}">
                <a16:creationId xmlns:a16="http://schemas.microsoft.com/office/drawing/2014/main" id="{275E7020-1E3F-4F3E-B100-A5151BC3E85F}"/>
              </a:ext>
            </a:extLst>
          </p:cNvPr>
          <p:cNvSpPr txBox="1"/>
          <p:nvPr/>
        </p:nvSpPr>
        <p:spPr>
          <a:xfrm>
            <a:off x="1612900" y="3289300"/>
            <a:ext cx="733425" cy="385763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2020</a:t>
            </a:r>
          </a:p>
        </p:txBody>
      </p:sp>
      <p:sp>
        <p:nvSpPr>
          <p:cNvPr id="40" name="object 16">
            <a:extLst>
              <a:ext uri="{FF2B5EF4-FFF2-40B4-BE49-F238E27FC236}">
                <a16:creationId xmlns:a16="http://schemas.microsoft.com/office/drawing/2014/main" id="{4B83ADD6-ED1C-4DF9-A040-1D95CA0EAA4D}"/>
              </a:ext>
            </a:extLst>
          </p:cNvPr>
          <p:cNvSpPr txBox="1"/>
          <p:nvPr/>
        </p:nvSpPr>
        <p:spPr>
          <a:xfrm>
            <a:off x="3025775" y="3289300"/>
            <a:ext cx="1677988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1.002.002.607</a:t>
            </a:r>
          </a:p>
        </p:txBody>
      </p:sp>
      <p:sp>
        <p:nvSpPr>
          <p:cNvPr id="41" name="object 17">
            <a:extLst>
              <a:ext uri="{FF2B5EF4-FFF2-40B4-BE49-F238E27FC236}">
                <a16:creationId xmlns:a16="http://schemas.microsoft.com/office/drawing/2014/main" id="{21E20551-0004-4ACD-9D12-B6642C364153}"/>
              </a:ext>
            </a:extLst>
          </p:cNvPr>
          <p:cNvSpPr txBox="1"/>
          <p:nvPr/>
        </p:nvSpPr>
        <p:spPr>
          <a:xfrm>
            <a:off x="5461000" y="3335338"/>
            <a:ext cx="1817688" cy="30321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917.839.740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42" name="object 18">
            <a:extLst>
              <a:ext uri="{FF2B5EF4-FFF2-40B4-BE49-F238E27FC236}">
                <a16:creationId xmlns:a16="http://schemas.microsoft.com/office/drawing/2014/main" id="{38A423FF-D175-4D4B-A1C3-13386D30B038}"/>
              </a:ext>
            </a:extLst>
          </p:cNvPr>
          <p:cNvSpPr txBox="1"/>
          <p:nvPr/>
        </p:nvSpPr>
        <p:spPr>
          <a:xfrm>
            <a:off x="8061325" y="3289300"/>
            <a:ext cx="1720850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-87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84.162.867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43" name="object 19">
            <a:extLst>
              <a:ext uri="{FF2B5EF4-FFF2-40B4-BE49-F238E27FC236}">
                <a16:creationId xmlns:a16="http://schemas.microsoft.com/office/drawing/2014/main" id="{BBCA8F2E-77A0-46DA-BC7D-9F025C3B01A6}"/>
              </a:ext>
            </a:extLst>
          </p:cNvPr>
          <p:cNvSpPr txBox="1"/>
          <p:nvPr/>
        </p:nvSpPr>
        <p:spPr>
          <a:xfrm>
            <a:off x="1349375" y="4059238"/>
            <a:ext cx="1676400" cy="38735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-13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VARIACION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Avocados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44" name="object 20">
            <a:extLst>
              <a:ext uri="{FF2B5EF4-FFF2-40B4-BE49-F238E27FC236}">
                <a16:creationId xmlns:a16="http://schemas.microsoft.com/office/drawing/2014/main" id="{8931522D-42BF-49BF-9CC2-3BFF24F2C462}"/>
              </a:ext>
            </a:extLst>
          </p:cNvPr>
          <p:cNvSpPr txBox="1"/>
          <p:nvPr/>
        </p:nvSpPr>
        <p:spPr>
          <a:xfrm>
            <a:off x="3403600" y="4144963"/>
            <a:ext cx="1676400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-207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191.986.280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45" name="object 21">
            <a:extLst>
              <a:ext uri="{FF2B5EF4-FFF2-40B4-BE49-F238E27FC236}">
                <a16:creationId xmlns:a16="http://schemas.microsoft.com/office/drawing/2014/main" id="{B2AE77D8-F9A1-47E7-BF34-1E4B4F8755BE}"/>
              </a:ext>
            </a:extLst>
          </p:cNvPr>
          <p:cNvSpPr txBox="1"/>
          <p:nvPr/>
        </p:nvSpPr>
        <p:spPr>
          <a:xfrm>
            <a:off x="5915025" y="4144963"/>
            <a:ext cx="1466850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82.318.514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46" name="object 22">
            <a:extLst>
              <a:ext uri="{FF2B5EF4-FFF2-40B4-BE49-F238E27FC236}">
                <a16:creationId xmlns:a16="http://schemas.microsoft.com/office/drawing/2014/main" id="{B5FA9683-84B4-4737-BD27-C4572C62F019}"/>
              </a:ext>
            </a:extLst>
          </p:cNvPr>
          <p:cNvSpPr txBox="1"/>
          <p:nvPr/>
        </p:nvSpPr>
        <p:spPr>
          <a:xfrm>
            <a:off x="7977188" y="4144963"/>
            <a:ext cx="1744662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-107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109.667.766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9233" name="object 23">
            <a:extLst>
              <a:ext uri="{FF2B5EF4-FFF2-40B4-BE49-F238E27FC236}">
                <a16:creationId xmlns:a16="http://schemas.microsoft.com/office/drawing/2014/main" id="{BEAD749F-3626-4A7A-9B11-E75F1B271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0" y="1265238"/>
            <a:ext cx="257175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7780" rIns="0" bIns="0">
            <a:spAutoFit/>
          </a:bodyPr>
          <a:lstStyle>
            <a:lvl1pPr marL="158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5875" marR="0" lvl="0" indent="0" algn="ctr" defTabSz="1217613" rtl="0" eaLnBrk="0" fontAlgn="base" latinLnBrk="0" hangingPunct="0">
              <a:lnSpc>
                <a:spcPct val="100000"/>
              </a:lnSpc>
              <a:spcBef>
                <a:spcPts val="138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2400" b="1" i="0" u="none" strike="noStrike" kern="1200" cap="none" spc="0" normalizeH="0" baseline="0" noProof="0">
                <a:ln>
                  <a:noFill/>
                </a:ln>
                <a:solidFill>
                  <a:srgbClr val="843C0C"/>
                </a:solidFill>
                <a:effectLst/>
                <a:uLnTx/>
                <a:uFillTx/>
                <a:latin typeface="Avocados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EXCENDENTE O  (DEFICIT) DEL  EJERCICIO</a:t>
            </a:r>
          </a:p>
        </p:txBody>
      </p:sp>
      <p:sp>
        <p:nvSpPr>
          <p:cNvPr id="48" name="object 24">
            <a:extLst>
              <a:ext uri="{FF2B5EF4-FFF2-40B4-BE49-F238E27FC236}">
                <a16:creationId xmlns:a16="http://schemas.microsoft.com/office/drawing/2014/main" id="{DEB07334-36C9-4C6E-A787-39B1AB94691B}"/>
              </a:ext>
            </a:extLst>
          </p:cNvPr>
          <p:cNvSpPr txBox="1"/>
          <p:nvPr/>
        </p:nvSpPr>
        <p:spPr>
          <a:xfrm>
            <a:off x="3436938" y="1535113"/>
            <a:ext cx="1855787" cy="509587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I</a:t>
            </a:r>
            <a:r>
              <a:rPr kumimoji="0" sz="3200" b="1" i="0" u="none" strike="noStrike" kern="0" cap="none" spc="-13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N</a:t>
            </a:r>
            <a:r>
              <a: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G</a:t>
            </a:r>
            <a:r>
              <a:rPr kumimoji="0" sz="3200" b="1" i="0" u="none" strike="noStrike" kern="0" cap="none" spc="-13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R</a:t>
            </a:r>
            <a:r>
              <a: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ESOS</a:t>
            </a:r>
          </a:p>
        </p:txBody>
      </p:sp>
      <p:sp>
        <p:nvSpPr>
          <p:cNvPr id="49" name="object 25">
            <a:extLst>
              <a:ext uri="{FF2B5EF4-FFF2-40B4-BE49-F238E27FC236}">
                <a16:creationId xmlns:a16="http://schemas.microsoft.com/office/drawing/2014/main" id="{DB72F3AA-AE72-4D22-BBAC-41FAF3E4D0AA}"/>
              </a:ext>
            </a:extLst>
          </p:cNvPr>
          <p:cNvSpPr txBox="1"/>
          <p:nvPr/>
        </p:nvSpPr>
        <p:spPr>
          <a:xfrm>
            <a:off x="5830888" y="1479550"/>
            <a:ext cx="1644650" cy="511175"/>
          </a:xfrm>
          <a:prstGeom prst="rect">
            <a:avLst/>
          </a:prstGeom>
        </p:spPr>
        <p:txBody>
          <a:bodyPr lIns="0" tIns="17780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G</a:t>
            </a:r>
            <a:r>
              <a:rPr kumimoji="0" sz="3200" b="1" i="0" u="none" strike="noStrike" kern="0" cap="none" spc="-6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A</a:t>
            </a:r>
            <a:r>
              <a: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S</a:t>
            </a:r>
            <a:r>
              <a:rPr kumimoji="0" sz="3200" b="1" i="0" u="none" strike="noStrike" kern="0" cap="none" spc="-13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T</a:t>
            </a:r>
            <a:r>
              <a: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OS</a:t>
            </a:r>
          </a:p>
        </p:txBody>
      </p:sp>
      <p:pic>
        <p:nvPicPr>
          <p:cNvPr id="50" name="object 26">
            <a:extLst>
              <a:ext uri="{FF2B5EF4-FFF2-40B4-BE49-F238E27FC236}">
                <a16:creationId xmlns:a16="http://schemas.microsoft.com/office/drawing/2014/main" id="{72058622-68DF-497F-B0AE-EAF655DF29E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2537" y="4728860"/>
            <a:ext cx="8563136" cy="633984"/>
          </a:xfrm>
          <a:prstGeom prst="rect">
            <a:avLst/>
          </a:prstGeom>
          <a:effectLst>
            <a:glow rad="12700">
              <a:schemeClr val="bg2">
                <a:lumMod val="20000"/>
                <a:lumOff val="80000"/>
                <a:alpha val="5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381000" stA="50000" endA="300" endPos="90000" dist="12700" dir="5400000" sy="-100000" algn="bl" rotWithShape="0"/>
          </a:effectLst>
          <a:scene3d>
            <a:camera prst="orthographicFront"/>
            <a:lightRig rig="twoPt" dir="t">
              <a:rot lat="0" lon="0" rev="4800000"/>
            </a:lightRig>
          </a:scene3d>
          <a:sp3d>
            <a:bevelT w="165100" prst="coolSlant"/>
            <a:bevelB w="107950"/>
          </a:sp3d>
        </p:spPr>
      </p:pic>
      <p:sp>
        <p:nvSpPr>
          <p:cNvPr id="51" name="object 27">
            <a:extLst>
              <a:ext uri="{FF2B5EF4-FFF2-40B4-BE49-F238E27FC236}">
                <a16:creationId xmlns:a16="http://schemas.microsoft.com/office/drawing/2014/main" id="{C0153946-9908-4CFC-BB20-440D40381805}"/>
              </a:ext>
            </a:extLst>
          </p:cNvPr>
          <p:cNvSpPr txBox="1"/>
          <p:nvPr/>
        </p:nvSpPr>
        <p:spPr>
          <a:xfrm>
            <a:off x="1328738" y="4884738"/>
            <a:ext cx="1944687" cy="38576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%</a:t>
            </a:r>
            <a:r>
              <a:rPr kumimoji="0" sz="2400" b="1" i="0" u="none" strike="noStrike" kern="0" cap="none" spc="-10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 </a:t>
            </a:r>
            <a:r>
              <a:rPr kumimoji="0" sz="2400" b="1" i="0" u="none" strike="noStrike" kern="0" cap="none" spc="-7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Avocados" pitchFamily="2" charset="0"/>
                <a:ea typeface="+mn-ea"/>
                <a:cs typeface="Arial"/>
                <a:sym typeface="Arial"/>
              </a:rPr>
              <a:t>VARIACION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Avocados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52" name="object 28">
            <a:extLst>
              <a:ext uri="{FF2B5EF4-FFF2-40B4-BE49-F238E27FC236}">
                <a16:creationId xmlns:a16="http://schemas.microsoft.com/office/drawing/2014/main" id="{3CFF8979-F3A0-4F38-9AF5-8F0ED6DCFE6D}"/>
              </a:ext>
            </a:extLst>
          </p:cNvPr>
          <p:cNvSpPr txBox="1"/>
          <p:nvPr/>
        </p:nvSpPr>
        <p:spPr>
          <a:xfrm>
            <a:off x="3670300" y="4970463"/>
            <a:ext cx="1038225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/>
                <a:sym typeface="Arial"/>
              </a:rPr>
              <a:t>19.16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53" name="object 29">
            <a:extLst>
              <a:ext uri="{FF2B5EF4-FFF2-40B4-BE49-F238E27FC236}">
                <a16:creationId xmlns:a16="http://schemas.microsoft.com/office/drawing/2014/main" id="{1C83C887-F4D3-441F-842D-C7C3DC177C54}"/>
              </a:ext>
            </a:extLst>
          </p:cNvPr>
          <p:cNvSpPr txBox="1"/>
          <p:nvPr/>
        </p:nvSpPr>
        <p:spPr>
          <a:xfrm>
            <a:off x="6245225" y="4970463"/>
            <a:ext cx="619125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8.97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  <p:sp>
        <p:nvSpPr>
          <p:cNvPr id="54" name="object 30">
            <a:extLst>
              <a:ext uri="{FF2B5EF4-FFF2-40B4-BE49-F238E27FC236}">
                <a16:creationId xmlns:a16="http://schemas.microsoft.com/office/drawing/2014/main" id="{96698B73-6D60-4F59-8261-1EE23FA5899D}"/>
              </a:ext>
            </a:extLst>
          </p:cNvPr>
          <p:cNvSpPr txBox="1"/>
          <p:nvPr/>
        </p:nvSpPr>
        <p:spPr>
          <a:xfrm>
            <a:off x="8207375" y="4970463"/>
            <a:ext cx="808038" cy="304800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867" b="1" i="0" u="none" strike="noStrike" kern="0" cap="none" spc="-93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Tahoma"/>
                <a:sym typeface="Arial"/>
              </a:rPr>
              <a:t>130.30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Tahoma"/>
              <a:sym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Imagen 2" descr="Texto&#10;&#10;Descripción generada automáticamente con confianza baja">
            <a:extLst>
              <a:ext uri="{FF2B5EF4-FFF2-40B4-BE49-F238E27FC236}">
                <a16:creationId xmlns:a16="http://schemas.microsoft.com/office/drawing/2014/main" id="{85E71009-CF1A-4CF1-878F-22E2E20AF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58738"/>
            <a:ext cx="1219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Imagen 26">
            <a:extLst>
              <a:ext uri="{FF2B5EF4-FFF2-40B4-BE49-F238E27FC236}">
                <a16:creationId xmlns:a16="http://schemas.microsoft.com/office/drawing/2014/main" id="{1F400FA6-B195-444B-977F-F031E71EC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2447925"/>
            <a:ext cx="23923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object 5">
            <a:extLst>
              <a:ext uri="{FF2B5EF4-FFF2-40B4-BE49-F238E27FC236}">
                <a16:creationId xmlns:a16="http://schemas.microsoft.com/office/drawing/2014/main" id="{7130360B-07D2-4D8E-A812-827B7E3904F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20209" y="479019"/>
            <a:ext cx="3920090" cy="620918"/>
          </a:xfr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spcFirstLastPara="1" lIns="0" tIns="16933" rIns="0" bIns="0" rtlCol="0" anchor="b">
            <a:spAutoFit/>
          </a:bodyPr>
          <a:lstStyle/>
          <a:p>
            <a:pPr marL="16933" algn="ctr">
              <a:spcBef>
                <a:spcPts val="133"/>
              </a:spcBef>
              <a:defRPr/>
            </a:pPr>
            <a:r>
              <a:rPr lang="es-CO" sz="4267" dirty="0">
                <a:solidFill>
                  <a:schemeClr val="accent3">
                    <a:lumMod val="50000"/>
                  </a:schemeClr>
                </a:solidFill>
                <a:latin typeface="Avocados" pitchFamily="2" charset="0"/>
              </a:rPr>
              <a:t>  </a:t>
            </a:r>
            <a:r>
              <a:rPr sz="4267" b="1" dirty="0">
                <a:solidFill>
                  <a:srgbClr val="002060"/>
                </a:solidFill>
                <a:latin typeface="Avocados" pitchFamily="2" charset="0"/>
              </a:rPr>
              <a:t>ING</a:t>
            </a:r>
            <a:r>
              <a:rPr sz="4267" b="1" spc="7" dirty="0">
                <a:solidFill>
                  <a:srgbClr val="002060"/>
                </a:solidFill>
                <a:latin typeface="Avocados" pitchFamily="2" charset="0"/>
              </a:rPr>
              <a:t>R</a:t>
            </a:r>
            <a:r>
              <a:rPr sz="4267" b="1" dirty="0">
                <a:solidFill>
                  <a:srgbClr val="002060"/>
                </a:solidFill>
                <a:latin typeface="Avocados" pitchFamily="2" charset="0"/>
              </a:rPr>
              <a:t>ESOS</a:t>
            </a:r>
          </a:p>
        </p:txBody>
      </p:sp>
      <p:sp>
        <p:nvSpPr>
          <p:cNvPr id="10247" name="object 22">
            <a:extLst>
              <a:ext uri="{FF2B5EF4-FFF2-40B4-BE49-F238E27FC236}">
                <a16:creationId xmlns:a16="http://schemas.microsoft.com/office/drawing/2014/main" id="{D4480D28-FCCB-47BA-A9E8-BD96C822C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88" y="2570163"/>
            <a:ext cx="2084387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6087" rIns="0" bIns="0">
            <a:spAutoFit/>
          </a:bodyPr>
          <a:lstStyle>
            <a:lvl1pPr marL="69850" indent="-539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69850" marR="0" lvl="0" indent="-53975" algn="l" defTabSz="1217613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2000" b="1" i="0" u="none" strike="noStrike" kern="1200" cap="none" spc="0" normalizeH="0" baseline="0" noProof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/>
                <a:ea typeface="+mn-ea"/>
                <a:cs typeface="Tahoma" panose="020B0604030504040204" pitchFamily="34" charset="0"/>
                <a:sym typeface="Arial" panose="020B0604020202020204" pitchFamily="34" charset="0"/>
              </a:rPr>
              <a:t>INGRESOS  FISCALES</a:t>
            </a:r>
            <a:endParaRPr kumimoji="0" lang="es-CO" altLang="es-CO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/>
              <a:ea typeface="+mn-ea"/>
              <a:cs typeface="Tahoma" panose="020B0604030504040204" pitchFamily="34" charset="0"/>
              <a:sym typeface="Arial" panose="020B0604020202020204" pitchFamily="34" charset="0"/>
            </a:endParaRPr>
          </a:p>
        </p:txBody>
      </p:sp>
      <p:pic>
        <p:nvPicPr>
          <p:cNvPr id="10248" name="object 23">
            <a:extLst>
              <a:ext uri="{FF2B5EF4-FFF2-40B4-BE49-F238E27FC236}">
                <a16:creationId xmlns:a16="http://schemas.microsoft.com/office/drawing/2014/main" id="{E9A956F8-36BB-4E0E-BB7D-9A12A6E1B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552825"/>
            <a:ext cx="23923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object 24">
            <a:extLst>
              <a:ext uri="{FF2B5EF4-FFF2-40B4-BE49-F238E27FC236}">
                <a16:creationId xmlns:a16="http://schemas.microsoft.com/office/drawing/2014/main" id="{13BE7B5E-F1BF-449F-87B4-FD67C93B5F3C}"/>
              </a:ext>
            </a:extLst>
          </p:cNvPr>
          <p:cNvSpPr txBox="1"/>
          <p:nvPr/>
        </p:nvSpPr>
        <p:spPr>
          <a:xfrm>
            <a:off x="1350963" y="3652838"/>
            <a:ext cx="2154237" cy="631825"/>
          </a:xfrm>
          <a:prstGeom prst="rect">
            <a:avLst/>
          </a:prstGeom>
        </p:spPr>
        <p:txBody>
          <a:bodyPr lIns="0" tIns="16087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-1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TRANSFERENCIAS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 pitchFamily="2" charset="0"/>
              <a:ea typeface="+mn-ea"/>
              <a:cs typeface="Tahoma"/>
              <a:sym typeface="Arial"/>
            </a:endParaRPr>
          </a:p>
          <a:p>
            <a:pPr marL="28786" marR="0" lvl="0" indent="0" algn="l" defTabSz="1219170" rtl="0" eaLnBrk="0" fontAlgn="base" latinLnBrk="0" hangingPunct="0">
              <a:lnSpc>
                <a:spcPct val="100000"/>
              </a:lnSpc>
              <a:spcBef>
                <a:spcPts val="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-6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Y </a:t>
            </a:r>
            <a:r>
              <a:rPr kumimoji="0" sz="2000" b="1" i="0" u="none" strike="noStrike" kern="0" cap="none" spc="-5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S</a:t>
            </a:r>
            <a:r>
              <a:rPr kumimoji="0" sz="2000" b="1" i="0" u="none" strike="noStrike" kern="0" cap="none" spc="7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U</a:t>
            </a:r>
            <a:r>
              <a:rPr kumimoji="0" sz="2000" b="1" i="0" u="none" strike="noStrike" kern="0" cap="none" spc="10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B</a:t>
            </a:r>
            <a:r>
              <a:rPr kumimoji="0" sz="2000" b="1" i="0" u="none" strike="noStrike" kern="0" cap="none" spc="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V</a:t>
            </a:r>
            <a:r>
              <a:rPr kumimoji="0" sz="2000" b="1" i="0" u="none" strike="noStrike" kern="0" cap="none" spc="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E</a:t>
            </a:r>
            <a:r>
              <a:rPr kumimoji="0" sz="2000" b="1" i="0" u="none" strike="noStrike" kern="0" cap="none" spc="3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N</a:t>
            </a:r>
            <a:r>
              <a:rPr kumimoji="0" sz="2000" b="1" i="0" u="none" strike="noStrike" kern="0" cap="none" spc="5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C</a:t>
            </a:r>
            <a:r>
              <a:rPr kumimoji="0" sz="2000" b="1" i="0" u="none" strike="noStrike" kern="0" cap="none" spc="-3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I</a:t>
            </a:r>
            <a:r>
              <a:rPr kumimoji="0" sz="2000" b="1" i="0" u="none" strike="noStrike" kern="0" cap="none" spc="8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O</a:t>
            </a:r>
            <a:r>
              <a:rPr kumimoji="0" sz="2000" b="1" i="0" u="none" strike="noStrike" kern="0" cap="none" spc="3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N</a:t>
            </a:r>
            <a:r>
              <a:rPr kumimoji="0" sz="2000" b="1" i="0" u="none" strike="noStrike" kern="0" cap="none" spc="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E</a:t>
            </a:r>
            <a:r>
              <a:rPr kumimoji="0" sz="20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S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 pitchFamily="2" charset="0"/>
              <a:ea typeface="+mn-ea"/>
              <a:cs typeface="Tahoma"/>
              <a:sym typeface="Arial"/>
            </a:endParaRPr>
          </a:p>
        </p:txBody>
      </p:sp>
      <p:pic>
        <p:nvPicPr>
          <p:cNvPr id="10250" name="object 25">
            <a:extLst>
              <a:ext uri="{FF2B5EF4-FFF2-40B4-BE49-F238E27FC236}">
                <a16:creationId xmlns:a16="http://schemas.microsoft.com/office/drawing/2014/main" id="{8F0E47DA-9BD7-4EA7-90A3-40E4A62BC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88" y="4581525"/>
            <a:ext cx="233997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object 26">
            <a:extLst>
              <a:ext uri="{FF2B5EF4-FFF2-40B4-BE49-F238E27FC236}">
                <a16:creationId xmlns:a16="http://schemas.microsoft.com/office/drawing/2014/main" id="{C0E63575-E78F-43F6-B257-5124422E7EC4}"/>
              </a:ext>
            </a:extLst>
          </p:cNvPr>
          <p:cNvSpPr txBox="1"/>
          <p:nvPr/>
        </p:nvSpPr>
        <p:spPr>
          <a:xfrm>
            <a:off x="1325563" y="4808538"/>
            <a:ext cx="2132012" cy="323850"/>
          </a:xfrm>
          <a:prstGeom prst="rect">
            <a:avLst/>
          </a:prstGeom>
        </p:spPr>
        <p:txBody>
          <a:bodyPr lIns="0" tIns="16087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10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O</a:t>
            </a:r>
            <a:r>
              <a:rPr kumimoji="0" sz="2000" b="1" i="0" u="none" strike="noStrike" kern="0" cap="none" spc="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TR</a:t>
            </a: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O</a:t>
            </a:r>
            <a:r>
              <a:rPr kumimoji="0" sz="20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S</a:t>
            </a:r>
            <a:r>
              <a:rPr kumimoji="0" sz="2000" b="1" i="0" u="none" strike="noStrike" kern="0" cap="none" spc="-1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 </a:t>
            </a:r>
            <a:r>
              <a:rPr kumimoji="0" sz="2000" b="1" i="0" u="none" strike="noStrike" kern="0" cap="none" spc="-3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I</a:t>
            </a:r>
            <a:r>
              <a:rPr kumimoji="0" sz="2000" b="1" i="0" u="none" strike="noStrike" kern="0" cap="none" spc="5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N</a:t>
            </a:r>
            <a:r>
              <a:rPr kumimoji="0" sz="2000" b="1" i="0" u="none" strike="noStrike" kern="0" cap="none" spc="2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G</a:t>
            </a:r>
            <a:r>
              <a:rPr kumimoji="0" sz="2000" b="1" i="0" u="none" strike="noStrike" kern="0" cap="none" spc="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R</a:t>
            </a:r>
            <a:r>
              <a:rPr kumimoji="0" sz="2000" b="1" i="0" u="none" strike="noStrike" kern="0" cap="none" spc="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E</a:t>
            </a:r>
            <a:r>
              <a:rPr kumimoji="0" sz="2000" b="1" i="0" u="none" strike="noStrike" kern="0" cap="none" spc="-5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S</a:t>
            </a:r>
            <a:r>
              <a:rPr kumimoji="0" sz="2000" b="1" i="0" u="none" strike="noStrike" kern="0" cap="none" spc="10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O</a:t>
            </a:r>
            <a:r>
              <a:rPr kumimoji="0" sz="20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vocados" pitchFamily="2" charset="0"/>
                <a:ea typeface="+mn-ea"/>
                <a:cs typeface="Tahoma"/>
                <a:sym typeface="Arial"/>
              </a:rPr>
              <a:t>S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 pitchFamily="2" charset="0"/>
              <a:ea typeface="+mn-ea"/>
              <a:cs typeface="Tahoma"/>
              <a:sym typeface="Arial"/>
            </a:endParaRPr>
          </a:p>
        </p:txBody>
      </p:sp>
      <p:sp>
        <p:nvSpPr>
          <p:cNvPr id="34" name="object 27">
            <a:extLst>
              <a:ext uri="{FF2B5EF4-FFF2-40B4-BE49-F238E27FC236}">
                <a16:creationId xmlns:a16="http://schemas.microsoft.com/office/drawing/2014/main" id="{7140F1F2-5235-4933-A64B-FE4F06000F35}"/>
              </a:ext>
            </a:extLst>
          </p:cNvPr>
          <p:cNvSpPr txBox="1"/>
          <p:nvPr/>
        </p:nvSpPr>
        <p:spPr>
          <a:xfrm>
            <a:off x="4219574" y="2079625"/>
            <a:ext cx="982663" cy="263525"/>
          </a:xfrm>
          <a:prstGeom prst="rect">
            <a:avLst/>
          </a:prstGeom>
        </p:spPr>
        <p:txBody>
          <a:bodyPr lIns="0" tIns="16087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16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2021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Patrick Hand" panose="020B0604020202020204" charset="0"/>
              <a:ea typeface="+mn-ea"/>
              <a:cs typeface="Tahoma"/>
              <a:sym typeface="Arial"/>
            </a:endParaRPr>
          </a:p>
        </p:txBody>
      </p:sp>
      <p:sp>
        <p:nvSpPr>
          <p:cNvPr id="35" name="object 28">
            <a:extLst>
              <a:ext uri="{FF2B5EF4-FFF2-40B4-BE49-F238E27FC236}">
                <a16:creationId xmlns:a16="http://schemas.microsoft.com/office/drawing/2014/main" id="{2D40BE5C-C73D-47C6-A6A0-B36F81C67A6D}"/>
              </a:ext>
            </a:extLst>
          </p:cNvPr>
          <p:cNvSpPr txBox="1"/>
          <p:nvPr/>
        </p:nvSpPr>
        <p:spPr>
          <a:xfrm>
            <a:off x="5711825" y="2079625"/>
            <a:ext cx="784225" cy="263525"/>
          </a:xfrm>
          <a:prstGeom prst="rect">
            <a:avLst/>
          </a:prstGeom>
        </p:spPr>
        <p:txBody>
          <a:bodyPr lIns="0" tIns="16087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6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2</a:t>
            </a:r>
            <a:r>
              <a:rPr kumimoji="0" sz="1600" b="1" i="0" u="none" strike="noStrike" kern="0" cap="none" spc="-53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0</a:t>
            </a:r>
            <a:r>
              <a:rPr kumimoji="0" sz="1600" b="1" i="0" u="none" strike="noStrike" kern="0" cap="none" spc="-8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2</a:t>
            </a:r>
            <a:r>
              <a:rPr kumimoji="0" sz="1600" b="1" i="0" u="none" strike="noStrike" kern="0" cap="none" spc="4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0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Patrick Hand" panose="020B0604020202020204" charset="0"/>
              <a:ea typeface="+mn-ea"/>
              <a:cs typeface="Tahoma"/>
              <a:sym typeface="Arial"/>
            </a:endParaRPr>
          </a:p>
        </p:txBody>
      </p:sp>
      <p:sp>
        <p:nvSpPr>
          <p:cNvPr id="36" name="object 29">
            <a:extLst>
              <a:ext uri="{FF2B5EF4-FFF2-40B4-BE49-F238E27FC236}">
                <a16:creationId xmlns:a16="http://schemas.microsoft.com/office/drawing/2014/main" id="{1A4E6EBD-E326-4869-8D40-143EF7801F53}"/>
              </a:ext>
            </a:extLst>
          </p:cNvPr>
          <p:cNvSpPr txBox="1"/>
          <p:nvPr/>
        </p:nvSpPr>
        <p:spPr>
          <a:xfrm>
            <a:off x="8619896" y="2039916"/>
            <a:ext cx="322768" cy="261938"/>
          </a:xfrm>
          <a:prstGeom prst="rect">
            <a:avLst/>
          </a:prstGeom>
        </p:spPr>
        <p:txBody>
          <a:bodyPr lIns="0" tIns="16087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2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%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Patrick Hand" panose="020B0604020202020204" charset="0"/>
              <a:ea typeface="+mn-ea"/>
              <a:cs typeface="Tahoma"/>
              <a:sym typeface="Arial"/>
            </a:endParaRPr>
          </a:p>
        </p:txBody>
      </p:sp>
      <p:grpSp>
        <p:nvGrpSpPr>
          <p:cNvPr id="10255" name="object 31">
            <a:extLst>
              <a:ext uri="{FF2B5EF4-FFF2-40B4-BE49-F238E27FC236}">
                <a16:creationId xmlns:a16="http://schemas.microsoft.com/office/drawing/2014/main" id="{DFCB9855-2C2B-40BD-BEED-2540904B68B3}"/>
              </a:ext>
            </a:extLst>
          </p:cNvPr>
          <p:cNvGrpSpPr>
            <a:grpSpLocks/>
          </p:cNvGrpSpPr>
          <p:nvPr/>
        </p:nvGrpSpPr>
        <p:grpSpPr bwMode="auto">
          <a:xfrm>
            <a:off x="3706813" y="2625725"/>
            <a:ext cx="6022975" cy="2762250"/>
            <a:chOff x="3713988" y="2005583"/>
            <a:chExt cx="4585704" cy="2071116"/>
          </a:xfrm>
        </p:grpSpPr>
        <p:pic>
          <p:nvPicPr>
            <p:cNvPr id="10269" name="object 32">
              <a:extLst>
                <a:ext uri="{FF2B5EF4-FFF2-40B4-BE49-F238E27FC236}">
                  <a16:creationId xmlns:a16="http://schemas.microsoft.com/office/drawing/2014/main" id="{57C9AF45-4E4B-4EBB-A9A6-62A14FC2B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3988" y="2005583"/>
              <a:ext cx="4585704" cy="477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0" name="object 33">
              <a:extLst>
                <a:ext uri="{FF2B5EF4-FFF2-40B4-BE49-F238E27FC236}">
                  <a16:creationId xmlns:a16="http://schemas.microsoft.com/office/drawing/2014/main" id="{88B621BE-BABA-48AF-81D3-723D6523E0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3988" y="2796539"/>
              <a:ext cx="4585704" cy="475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1" name="object 34">
              <a:extLst>
                <a:ext uri="{FF2B5EF4-FFF2-40B4-BE49-F238E27FC236}">
                  <a16:creationId xmlns:a16="http://schemas.microsoft.com/office/drawing/2014/main" id="{6D312FEE-2935-42BB-8060-5174F4E0B2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3800" y="3599687"/>
              <a:ext cx="4565892" cy="477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object 35">
            <a:extLst>
              <a:ext uri="{FF2B5EF4-FFF2-40B4-BE49-F238E27FC236}">
                <a16:creationId xmlns:a16="http://schemas.microsoft.com/office/drawing/2014/main" id="{1BD9248F-8908-4344-B29C-830DFA075BEB}"/>
              </a:ext>
            </a:extLst>
          </p:cNvPr>
          <p:cNvSpPr txBox="1"/>
          <p:nvPr/>
        </p:nvSpPr>
        <p:spPr>
          <a:xfrm>
            <a:off x="3656013" y="2814638"/>
            <a:ext cx="1535112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570.376.932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3" name="object 36">
            <a:extLst>
              <a:ext uri="{FF2B5EF4-FFF2-40B4-BE49-F238E27FC236}">
                <a16:creationId xmlns:a16="http://schemas.microsoft.com/office/drawing/2014/main" id="{59623494-46CD-4B72-8DAC-70FB3E2C4799}"/>
              </a:ext>
            </a:extLst>
          </p:cNvPr>
          <p:cNvSpPr txBox="1"/>
          <p:nvPr/>
        </p:nvSpPr>
        <p:spPr>
          <a:xfrm>
            <a:off x="5603875" y="2805113"/>
            <a:ext cx="1154113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427.283.401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4" name="object 37">
            <a:extLst>
              <a:ext uri="{FF2B5EF4-FFF2-40B4-BE49-F238E27FC236}">
                <a16:creationId xmlns:a16="http://schemas.microsoft.com/office/drawing/2014/main" id="{DBC4B8C3-3AC7-425A-88A6-8D8049C1C309}"/>
              </a:ext>
            </a:extLst>
          </p:cNvPr>
          <p:cNvSpPr txBox="1"/>
          <p:nvPr/>
        </p:nvSpPr>
        <p:spPr>
          <a:xfrm>
            <a:off x="7046913" y="2786063"/>
            <a:ext cx="1308100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143.093.531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5" name="object 38">
            <a:extLst>
              <a:ext uri="{FF2B5EF4-FFF2-40B4-BE49-F238E27FC236}">
                <a16:creationId xmlns:a16="http://schemas.microsoft.com/office/drawing/2014/main" id="{FD3AA259-4A29-45C8-AF51-EDC695A8BC2A}"/>
              </a:ext>
            </a:extLst>
          </p:cNvPr>
          <p:cNvSpPr txBox="1"/>
          <p:nvPr/>
        </p:nvSpPr>
        <p:spPr>
          <a:xfrm>
            <a:off x="8655050" y="2789238"/>
            <a:ext cx="774700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33.49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6" name="object 39">
            <a:extLst>
              <a:ext uri="{FF2B5EF4-FFF2-40B4-BE49-F238E27FC236}">
                <a16:creationId xmlns:a16="http://schemas.microsoft.com/office/drawing/2014/main" id="{3B029658-74D8-463C-8C3E-83D7F4A54CEC}"/>
              </a:ext>
            </a:extLst>
          </p:cNvPr>
          <p:cNvSpPr txBox="1"/>
          <p:nvPr/>
        </p:nvSpPr>
        <p:spPr>
          <a:xfrm>
            <a:off x="3667125" y="3865563"/>
            <a:ext cx="1535113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540.217.396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7" name="object 40">
            <a:extLst>
              <a:ext uri="{FF2B5EF4-FFF2-40B4-BE49-F238E27FC236}">
                <a16:creationId xmlns:a16="http://schemas.microsoft.com/office/drawing/2014/main" id="{4E6BDFC7-A869-4F6C-B3F8-1CDB1B34D290}"/>
              </a:ext>
            </a:extLst>
          </p:cNvPr>
          <p:cNvSpPr txBox="1"/>
          <p:nvPr/>
        </p:nvSpPr>
        <p:spPr>
          <a:xfrm>
            <a:off x="5427663" y="3865563"/>
            <a:ext cx="1330325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485.969.158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8" name="object 41">
            <a:extLst>
              <a:ext uri="{FF2B5EF4-FFF2-40B4-BE49-F238E27FC236}">
                <a16:creationId xmlns:a16="http://schemas.microsoft.com/office/drawing/2014/main" id="{27D475F0-0BA7-4273-8980-3222BDAEE410}"/>
              </a:ext>
            </a:extLst>
          </p:cNvPr>
          <p:cNvSpPr txBox="1"/>
          <p:nvPr/>
        </p:nvSpPr>
        <p:spPr>
          <a:xfrm>
            <a:off x="7038975" y="3865563"/>
            <a:ext cx="1116013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54.248.238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49" name="object 42">
            <a:extLst>
              <a:ext uri="{FF2B5EF4-FFF2-40B4-BE49-F238E27FC236}">
                <a16:creationId xmlns:a16="http://schemas.microsoft.com/office/drawing/2014/main" id="{8417B640-9733-461B-B059-22DDEC076B84}"/>
              </a:ext>
            </a:extLst>
          </p:cNvPr>
          <p:cNvSpPr txBox="1"/>
          <p:nvPr/>
        </p:nvSpPr>
        <p:spPr>
          <a:xfrm>
            <a:off x="8612188" y="3887788"/>
            <a:ext cx="658812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11.16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50" name="object 43">
            <a:extLst>
              <a:ext uri="{FF2B5EF4-FFF2-40B4-BE49-F238E27FC236}">
                <a16:creationId xmlns:a16="http://schemas.microsoft.com/office/drawing/2014/main" id="{0B2BAD34-7EC0-4B64-9DFC-3A11D64E32EF}"/>
              </a:ext>
            </a:extLst>
          </p:cNvPr>
          <p:cNvSpPr txBox="1"/>
          <p:nvPr/>
        </p:nvSpPr>
        <p:spPr>
          <a:xfrm>
            <a:off x="3814763" y="4945063"/>
            <a:ext cx="1387475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83.394.558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51" name="object 44">
            <a:extLst>
              <a:ext uri="{FF2B5EF4-FFF2-40B4-BE49-F238E27FC236}">
                <a16:creationId xmlns:a16="http://schemas.microsoft.com/office/drawing/2014/main" id="{330B6742-4552-432D-9BA0-0771406B89BA}"/>
              </a:ext>
            </a:extLst>
          </p:cNvPr>
          <p:cNvSpPr txBox="1"/>
          <p:nvPr/>
        </p:nvSpPr>
        <p:spPr>
          <a:xfrm>
            <a:off x="5514975" y="4927600"/>
            <a:ext cx="1041400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88.750.048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52" name="object 45">
            <a:extLst>
              <a:ext uri="{FF2B5EF4-FFF2-40B4-BE49-F238E27FC236}">
                <a16:creationId xmlns:a16="http://schemas.microsoft.com/office/drawing/2014/main" id="{713C3F85-F963-4341-9DB6-715ABD2CFD9C}"/>
              </a:ext>
            </a:extLst>
          </p:cNvPr>
          <p:cNvSpPr txBox="1"/>
          <p:nvPr/>
        </p:nvSpPr>
        <p:spPr>
          <a:xfrm>
            <a:off x="7032625" y="4953000"/>
            <a:ext cx="1166813" cy="26352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(</a:t>
            </a: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 5.355.489</a:t>
            </a:r>
            <a:r>
              <a:rPr kumimoji="0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)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53" name="object 46">
            <a:extLst>
              <a:ext uri="{FF2B5EF4-FFF2-40B4-BE49-F238E27FC236}">
                <a16:creationId xmlns:a16="http://schemas.microsoft.com/office/drawing/2014/main" id="{4ABC5E22-AF00-49FD-B3D1-C0FB21C90C73}"/>
              </a:ext>
            </a:extLst>
          </p:cNvPr>
          <p:cNvSpPr txBox="1"/>
          <p:nvPr/>
        </p:nvSpPr>
        <p:spPr>
          <a:xfrm>
            <a:off x="8723313" y="4951413"/>
            <a:ext cx="808037" cy="261937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-</a:t>
            </a:r>
            <a:r>
              <a:rPr kumimoji="0" lang="es-CO" sz="1600" b="1" i="0" u="none" strike="noStrike" kern="0" cap="none" spc="-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 6.03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30" name="object 29">
            <a:extLst>
              <a:ext uri="{FF2B5EF4-FFF2-40B4-BE49-F238E27FC236}">
                <a16:creationId xmlns:a16="http://schemas.microsoft.com/office/drawing/2014/main" id="{D5BD2605-2B1B-4284-8A69-497DA78723BD}"/>
              </a:ext>
            </a:extLst>
          </p:cNvPr>
          <p:cNvSpPr txBox="1"/>
          <p:nvPr/>
        </p:nvSpPr>
        <p:spPr>
          <a:xfrm>
            <a:off x="7262354" y="2023465"/>
            <a:ext cx="1104900" cy="261938"/>
          </a:xfrm>
          <a:prstGeom prst="rect">
            <a:avLst/>
          </a:prstGeom>
        </p:spPr>
        <p:txBody>
          <a:bodyPr lIns="0" tIns="16087" rIns="0" bIns="0">
            <a:spAutoFit/>
          </a:bodyPr>
          <a:lstStyle/>
          <a:p>
            <a:pPr marL="16933" marR="0" lvl="0" indent="0" algn="l" defTabSz="1219170" rtl="0" eaLnBrk="0" fontAlgn="base" latinLnBrk="0" hangingPunct="0">
              <a:lnSpc>
                <a:spcPct val="100000"/>
              </a:lnSpc>
              <a:spcBef>
                <a:spcPts val="127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2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V</a:t>
            </a:r>
            <a:r>
              <a:rPr kumimoji="0" sz="1600" b="1" i="0" u="none" strike="noStrike" kern="0" cap="none" spc="-67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ARI</a:t>
            </a:r>
            <a:r>
              <a:rPr kumimoji="0" sz="1600" b="1" i="0" u="none" strike="noStrike" kern="0" cap="none" spc="-10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A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C</a:t>
            </a:r>
            <a:r>
              <a:rPr kumimoji="0" sz="1600" b="1" i="0" u="none" strike="noStrike" kern="0" cap="none" spc="-10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I</a:t>
            </a:r>
            <a:r>
              <a:rPr kumimoji="0" sz="1600" b="1" i="0" u="none" strike="noStrike" kern="0" cap="none" spc="-20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O</a:t>
            </a:r>
            <a:r>
              <a:rPr kumimoji="0" sz="1600" b="1" i="0" u="none" strike="noStrike" kern="0" cap="none" spc="8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highlight>
                  <a:srgbClr val="00FF00"/>
                </a:highlight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Patrick Hand" panose="020B0604020202020204" charset="0"/>
              <a:ea typeface="+mn-ea"/>
              <a:cs typeface="Tahoma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n 2" descr="Texto&#10;&#10;Descripción generada automáticamente con confianza baja">
            <a:extLst>
              <a:ext uri="{FF2B5EF4-FFF2-40B4-BE49-F238E27FC236}">
                <a16:creationId xmlns:a16="http://schemas.microsoft.com/office/drawing/2014/main" id="{92528026-B019-4B33-9EAD-A1D0D7EE3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12188825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CuadroTexto 5">
            <a:extLst>
              <a:ext uri="{FF2B5EF4-FFF2-40B4-BE49-F238E27FC236}">
                <a16:creationId xmlns:a16="http://schemas.microsoft.com/office/drawing/2014/main" id="{D5B98F49-CDAA-4FD2-92BA-8D23869BD3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2563" y="2411413"/>
            <a:ext cx="7507287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s-CO" altLang="es-CO" sz="4000" b="1">
                <a:solidFill>
                  <a:srgbClr val="FFFFFF"/>
                </a:solidFill>
              </a:rPr>
              <a:t>DESARROLLO E IMPLEMENTACIÓN DEL PROGRAMA DE REACTIVACIÓN ECONÓMICA BUCARAMANGA PROGRESA EN EL MUNICIPIO DE BUCARAMANGA</a:t>
            </a:r>
            <a:endParaRPr lang="es-CO" altLang="es-CO" sz="4000">
              <a:solidFill>
                <a:srgbClr val="FFFFFF"/>
              </a:solidFill>
            </a:endParaRPr>
          </a:p>
        </p:txBody>
      </p:sp>
      <p:pic>
        <p:nvPicPr>
          <p:cNvPr id="13316" name="Picture 2" descr="Reunión corporativa. empleados personajes de dibujos animados que discuten  la estrategia comercial y planifican acciones adicionales. lluvia de ideas,  comunicación formal, ilustración del concepto de seminario | Vector Gratis">
            <a:extLst>
              <a:ext uri="{FF2B5EF4-FFF2-40B4-BE49-F238E27FC236}">
                <a16:creationId xmlns:a16="http://schemas.microsoft.com/office/drawing/2014/main" id="{DB9EDBD7-5147-4C80-8797-D82169054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3" y="2411413"/>
            <a:ext cx="32194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309DEDE-F3D7-489C-BD31-CF705B89DAD6}"/>
              </a:ext>
            </a:extLst>
          </p:cNvPr>
          <p:cNvSpPr txBox="1"/>
          <p:nvPr/>
        </p:nvSpPr>
        <p:spPr>
          <a:xfrm>
            <a:off x="3992563" y="742950"/>
            <a:ext cx="44989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O" sz="5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META 1 </a:t>
            </a:r>
            <a:r>
              <a:rPr lang="es-CO" sz="5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 Black"/>
              </a:rPr>
              <a:t>PDM</a:t>
            </a:r>
            <a:endParaRPr lang="es-CO" sz="5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 Black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D219B2FC-81C7-4553-BC84-AE7B92F72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1905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object 33">
            <a:extLst>
              <a:ext uri="{FF2B5EF4-FFF2-40B4-BE49-F238E27FC236}">
                <a16:creationId xmlns:a16="http://schemas.microsoft.com/office/drawing/2014/main" id="{79B7346B-2CFC-426A-9455-524C5748D3D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45462" y="3440665"/>
            <a:ext cx="5895623" cy="4820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contrasting" dir="t">
              <a:rot lat="0" lon="0" rev="5400000"/>
            </a:lightRig>
          </a:scene3d>
          <a:sp3d>
            <a:bevelT/>
          </a:sp3d>
        </p:spPr>
      </p:pic>
      <p:pic>
        <p:nvPicPr>
          <p:cNvPr id="31" name="object 33">
            <a:extLst>
              <a:ext uri="{FF2B5EF4-FFF2-40B4-BE49-F238E27FC236}">
                <a16:creationId xmlns:a16="http://schemas.microsoft.com/office/drawing/2014/main" id="{2E1C2A1B-7DD4-4CC9-AADF-D822C7D92B9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46598" y="2845026"/>
            <a:ext cx="5908861" cy="5108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contrasting" dir="t">
              <a:rot lat="0" lon="0" rev="5400000"/>
            </a:lightRig>
          </a:scene3d>
          <a:sp3d>
            <a:bevelT/>
          </a:sp3d>
        </p:spPr>
      </p:pic>
      <p:sp>
        <p:nvSpPr>
          <p:cNvPr id="32" name="object 10">
            <a:extLst>
              <a:ext uri="{FF2B5EF4-FFF2-40B4-BE49-F238E27FC236}">
                <a16:creationId xmlns:a16="http://schemas.microsoft.com/office/drawing/2014/main" id="{4714C25C-999D-4194-AFAF-8D33489A0DFD}"/>
              </a:ext>
            </a:extLst>
          </p:cNvPr>
          <p:cNvSpPr txBox="1"/>
          <p:nvPr/>
        </p:nvSpPr>
        <p:spPr>
          <a:xfrm>
            <a:off x="4113213" y="3006725"/>
            <a:ext cx="1412875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71.682.240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33" name="object 12">
            <a:extLst>
              <a:ext uri="{FF2B5EF4-FFF2-40B4-BE49-F238E27FC236}">
                <a16:creationId xmlns:a16="http://schemas.microsoft.com/office/drawing/2014/main" id="{883D6F0F-4C0C-4CE2-A185-13A6B379D1F3}"/>
              </a:ext>
            </a:extLst>
          </p:cNvPr>
          <p:cNvSpPr txBox="1"/>
          <p:nvPr/>
        </p:nvSpPr>
        <p:spPr>
          <a:xfrm>
            <a:off x="4406900" y="3589338"/>
            <a:ext cx="1127125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117.786.500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34" name="object 13">
            <a:extLst>
              <a:ext uri="{FF2B5EF4-FFF2-40B4-BE49-F238E27FC236}">
                <a16:creationId xmlns:a16="http://schemas.microsoft.com/office/drawing/2014/main" id="{B2D3543F-3BC5-4E2F-966B-75591028D8F7}"/>
              </a:ext>
            </a:extLst>
          </p:cNvPr>
          <p:cNvSpPr txBox="1"/>
          <p:nvPr/>
        </p:nvSpPr>
        <p:spPr>
          <a:xfrm>
            <a:off x="8977313" y="2970213"/>
            <a:ext cx="987425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- 14,35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35" name="object 18">
            <a:extLst>
              <a:ext uri="{FF2B5EF4-FFF2-40B4-BE49-F238E27FC236}">
                <a16:creationId xmlns:a16="http://schemas.microsoft.com/office/drawing/2014/main" id="{84F66D3F-6FC2-44CF-998D-1493995D9E63}"/>
              </a:ext>
            </a:extLst>
          </p:cNvPr>
          <p:cNvSpPr txBox="1"/>
          <p:nvPr/>
        </p:nvSpPr>
        <p:spPr>
          <a:xfrm>
            <a:off x="5797550" y="2982913"/>
            <a:ext cx="1379538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83.687.785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36" name="object 19">
            <a:extLst>
              <a:ext uri="{FF2B5EF4-FFF2-40B4-BE49-F238E27FC236}">
                <a16:creationId xmlns:a16="http://schemas.microsoft.com/office/drawing/2014/main" id="{7D6B5934-01F9-47F4-AF8C-800BD743C088}"/>
              </a:ext>
            </a:extLst>
          </p:cNvPr>
          <p:cNvSpPr txBox="1"/>
          <p:nvPr/>
        </p:nvSpPr>
        <p:spPr>
          <a:xfrm>
            <a:off x="7339013" y="2979738"/>
            <a:ext cx="1417637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- 12.005.545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1274" name="object 28">
            <a:extLst>
              <a:ext uri="{FF2B5EF4-FFF2-40B4-BE49-F238E27FC236}">
                <a16:creationId xmlns:a16="http://schemas.microsoft.com/office/drawing/2014/main" id="{4CD99061-993E-41AC-B825-458E7B836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613" y="2390775"/>
            <a:ext cx="32004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7780" rIns="0" bIns="0">
            <a:spAutoFit/>
          </a:bodyPr>
          <a:lstStyle>
            <a:lvl1pPr marL="158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5875" marR="0" lvl="0" indent="0" algn="r" defTabSz="1217613" rtl="0" eaLnBrk="0" fontAlgn="base" latinLnBrk="0" hangingPunct="0">
              <a:lnSpc>
                <a:spcPct val="100000"/>
              </a:lnSpc>
              <a:spcBef>
                <a:spcPts val="138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8B2C0A"/>
                </a:solidFill>
                <a:effectLst/>
                <a:uLnTx/>
                <a:uFillTx/>
                <a:latin typeface="Patrick Hand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Gastos Administraci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8B2C0A"/>
                </a:solidFill>
                <a:effectLst/>
                <a:uLnTx/>
                <a:uFillTx/>
                <a:latin typeface="Patrick Hand"/>
                <a:ea typeface="+mn-ea"/>
                <a:cs typeface="Calibri" panose="020F0502020204030204" pitchFamily="34" charset="0"/>
                <a:sym typeface="Arial" panose="020B0604020202020204" pitchFamily="34" charset="0"/>
              </a:rPr>
              <a:t>ó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8B2C0A"/>
                </a:solidFill>
                <a:effectLst/>
                <a:uLnTx/>
                <a:uFillTx/>
                <a:latin typeface="Patrick Hand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 y  de Operaci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8B2C0A"/>
                </a:solidFill>
                <a:effectLst/>
                <a:uLnTx/>
                <a:uFillTx/>
                <a:latin typeface="Patrick Hand"/>
                <a:ea typeface="+mn-ea"/>
                <a:cs typeface="Calibri" panose="020F0502020204030204" pitchFamily="34" charset="0"/>
                <a:sym typeface="Arial" panose="020B0604020202020204" pitchFamily="34" charset="0"/>
              </a:rPr>
              <a:t>ó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8B2C0A"/>
                </a:solidFill>
                <a:effectLst/>
                <a:uLnTx/>
                <a:uFillTx/>
                <a:latin typeface="Patrick Hand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</a:t>
            </a:r>
          </a:p>
        </p:txBody>
      </p:sp>
      <p:sp>
        <p:nvSpPr>
          <p:cNvPr id="11275" name="object 29">
            <a:extLst>
              <a:ext uri="{FF2B5EF4-FFF2-40B4-BE49-F238E27FC236}">
                <a16:creationId xmlns:a16="http://schemas.microsoft.com/office/drawing/2014/main" id="{80EE042E-67D1-4B4F-A940-AD99636FA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914650"/>
            <a:ext cx="373697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5240" rIns="0" bIns="0">
            <a:spAutoFit/>
          </a:bodyPr>
          <a:lstStyle>
            <a:lvl1pPr marL="158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74738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4738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47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47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47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747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747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747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747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5875" marR="0" lvl="0" indent="0" algn="r" defTabSz="1217613" rtl="0" eaLnBrk="0" fontAlgn="base" latinLnBrk="0" hangingPunct="0">
              <a:lnSpc>
                <a:spcPct val="101000"/>
              </a:lnSpc>
              <a:spcBef>
                <a:spcPts val="125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>
                <a:tab pos="1074738" algn="l"/>
              </a:tabLst>
              <a:defRPr/>
            </a:pP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D1420F"/>
                </a:solidFill>
                <a:effectLst/>
                <a:uLnTx/>
                <a:uFillTx/>
                <a:latin typeface="Patrick Hand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Deterioro, depreciaci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D1420F"/>
                </a:solidFill>
                <a:effectLst/>
                <a:uLnTx/>
                <a:uFillTx/>
                <a:latin typeface="Patrick Hand"/>
                <a:ea typeface="+mn-ea"/>
                <a:cs typeface="Calibri" panose="020F0502020204030204" pitchFamily="34" charset="0"/>
                <a:sym typeface="Arial" panose="020B0604020202020204" pitchFamily="34" charset="0"/>
              </a:rPr>
              <a:t>ó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D1420F"/>
                </a:solidFill>
                <a:effectLst/>
                <a:uLnTx/>
                <a:uFillTx/>
                <a:latin typeface="Patrick Hand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n,  amortizaci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D1420F"/>
                </a:solidFill>
                <a:effectLst/>
                <a:uLnTx/>
                <a:uFillTx/>
                <a:latin typeface="Patrick Hand"/>
                <a:ea typeface="+mn-ea"/>
                <a:cs typeface="Calibri" panose="020F0502020204030204" pitchFamily="34" charset="0"/>
                <a:sym typeface="Arial" panose="020B0604020202020204" pitchFamily="34" charset="0"/>
              </a:rPr>
              <a:t>ó</a:t>
            </a: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D1420F"/>
                </a:solidFill>
                <a:effectLst/>
                <a:uLnTx/>
                <a:uFillTx/>
                <a:latin typeface="Patrick Hand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 y  provisiones</a:t>
            </a:r>
          </a:p>
        </p:txBody>
      </p:sp>
      <p:sp>
        <p:nvSpPr>
          <p:cNvPr id="39" name="object 30">
            <a:extLst>
              <a:ext uri="{FF2B5EF4-FFF2-40B4-BE49-F238E27FC236}">
                <a16:creationId xmlns:a16="http://schemas.microsoft.com/office/drawing/2014/main" id="{A162D087-9DAD-4B37-8B36-DC4DD9D2D26E}"/>
              </a:ext>
            </a:extLst>
          </p:cNvPr>
          <p:cNvSpPr txBox="1"/>
          <p:nvPr/>
        </p:nvSpPr>
        <p:spPr>
          <a:xfrm>
            <a:off x="1789113" y="4160838"/>
            <a:ext cx="1822450" cy="233362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Gasto</a:t>
            </a:r>
            <a:r>
              <a:rPr kumimoji="0" sz="1400" b="1" i="0" u="none" strike="noStrike" kern="0" cap="none" spc="-87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P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Calibri"/>
                <a:sym typeface="Arial"/>
              </a:rPr>
              <a:t>ú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blico</a:t>
            </a:r>
            <a:r>
              <a:rPr kumimoji="0" sz="1400" b="1" i="0" u="none" strike="noStrike" kern="0" cap="none" spc="-67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 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Social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sp>
        <p:nvSpPr>
          <p:cNvPr id="11277" name="object 31">
            <a:extLst>
              <a:ext uri="{FF2B5EF4-FFF2-40B4-BE49-F238E27FC236}">
                <a16:creationId xmlns:a16="http://schemas.microsoft.com/office/drawing/2014/main" id="{A343D9F2-A88A-4078-BC08-F0E17B6BE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563" y="4667250"/>
            <a:ext cx="2582862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6933" rIns="0" bIns="0">
            <a:spAutoFit/>
          </a:bodyPr>
          <a:lstStyle>
            <a:lvl1pPr marL="15875"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5875" marR="0" lvl="0" indent="0" algn="l" defTabSz="1217613" rtl="0" eaLnBrk="0" fontAlgn="base" latinLnBrk="0" hangingPunct="0">
              <a:lnSpc>
                <a:spcPct val="100000"/>
              </a:lnSpc>
              <a:spcBef>
                <a:spcPts val="138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altLang="es-CO" sz="1400" b="1" i="0" u="none" strike="noStrike" kern="1200" cap="none" spc="0" normalizeH="0" baseline="0" noProof="0">
                <a:ln>
                  <a:noFill/>
                </a:ln>
                <a:solidFill>
                  <a:srgbClr val="2B2C33"/>
                </a:solidFill>
                <a:effectLst/>
                <a:uLnTx/>
                <a:uFillTx/>
                <a:latin typeface="Patrick Hand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Operaciones  Institucionales</a:t>
            </a:r>
          </a:p>
        </p:txBody>
      </p:sp>
      <p:sp>
        <p:nvSpPr>
          <p:cNvPr id="41" name="object 32">
            <a:extLst>
              <a:ext uri="{FF2B5EF4-FFF2-40B4-BE49-F238E27FC236}">
                <a16:creationId xmlns:a16="http://schemas.microsoft.com/office/drawing/2014/main" id="{C5798AD7-E0B7-4D0A-AD00-68433FA0245E}"/>
              </a:ext>
            </a:extLst>
          </p:cNvPr>
          <p:cNvSpPr txBox="1"/>
          <p:nvPr/>
        </p:nvSpPr>
        <p:spPr>
          <a:xfrm>
            <a:off x="2411413" y="5189538"/>
            <a:ext cx="1309687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39B5D8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Ot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39B5D8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ro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39B5D8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s</a:t>
            </a:r>
            <a:r>
              <a:rPr kumimoji="0" sz="1400" b="1" i="0" u="none" strike="noStrike" kern="0" cap="none" spc="-40" normalizeH="0" baseline="0" noProof="0" dirty="0">
                <a:ln>
                  <a:noFill/>
                </a:ln>
                <a:solidFill>
                  <a:srgbClr val="39B5D8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39B5D8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g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rgbClr val="39B5D8">
                    <a:lumMod val="7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astos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39B5D8">
                  <a:lumMod val="75000"/>
                </a:srgbClr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pic>
        <p:nvPicPr>
          <p:cNvPr id="42" name="object 33">
            <a:extLst>
              <a:ext uri="{FF2B5EF4-FFF2-40B4-BE49-F238E27FC236}">
                <a16:creationId xmlns:a16="http://schemas.microsoft.com/office/drawing/2014/main" id="{5FB7D3C3-70D5-49D6-BAB4-0FB58997527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46598" y="4038426"/>
            <a:ext cx="5908861" cy="5251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contrasting" dir="t">
              <a:rot lat="0" lon="0" rev="5400000"/>
            </a:lightRig>
          </a:scene3d>
          <a:sp3d>
            <a:bevelT/>
          </a:sp3d>
        </p:spPr>
      </p:pic>
      <p:sp>
        <p:nvSpPr>
          <p:cNvPr id="43" name="object 10">
            <a:extLst>
              <a:ext uri="{FF2B5EF4-FFF2-40B4-BE49-F238E27FC236}">
                <a16:creationId xmlns:a16="http://schemas.microsoft.com/office/drawing/2014/main" id="{6C2C4DE7-F5C5-43E3-8CBB-C356A5E6C9A3}"/>
              </a:ext>
            </a:extLst>
          </p:cNvPr>
          <p:cNvSpPr txBox="1"/>
          <p:nvPr/>
        </p:nvSpPr>
        <p:spPr>
          <a:xfrm>
            <a:off x="4135438" y="4151313"/>
            <a:ext cx="1370012" cy="233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265.641.521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44" name="object 13">
            <a:extLst>
              <a:ext uri="{FF2B5EF4-FFF2-40B4-BE49-F238E27FC236}">
                <a16:creationId xmlns:a16="http://schemas.microsoft.com/office/drawing/2014/main" id="{0F520559-820B-415C-810B-0679AAB9E7F1}"/>
              </a:ext>
            </a:extLst>
          </p:cNvPr>
          <p:cNvSpPr txBox="1"/>
          <p:nvPr/>
        </p:nvSpPr>
        <p:spPr>
          <a:xfrm>
            <a:off x="8977313" y="4143375"/>
            <a:ext cx="1087437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6.16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45" name="object 18">
            <a:extLst>
              <a:ext uri="{FF2B5EF4-FFF2-40B4-BE49-F238E27FC236}">
                <a16:creationId xmlns:a16="http://schemas.microsoft.com/office/drawing/2014/main" id="{78524063-4A0D-4409-A4C5-CC69E3E80326}"/>
              </a:ext>
            </a:extLst>
          </p:cNvPr>
          <p:cNvSpPr txBox="1"/>
          <p:nvPr/>
        </p:nvSpPr>
        <p:spPr>
          <a:xfrm>
            <a:off x="5637213" y="4194175"/>
            <a:ext cx="1525587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250.225.832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46" name="object 19">
            <a:extLst>
              <a:ext uri="{FF2B5EF4-FFF2-40B4-BE49-F238E27FC236}">
                <a16:creationId xmlns:a16="http://schemas.microsoft.com/office/drawing/2014/main" id="{997559C1-8104-4C83-884E-AB2850FBE6F7}"/>
              </a:ext>
            </a:extLst>
          </p:cNvPr>
          <p:cNvSpPr txBox="1"/>
          <p:nvPr/>
        </p:nvSpPr>
        <p:spPr>
          <a:xfrm>
            <a:off x="7732713" y="4162425"/>
            <a:ext cx="1023937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15.415.689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pic>
        <p:nvPicPr>
          <p:cNvPr id="47" name="object 33">
            <a:extLst>
              <a:ext uri="{FF2B5EF4-FFF2-40B4-BE49-F238E27FC236}">
                <a16:creationId xmlns:a16="http://schemas.microsoft.com/office/drawing/2014/main" id="{C8B2E0F0-BDA0-496F-A4D6-228D183B371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56548" y="4638116"/>
            <a:ext cx="5908861" cy="4274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contrasting" dir="t">
              <a:rot lat="0" lon="0" rev="5400000"/>
            </a:lightRig>
          </a:scene3d>
          <a:sp3d>
            <a:bevelT/>
          </a:sp3d>
        </p:spPr>
      </p:pic>
      <p:sp>
        <p:nvSpPr>
          <p:cNvPr id="48" name="object 10">
            <a:extLst>
              <a:ext uri="{FF2B5EF4-FFF2-40B4-BE49-F238E27FC236}">
                <a16:creationId xmlns:a16="http://schemas.microsoft.com/office/drawing/2014/main" id="{2A870E1B-02FC-49BA-A7A3-CC33A8EAF002}"/>
              </a:ext>
            </a:extLst>
          </p:cNvPr>
          <p:cNvSpPr txBox="1"/>
          <p:nvPr/>
        </p:nvSpPr>
        <p:spPr>
          <a:xfrm>
            <a:off x="4144963" y="4751388"/>
            <a:ext cx="1371600" cy="233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27.490.216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49" name="object 13">
            <a:extLst>
              <a:ext uri="{FF2B5EF4-FFF2-40B4-BE49-F238E27FC236}">
                <a16:creationId xmlns:a16="http://schemas.microsoft.com/office/drawing/2014/main" id="{CB8D6B77-820B-4DF8-9631-32AE40444849}"/>
              </a:ext>
            </a:extLst>
          </p:cNvPr>
          <p:cNvSpPr txBox="1"/>
          <p:nvPr/>
        </p:nvSpPr>
        <p:spPr>
          <a:xfrm>
            <a:off x="8861425" y="4660900"/>
            <a:ext cx="1138238" cy="233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-4.09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0" name="object 18">
            <a:extLst>
              <a:ext uri="{FF2B5EF4-FFF2-40B4-BE49-F238E27FC236}">
                <a16:creationId xmlns:a16="http://schemas.microsoft.com/office/drawing/2014/main" id="{6BF782DA-A712-4175-BF69-96B7301BE4EC}"/>
              </a:ext>
            </a:extLst>
          </p:cNvPr>
          <p:cNvSpPr txBox="1"/>
          <p:nvPr/>
        </p:nvSpPr>
        <p:spPr>
          <a:xfrm>
            <a:off x="6115050" y="4708525"/>
            <a:ext cx="1047750" cy="233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28.662.581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1" name="object 19">
            <a:extLst>
              <a:ext uri="{FF2B5EF4-FFF2-40B4-BE49-F238E27FC236}">
                <a16:creationId xmlns:a16="http://schemas.microsoft.com/office/drawing/2014/main" id="{FCE0EF5C-8238-45CD-BC10-D1B83391F0C7}"/>
              </a:ext>
            </a:extLst>
          </p:cNvPr>
          <p:cNvSpPr txBox="1"/>
          <p:nvPr/>
        </p:nvSpPr>
        <p:spPr>
          <a:xfrm>
            <a:off x="7808913" y="4664075"/>
            <a:ext cx="889000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- 1.172.365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pic>
        <p:nvPicPr>
          <p:cNvPr id="52" name="object 33">
            <a:extLst>
              <a:ext uri="{FF2B5EF4-FFF2-40B4-BE49-F238E27FC236}">
                <a16:creationId xmlns:a16="http://schemas.microsoft.com/office/drawing/2014/main" id="{466DF1D6-810F-431E-BCB9-C3CE70447C5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90672" y="5124103"/>
            <a:ext cx="5908861" cy="4315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contrasting" dir="t">
              <a:rot lat="0" lon="0" rev="5400000"/>
            </a:lightRig>
          </a:scene3d>
          <a:sp3d>
            <a:bevelT/>
          </a:sp3d>
        </p:spPr>
      </p:pic>
      <p:sp>
        <p:nvSpPr>
          <p:cNvPr id="53" name="object 10">
            <a:extLst>
              <a:ext uri="{FF2B5EF4-FFF2-40B4-BE49-F238E27FC236}">
                <a16:creationId xmlns:a16="http://schemas.microsoft.com/office/drawing/2014/main" id="{DF24730C-49AF-411E-BD4F-3FCAA7EC8B7D}"/>
              </a:ext>
            </a:extLst>
          </p:cNvPr>
          <p:cNvSpPr txBox="1"/>
          <p:nvPr/>
        </p:nvSpPr>
        <p:spPr>
          <a:xfrm>
            <a:off x="4343400" y="5194300"/>
            <a:ext cx="1160463" cy="233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77.664.267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4" name="object 13">
            <a:extLst>
              <a:ext uri="{FF2B5EF4-FFF2-40B4-BE49-F238E27FC236}">
                <a16:creationId xmlns:a16="http://schemas.microsoft.com/office/drawing/2014/main" id="{1F499327-2F96-4A52-A06A-0A2F8256D002}"/>
              </a:ext>
            </a:extLst>
          </p:cNvPr>
          <p:cNvSpPr txBox="1"/>
          <p:nvPr/>
        </p:nvSpPr>
        <p:spPr>
          <a:xfrm>
            <a:off x="8656638" y="5186363"/>
            <a:ext cx="1522412" cy="233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  54,85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5" name="object 18">
            <a:extLst>
              <a:ext uri="{FF2B5EF4-FFF2-40B4-BE49-F238E27FC236}">
                <a16:creationId xmlns:a16="http://schemas.microsoft.com/office/drawing/2014/main" id="{1522CD67-DB94-4E0E-AA7D-7CB7AEB87B93}"/>
              </a:ext>
            </a:extLst>
          </p:cNvPr>
          <p:cNvSpPr txBox="1"/>
          <p:nvPr/>
        </p:nvSpPr>
        <p:spPr>
          <a:xfrm>
            <a:off x="5583238" y="5175250"/>
            <a:ext cx="1527175" cy="233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50.155.331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6" name="object 19">
            <a:extLst>
              <a:ext uri="{FF2B5EF4-FFF2-40B4-BE49-F238E27FC236}">
                <a16:creationId xmlns:a16="http://schemas.microsoft.com/office/drawing/2014/main" id="{74DEE472-4971-4819-8739-83D825510498}"/>
              </a:ext>
            </a:extLst>
          </p:cNvPr>
          <p:cNvSpPr txBox="1"/>
          <p:nvPr/>
        </p:nvSpPr>
        <p:spPr>
          <a:xfrm>
            <a:off x="7894638" y="5183188"/>
            <a:ext cx="876300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27.508.936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7" name="object 30">
            <a:extLst>
              <a:ext uri="{FF2B5EF4-FFF2-40B4-BE49-F238E27FC236}">
                <a16:creationId xmlns:a16="http://schemas.microsoft.com/office/drawing/2014/main" id="{1F84598A-C12A-48E0-AFCD-CFDF31F5AFEC}"/>
              </a:ext>
            </a:extLst>
          </p:cNvPr>
          <p:cNvSpPr txBox="1"/>
          <p:nvPr/>
        </p:nvSpPr>
        <p:spPr>
          <a:xfrm>
            <a:off x="715963" y="3567113"/>
            <a:ext cx="3076575" cy="231775"/>
          </a:xfrm>
          <a:prstGeom prst="rect">
            <a:avLst/>
          </a:prstGeom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FFE599">
                    <a:lumMod val="25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rPr>
              <a:t>Transferencias y Subvenciones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FFE599">
                  <a:lumMod val="25000"/>
                </a:srgbClr>
              </a:solidFill>
              <a:effectLst/>
              <a:uLnTx/>
              <a:uFillTx/>
              <a:latin typeface="Patrick Hand" panose="020B0604020202020204" charset="0"/>
              <a:ea typeface="+mn-ea"/>
              <a:cs typeface="Arial"/>
              <a:sym typeface="Arial"/>
            </a:endParaRPr>
          </a:p>
        </p:txBody>
      </p:sp>
      <p:pic>
        <p:nvPicPr>
          <p:cNvPr id="58" name="object 33">
            <a:extLst>
              <a:ext uri="{FF2B5EF4-FFF2-40B4-BE49-F238E27FC236}">
                <a16:creationId xmlns:a16="http://schemas.microsoft.com/office/drawing/2014/main" id="{89C70081-B3C4-461A-A084-C472C143B6B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46598" y="2290340"/>
            <a:ext cx="5908861" cy="4818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contrasting" dir="t">
              <a:rot lat="0" lon="0" rev="5400000"/>
            </a:lightRig>
          </a:scene3d>
          <a:sp3d>
            <a:bevelT/>
          </a:sp3d>
        </p:spPr>
      </p:pic>
      <p:sp>
        <p:nvSpPr>
          <p:cNvPr id="59" name="object 10">
            <a:extLst>
              <a:ext uri="{FF2B5EF4-FFF2-40B4-BE49-F238E27FC236}">
                <a16:creationId xmlns:a16="http://schemas.microsoft.com/office/drawing/2014/main" id="{76637B04-B23B-4EFF-B45D-2E187EBC3877}"/>
              </a:ext>
            </a:extLst>
          </p:cNvPr>
          <p:cNvSpPr txBox="1"/>
          <p:nvPr/>
        </p:nvSpPr>
        <p:spPr>
          <a:xfrm>
            <a:off x="4148138" y="2432050"/>
            <a:ext cx="1403350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439.893.510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60" name="object 13">
            <a:extLst>
              <a:ext uri="{FF2B5EF4-FFF2-40B4-BE49-F238E27FC236}">
                <a16:creationId xmlns:a16="http://schemas.microsoft.com/office/drawing/2014/main" id="{53E4A846-DACF-4D79-A150-50B51CDA6FAC}"/>
              </a:ext>
            </a:extLst>
          </p:cNvPr>
          <p:cNvSpPr txBox="1"/>
          <p:nvPr/>
        </p:nvSpPr>
        <p:spPr>
          <a:xfrm>
            <a:off x="9078913" y="2403475"/>
            <a:ext cx="920750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11.71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61" name="object 18">
            <a:extLst>
              <a:ext uri="{FF2B5EF4-FFF2-40B4-BE49-F238E27FC236}">
                <a16:creationId xmlns:a16="http://schemas.microsoft.com/office/drawing/2014/main" id="{CA53B780-6570-4E71-B503-C9C4BDF312E3}"/>
              </a:ext>
            </a:extLst>
          </p:cNvPr>
          <p:cNvSpPr txBox="1"/>
          <p:nvPr/>
        </p:nvSpPr>
        <p:spPr>
          <a:xfrm>
            <a:off x="5740400" y="2403475"/>
            <a:ext cx="1481138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393.793.982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62" name="object 19">
            <a:extLst>
              <a:ext uri="{FF2B5EF4-FFF2-40B4-BE49-F238E27FC236}">
                <a16:creationId xmlns:a16="http://schemas.microsoft.com/office/drawing/2014/main" id="{F06DABCA-339A-4A11-8D5F-2A3FEE198E8B}"/>
              </a:ext>
            </a:extLst>
          </p:cNvPr>
          <p:cNvSpPr txBox="1"/>
          <p:nvPr/>
        </p:nvSpPr>
        <p:spPr>
          <a:xfrm>
            <a:off x="7837488" y="2389188"/>
            <a:ext cx="919162" cy="233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-7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46.099.527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63" name="object 18">
            <a:extLst>
              <a:ext uri="{FF2B5EF4-FFF2-40B4-BE49-F238E27FC236}">
                <a16:creationId xmlns:a16="http://schemas.microsoft.com/office/drawing/2014/main" id="{CF912413-DC7F-43F8-AEAD-FD54C883C8A9}"/>
              </a:ext>
            </a:extLst>
          </p:cNvPr>
          <p:cNvSpPr txBox="1"/>
          <p:nvPr/>
        </p:nvSpPr>
        <p:spPr>
          <a:xfrm>
            <a:off x="5721350" y="3565525"/>
            <a:ext cx="1419225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113.314.228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64" name="object 19">
            <a:extLst>
              <a:ext uri="{FF2B5EF4-FFF2-40B4-BE49-F238E27FC236}">
                <a16:creationId xmlns:a16="http://schemas.microsoft.com/office/drawing/2014/main" id="{DC26773A-6883-4DE5-8BA4-72D7DEF67E53}"/>
              </a:ext>
            </a:extLst>
          </p:cNvPr>
          <p:cNvSpPr txBox="1"/>
          <p:nvPr/>
        </p:nvSpPr>
        <p:spPr>
          <a:xfrm>
            <a:off x="7135813" y="3592513"/>
            <a:ext cx="1590675" cy="231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6.472.272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65" name="object 13">
            <a:extLst>
              <a:ext uri="{FF2B5EF4-FFF2-40B4-BE49-F238E27FC236}">
                <a16:creationId xmlns:a16="http://schemas.microsoft.com/office/drawing/2014/main" id="{BEA41190-7C16-4EA0-8A5E-849875DAFA23}"/>
              </a:ext>
            </a:extLst>
          </p:cNvPr>
          <p:cNvSpPr txBox="1"/>
          <p:nvPr/>
        </p:nvSpPr>
        <p:spPr>
          <a:xfrm>
            <a:off x="8967788" y="3559175"/>
            <a:ext cx="1123950" cy="233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6933" rIns="0" bIns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33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75000"/>
                  </a:srgb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Arial"/>
                <a:sym typeface="Arial"/>
              </a:rPr>
              <a:t>5,81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75000"/>
                </a:srgbClr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AE788F40-68EA-49CC-B844-404330F3FD76}"/>
              </a:ext>
            </a:extLst>
          </p:cNvPr>
          <p:cNvSpPr/>
          <p:nvPr/>
        </p:nvSpPr>
        <p:spPr>
          <a:xfrm>
            <a:off x="7389813" y="1701800"/>
            <a:ext cx="1711325" cy="412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33578" marR="0" lvl="0" indent="0" algn="l" defTabSz="1219170" rtl="0" eaLnBrk="0" fontAlgn="base" latinLnBrk="0" hangingPunct="0">
              <a:lnSpc>
                <a:spcPts val="249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>
                <a:tab pos="1486709" algn="l"/>
              </a:tabLst>
              <a:defRPr/>
            </a:pPr>
            <a:r>
              <a:rPr kumimoji="0" lang="es-CO" sz="1600" b="1" i="0" u="none" strike="noStrike" kern="0" cap="none" spc="-1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V</a:t>
            </a: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A</a:t>
            </a:r>
            <a:r>
              <a:rPr kumimoji="0" lang="es-CO" sz="1600" b="1" i="0" u="none" strike="noStrike" kern="0" cap="none" spc="-13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R</a:t>
            </a: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I</a:t>
            </a:r>
            <a:r>
              <a:rPr kumimoji="0" lang="es-CO" sz="1600" b="1" i="0" u="none" strike="noStrike" kern="0" cap="none" spc="-27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A</a:t>
            </a:r>
            <a:r>
              <a:rPr kumimoji="0" lang="es-CO" sz="1600" b="1" i="0" u="none" strike="noStrike" kern="0" cap="none" spc="-47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C</a:t>
            </a: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I</a:t>
            </a:r>
            <a:r>
              <a:rPr kumimoji="0" lang="es-CO" sz="1600" b="1" i="0" u="none" strike="noStrike" kern="0" cap="none" spc="-47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O</a:t>
            </a: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N</a:t>
            </a:r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018F0372-5392-48D8-96F5-2FB86BC6F018}"/>
              </a:ext>
            </a:extLst>
          </p:cNvPr>
          <p:cNvSpPr/>
          <p:nvPr/>
        </p:nvSpPr>
        <p:spPr>
          <a:xfrm>
            <a:off x="4449763" y="1728788"/>
            <a:ext cx="1492250" cy="412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33578" marR="0" lvl="0" indent="0" algn="l" defTabSz="1219170" rtl="0" eaLnBrk="0" fontAlgn="base" latinLnBrk="0" hangingPunct="0">
              <a:lnSpc>
                <a:spcPts val="249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>
                <a:tab pos="1486709" algn="l"/>
              </a:tabLst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2021</a:t>
            </a:r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40925B88-9A74-474E-879E-F71AB152D596}"/>
              </a:ext>
            </a:extLst>
          </p:cNvPr>
          <p:cNvSpPr/>
          <p:nvPr/>
        </p:nvSpPr>
        <p:spPr>
          <a:xfrm>
            <a:off x="6229350" y="1704975"/>
            <a:ext cx="1492250" cy="412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33578" marR="0" lvl="0" indent="0" algn="l" defTabSz="1219170" rtl="0" eaLnBrk="0" fontAlgn="base" latinLnBrk="0" hangingPunct="0">
              <a:lnSpc>
                <a:spcPts val="249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>
                <a:tab pos="1486709" algn="l"/>
              </a:tabLst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2020</a:t>
            </a:r>
          </a:p>
        </p:txBody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38C0417B-81BB-49C4-B725-D588EF4EF8DF}"/>
              </a:ext>
            </a:extLst>
          </p:cNvPr>
          <p:cNvSpPr/>
          <p:nvPr/>
        </p:nvSpPr>
        <p:spPr>
          <a:xfrm>
            <a:off x="9193213" y="1724025"/>
            <a:ext cx="376237" cy="412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33578" marR="0" lvl="0" indent="0" algn="ctr" defTabSz="1219170" rtl="0" eaLnBrk="0" fontAlgn="base" latinLnBrk="0" hangingPunct="0">
              <a:lnSpc>
                <a:spcPts val="2493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>
                <a:tab pos="1486709" algn="l"/>
              </a:tabLst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Tahoma"/>
                <a:sym typeface="Arial"/>
              </a:rPr>
              <a:t>%</a:t>
            </a:r>
          </a:p>
        </p:txBody>
      </p:sp>
      <p:sp>
        <p:nvSpPr>
          <p:cNvPr id="70" name="Título 1">
            <a:extLst>
              <a:ext uri="{FF2B5EF4-FFF2-40B4-BE49-F238E27FC236}">
                <a16:creationId xmlns:a16="http://schemas.microsoft.com/office/drawing/2014/main" id="{DBA1D27C-0E8B-4753-BBDD-214655E2838A}"/>
              </a:ext>
            </a:extLst>
          </p:cNvPr>
          <p:cNvSpPr txBox="1">
            <a:spLocks/>
          </p:cNvSpPr>
          <p:nvPr/>
        </p:nvSpPr>
        <p:spPr bwMode="auto">
          <a:xfrm>
            <a:off x="4571705" y="744487"/>
            <a:ext cx="4489695" cy="7636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/>
            <a:lightRig rig="morning" dir="t">
              <a:rot lat="0" lon="0" rev="1800000"/>
            </a:lightRig>
          </a:scene3d>
          <a:sp3d prstMaterial="matte">
            <a:bevelT w="165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920" tIns="60960" rIns="121920" bIns="60960" anchor="ctr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4267" b="1" i="0" u="none" strike="noStrike" kern="1200" cap="none" spc="0" normalizeH="0" baseline="0" noProof="0" dirty="0">
                <a:ln>
                  <a:noFill/>
                </a:ln>
                <a:solidFill>
                  <a:srgbClr val="98ADBE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+mn-cs"/>
                <a:sym typeface="Arial"/>
              </a:rPr>
              <a:t>GASTOS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DD83B939-A8AE-476B-9BD5-DCE58F75D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oogle Shape;1792;p23">
            <a:extLst>
              <a:ext uri="{FF2B5EF4-FFF2-40B4-BE49-F238E27FC236}">
                <a16:creationId xmlns:a16="http://schemas.microsoft.com/office/drawing/2014/main" id="{4EE879C5-8BD9-423E-A4C0-B86C26CDEE21}"/>
              </a:ext>
            </a:extLst>
          </p:cNvPr>
          <p:cNvGrpSpPr/>
          <p:nvPr/>
        </p:nvGrpSpPr>
        <p:grpSpPr>
          <a:xfrm flipH="1">
            <a:off x="6068290" y="3212882"/>
            <a:ext cx="4087089" cy="956141"/>
            <a:chOff x="654575" y="1864525"/>
            <a:chExt cx="3476925" cy="471300"/>
          </a:xfr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glow rad="127000">
              <a:schemeClr val="accent1">
                <a:alpha val="98000"/>
              </a:schemeClr>
            </a:glow>
          </a:effectLst>
          <a:scene3d>
            <a:camera prst="orthographicFront"/>
            <a:lightRig rig="flat" dir="t">
              <a:rot lat="0" lon="0" rev="5400000"/>
            </a:lightRig>
          </a:scene3d>
        </p:grpSpPr>
        <p:sp>
          <p:nvSpPr>
            <p:cNvPr id="5" name="Google Shape;1793;p23">
              <a:extLst>
                <a:ext uri="{FF2B5EF4-FFF2-40B4-BE49-F238E27FC236}">
                  <a16:creationId xmlns:a16="http://schemas.microsoft.com/office/drawing/2014/main" id="{92D62FD1-DF1D-4E20-A6D3-55B662307117}"/>
                </a:ext>
              </a:extLst>
            </p:cNvPr>
            <p:cNvSpPr/>
            <p:nvPr/>
          </p:nvSpPr>
          <p:spPr>
            <a:xfrm>
              <a:off x="1566800" y="1864525"/>
              <a:ext cx="2564700" cy="47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  <a:sp3d extrusionH="6350" contourW="38100" prstMaterial="plastic">
              <a:bevelT/>
              <a:bevelB w="6350"/>
            </a:sp3d>
          </p:spPr>
          <p:txBody>
            <a:bodyPr spcFirstLastPara="1" lIns="121900" tIns="121900" rIns="121900" bIns="121900" anchor="ctr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6" name="Google Shape;1794;p23">
              <a:extLst>
                <a:ext uri="{FF2B5EF4-FFF2-40B4-BE49-F238E27FC236}">
                  <a16:creationId xmlns:a16="http://schemas.microsoft.com/office/drawing/2014/main" id="{4B97B729-1664-4AAA-90B2-D9D5F0F5B7C8}"/>
                </a:ext>
              </a:extLst>
            </p:cNvPr>
            <p:cNvSpPr/>
            <p:nvPr/>
          </p:nvSpPr>
          <p:spPr>
            <a:xfrm>
              <a:off x="1110686" y="1864525"/>
              <a:ext cx="599400" cy="471300"/>
            </a:xfrm>
            <a:prstGeom prst="chevron">
              <a:avLst>
                <a:gd name="adj" fmla="val 49589"/>
              </a:avLst>
            </a:prstGeom>
            <a:grpFill/>
            <a:ln>
              <a:noFill/>
            </a:ln>
            <a:sp3d extrusionH="6350" contourW="38100" prstMaterial="plastic">
              <a:bevelT/>
              <a:bevelB w="6350"/>
            </a:sp3d>
          </p:spPr>
          <p:txBody>
            <a:bodyPr spcFirstLastPara="1" lIns="121900" tIns="121900" rIns="121900" bIns="121900" anchor="ctr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7" name="Google Shape;1795;p23">
              <a:extLst>
                <a:ext uri="{FF2B5EF4-FFF2-40B4-BE49-F238E27FC236}">
                  <a16:creationId xmlns:a16="http://schemas.microsoft.com/office/drawing/2014/main" id="{E3000338-0DBB-4ADD-BDFC-2E1B00DD15B9}"/>
                </a:ext>
              </a:extLst>
            </p:cNvPr>
            <p:cNvSpPr/>
            <p:nvPr/>
          </p:nvSpPr>
          <p:spPr>
            <a:xfrm>
              <a:off x="654575" y="1864525"/>
              <a:ext cx="599400" cy="471300"/>
            </a:xfrm>
            <a:prstGeom prst="chevron">
              <a:avLst>
                <a:gd name="adj" fmla="val 49589"/>
              </a:avLst>
            </a:prstGeom>
            <a:grpFill/>
            <a:ln>
              <a:noFill/>
            </a:ln>
            <a:sp3d extrusionH="6350" contourW="38100" prstMaterial="plastic">
              <a:bevelT/>
              <a:bevelB w="6350"/>
            </a:sp3d>
          </p:spPr>
          <p:txBody>
            <a:bodyPr spcFirstLastPara="1" lIns="121900" tIns="121900" rIns="121900" bIns="121900" anchor="ctr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" name="Google Shape;1796;p23">
            <a:extLst>
              <a:ext uri="{FF2B5EF4-FFF2-40B4-BE49-F238E27FC236}">
                <a16:creationId xmlns:a16="http://schemas.microsoft.com/office/drawing/2014/main" id="{90A15EE9-1BA5-4B85-B208-8747A7E29EE1}"/>
              </a:ext>
            </a:extLst>
          </p:cNvPr>
          <p:cNvGrpSpPr/>
          <p:nvPr/>
        </p:nvGrpSpPr>
        <p:grpSpPr>
          <a:xfrm flipH="1">
            <a:off x="6068293" y="1892598"/>
            <a:ext cx="4087087" cy="956163"/>
            <a:chOff x="654575" y="2635965"/>
            <a:chExt cx="4165424" cy="471310"/>
          </a:xfr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glow rad="127000">
              <a:schemeClr val="accent1">
                <a:alpha val="98000"/>
              </a:schemeClr>
            </a:glow>
          </a:effectLst>
          <a:scene3d>
            <a:camera prst="orthographicFront"/>
            <a:lightRig rig="flat" dir="t">
              <a:rot lat="0" lon="0" rev="5400000"/>
            </a:lightRig>
          </a:scene3d>
        </p:grpSpPr>
        <p:sp>
          <p:nvSpPr>
            <p:cNvPr id="9" name="Google Shape;1797;p23">
              <a:extLst>
                <a:ext uri="{FF2B5EF4-FFF2-40B4-BE49-F238E27FC236}">
                  <a16:creationId xmlns:a16="http://schemas.microsoft.com/office/drawing/2014/main" id="{A399CF32-F169-42A8-93CE-60741B7E1BAC}"/>
                </a:ext>
              </a:extLst>
            </p:cNvPr>
            <p:cNvSpPr/>
            <p:nvPr/>
          </p:nvSpPr>
          <p:spPr>
            <a:xfrm>
              <a:off x="1566799" y="2635975"/>
              <a:ext cx="3253200" cy="47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  <a:sp3d extrusionH="6350" contourW="38100" prstMaterial="plastic">
              <a:bevelT/>
              <a:bevelB w="6350"/>
            </a:sp3d>
          </p:spPr>
          <p:txBody>
            <a:bodyPr spcFirstLastPara="1" lIns="121900" tIns="121900" rIns="121900" bIns="121900" anchor="ctr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10" name="Google Shape;1798;p23">
              <a:extLst>
                <a:ext uri="{FF2B5EF4-FFF2-40B4-BE49-F238E27FC236}">
                  <a16:creationId xmlns:a16="http://schemas.microsoft.com/office/drawing/2014/main" id="{EBC79B76-12FC-44A2-83CE-D8B507557C6B}"/>
                </a:ext>
              </a:extLst>
            </p:cNvPr>
            <p:cNvSpPr/>
            <p:nvPr/>
          </p:nvSpPr>
          <p:spPr>
            <a:xfrm>
              <a:off x="1110686" y="2635965"/>
              <a:ext cx="599400" cy="471300"/>
            </a:xfrm>
            <a:prstGeom prst="chevron">
              <a:avLst>
                <a:gd name="adj" fmla="val 49589"/>
              </a:avLst>
            </a:prstGeom>
            <a:grpFill/>
            <a:ln>
              <a:noFill/>
            </a:ln>
            <a:sp3d extrusionH="6350" contourW="38100" prstMaterial="plastic">
              <a:bevelT/>
              <a:bevelB w="6350"/>
            </a:sp3d>
          </p:spPr>
          <p:txBody>
            <a:bodyPr spcFirstLastPara="1" lIns="121900" tIns="121900" rIns="121900" bIns="121900" anchor="ctr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11" name="Google Shape;1799;p23">
              <a:extLst>
                <a:ext uri="{FF2B5EF4-FFF2-40B4-BE49-F238E27FC236}">
                  <a16:creationId xmlns:a16="http://schemas.microsoft.com/office/drawing/2014/main" id="{7C701A7A-FF4A-4EB2-840B-A55D0E07F2C4}"/>
                </a:ext>
              </a:extLst>
            </p:cNvPr>
            <p:cNvSpPr/>
            <p:nvPr/>
          </p:nvSpPr>
          <p:spPr>
            <a:xfrm>
              <a:off x="654575" y="2635965"/>
              <a:ext cx="599400" cy="471300"/>
            </a:xfrm>
            <a:prstGeom prst="chevron">
              <a:avLst>
                <a:gd name="adj" fmla="val 49589"/>
              </a:avLst>
            </a:prstGeom>
            <a:grpFill/>
            <a:ln>
              <a:noFill/>
            </a:ln>
            <a:sp3d extrusionH="6350" contourW="38100" prstMaterial="plastic">
              <a:bevelT/>
              <a:bevelB w="6350"/>
            </a:sp3d>
          </p:spPr>
          <p:txBody>
            <a:bodyPr spcFirstLastPara="1" lIns="121900" tIns="121900" rIns="121900" bIns="121900" anchor="ctr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" name="Google Shape;1800;p23">
            <a:extLst>
              <a:ext uri="{FF2B5EF4-FFF2-40B4-BE49-F238E27FC236}">
                <a16:creationId xmlns:a16="http://schemas.microsoft.com/office/drawing/2014/main" id="{F9DD4571-8FD4-49F3-9610-49180AA76FEA}"/>
              </a:ext>
            </a:extLst>
          </p:cNvPr>
          <p:cNvGrpSpPr/>
          <p:nvPr/>
        </p:nvGrpSpPr>
        <p:grpSpPr>
          <a:xfrm flipH="1">
            <a:off x="6071683" y="4577552"/>
            <a:ext cx="4083375" cy="956151"/>
            <a:chOff x="654575" y="3767600"/>
            <a:chExt cx="3167325" cy="471305"/>
          </a:xfr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glow rad="127000">
              <a:schemeClr val="accent1">
                <a:alpha val="98000"/>
              </a:schemeClr>
            </a:glow>
          </a:effectLst>
          <a:scene3d>
            <a:camera prst="orthographicFront"/>
            <a:lightRig rig="flat" dir="t">
              <a:rot lat="0" lon="0" rev="5400000"/>
            </a:lightRig>
          </a:scene3d>
        </p:grpSpPr>
        <p:sp>
          <p:nvSpPr>
            <p:cNvPr id="13" name="Google Shape;1801;p23">
              <a:extLst>
                <a:ext uri="{FF2B5EF4-FFF2-40B4-BE49-F238E27FC236}">
                  <a16:creationId xmlns:a16="http://schemas.microsoft.com/office/drawing/2014/main" id="{3A81FD0E-1F21-476F-9FC9-3869C32AB32A}"/>
                </a:ext>
              </a:extLst>
            </p:cNvPr>
            <p:cNvSpPr/>
            <p:nvPr/>
          </p:nvSpPr>
          <p:spPr>
            <a:xfrm>
              <a:off x="1566800" y="3767600"/>
              <a:ext cx="2255100" cy="47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  <a:sp3d extrusionH="6350" contourW="38100" prstMaterial="plastic">
              <a:bevelT/>
              <a:bevelB w="6350"/>
            </a:sp3d>
          </p:spPr>
          <p:txBody>
            <a:bodyPr spcFirstLastPara="1" lIns="121900" tIns="121900" rIns="121900" bIns="121900" anchor="ctr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DA2323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14" name="Google Shape;1802;p23">
              <a:extLst>
                <a:ext uri="{FF2B5EF4-FFF2-40B4-BE49-F238E27FC236}">
                  <a16:creationId xmlns:a16="http://schemas.microsoft.com/office/drawing/2014/main" id="{903CDDDB-6B71-4858-A5C6-232CF6169D7E}"/>
                </a:ext>
              </a:extLst>
            </p:cNvPr>
            <p:cNvSpPr/>
            <p:nvPr/>
          </p:nvSpPr>
          <p:spPr>
            <a:xfrm>
              <a:off x="1110686" y="3767605"/>
              <a:ext cx="599400" cy="471300"/>
            </a:xfrm>
            <a:prstGeom prst="chevron">
              <a:avLst>
                <a:gd name="adj" fmla="val 49589"/>
              </a:avLst>
            </a:prstGeom>
            <a:grpFill/>
            <a:ln>
              <a:noFill/>
            </a:ln>
            <a:sp3d extrusionH="6350" contourW="38100" prstMaterial="plastic">
              <a:bevelT/>
              <a:bevelB w="6350"/>
            </a:sp3d>
          </p:spPr>
          <p:txBody>
            <a:bodyPr spcFirstLastPara="1" lIns="121900" tIns="121900" rIns="121900" bIns="121900" anchor="ctr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DA2323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15" name="Google Shape;1803;p23">
              <a:extLst>
                <a:ext uri="{FF2B5EF4-FFF2-40B4-BE49-F238E27FC236}">
                  <a16:creationId xmlns:a16="http://schemas.microsoft.com/office/drawing/2014/main" id="{79341A9C-A098-47E1-8B1A-F2A680702D31}"/>
                </a:ext>
              </a:extLst>
            </p:cNvPr>
            <p:cNvSpPr/>
            <p:nvPr/>
          </p:nvSpPr>
          <p:spPr>
            <a:xfrm>
              <a:off x="654575" y="3767605"/>
              <a:ext cx="599400" cy="471300"/>
            </a:xfrm>
            <a:prstGeom prst="chevron">
              <a:avLst>
                <a:gd name="adj" fmla="val 49589"/>
              </a:avLst>
            </a:prstGeom>
            <a:grpFill/>
            <a:ln>
              <a:noFill/>
            </a:ln>
            <a:sp3d extrusionH="6350" contourW="38100" prstMaterial="plastic">
              <a:bevelT/>
              <a:bevelB w="6350"/>
            </a:sp3d>
          </p:spPr>
          <p:txBody>
            <a:bodyPr spcFirstLastPara="1" lIns="121900" tIns="121900" rIns="121900" bIns="121900" anchor="ctr"/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DA2323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6" name="Google Shape;1804;p23">
            <a:extLst>
              <a:ext uri="{FF2B5EF4-FFF2-40B4-BE49-F238E27FC236}">
                <a16:creationId xmlns:a16="http://schemas.microsoft.com/office/drawing/2014/main" id="{5F43F408-08A4-444F-B79F-9F7D59C45D69}"/>
              </a:ext>
            </a:extLst>
          </p:cNvPr>
          <p:cNvSpPr/>
          <p:nvPr/>
        </p:nvSpPr>
        <p:spPr>
          <a:xfrm>
            <a:off x="2882152" y="1829926"/>
            <a:ext cx="2238488" cy="93534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127000">
              <a:schemeClr val="accent1">
                <a:alpha val="98000"/>
              </a:schemeClr>
            </a:glow>
          </a:effectLst>
          <a:scene3d>
            <a:camera prst="orthographicFront"/>
            <a:lightRig rig="balanced" dir="t"/>
          </a:scene3d>
          <a:sp3d extrusionH="12700" contourW="38100">
            <a:bevelT w="190500" h="146050" prst="angle"/>
            <a:bevelB w="133350" h="171450" prst="coolSlant"/>
          </a:sp3d>
        </p:spPr>
        <p:txBody>
          <a:bodyPr lIns="365733" tIns="121900" rIns="78335" bIns="121900"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1217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kumimoji="0" lang="es-CO" alt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ocados"/>
                <a:ea typeface="Fira Sans"/>
                <a:cs typeface="Fira Sans"/>
                <a:sym typeface="Fira Sans"/>
              </a:rPr>
              <a:t>FICHAS REALIZDAS</a:t>
            </a:r>
          </a:p>
        </p:txBody>
      </p:sp>
      <p:sp>
        <p:nvSpPr>
          <p:cNvPr id="17" name="Google Shape;1805;p23">
            <a:extLst>
              <a:ext uri="{FF2B5EF4-FFF2-40B4-BE49-F238E27FC236}">
                <a16:creationId xmlns:a16="http://schemas.microsoft.com/office/drawing/2014/main" id="{0BEEF19E-5BA9-4011-B920-087C8D03EDC9}"/>
              </a:ext>
            </a:extLst>
          </p:cNvPr>
          <p:cNvSpPr/>
          <p:nvPr/>
        </p:nvSpPr>
        <p:spPr>
          <a:xfrm>
            <a:off x="2882152" y="3091315"/>
            <a:ext cx="2238488" cy="101822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127000">
              <a:schemeClr val="accent1">
                <a:alpha val="98000"/>
              </a:schemeClr>
            </a:glow>
          </a:effectLst>
          <a:scene3d>
            <a:camera prst="orthographicFront"/>
            <a:lightRig rig="balanced" dir="t"/>
          </a:scene3d>
          <a:sp3d extrusionH="12700" contourW="38100">
            <a:bevelT w="190500" h="146050" prst="angle"/>
            <a:bevelB w="133350" h="171450" prst="coolSlant"/>
          </a:sp3d>
        </p:spPr>
        <p:txBody>
          <a:bodyPr spcFirstLastPara="1" lIns="365733" tIns="121900" rIns="365733" bIns="121900" anchor="ctr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kumimoji="0" lang="en" sz="186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ocados" pitchFamily="2" charset="0"/>
                <a:ea typeface="Fira Sans"/>
                <a:cs typeface="Fira Sans"/>
                <a:sym typeface="Fira Sans"/>
              </a:rPr>
              <a:t>VALOR DEPURADO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 pitchFamily="2" charset="0"/>
              <a:ea typeface="Fira Sans"/>
              <a:cs typeface="Fira Sans"/>
              <a:sym typeface="Fira Sans"/>
            </a:endParaRPr>
          </a:p>
        </p:txBody>
      </p:sp>
      <p:sp>
        <p:nvSpPr>
          <p:cNvPr id="18" name="Google Shape;1806;p23">
            <a:extLst>
              <a:ext uri="{FF2B5EF4-FFF2-40B4-BE49-F238E27FC236}">
                <a16:creationId xmlns:a16="http://schemas.microsoft.com/office/drawing/2014/main" id="{0F2E8A8C-B3B0-4347-9CA4-4BE85EEB5E5D}"/>
              </a:ext>
            </a:extLst>
          </p:cNvPr>
          <p:cNvSpPr/>
          <p:nvPr/>
        </p:nvSpPr>
        <p:spPr>
          <a:xfrm>
            <a:off x="2882152" y="4435581"/>
            <a:ext cx="2238488" cy="101822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127000">
              <a:schemeClr val="accent1">
                <a:alpha val="98000"/>
              </a:schemeClr>
            </a:glow>
          </a:effectLst>
          <a:scene3d>
            <a:camera prst="orthographicFront"/>
            <a:lightRig rig="balanced" dir="t"/>
          </a:scene3d>
          <a:sp3d extrusionH="12700" contourW="38100">
            <a:bevelT w="190500" h="146050" prst="angle"/>
            <a:bevelB w="133350" h="171450" prst="coolSlant"/>
          </a:sp3d>
        </p:spPr>
        <p:txBody>
          <a:bodyPr spcFirstLastPara="1" lIns="365733" tIns="121900" rIns="365733" bIns="121900" anchor="ctr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kumimoji="0" lang="en" sz="186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ocados" pitchFamily="2" charset="0"/>
                <a:ea typeface="Fira Sans"/>
                <a:cs typeface="Fira Sans"/>
                <a:sym typeface="Fira Sans"/>
              </a:rPr>
              <a:t>VALOR CON AFECTACION PATRIMONIAL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ocados" pitchFamily="2" charset="0"/>
              <a:ea typeface="Fira Sans"/>
              <a:cs typeface="Fira Sans"/>
              <a:sym typeface="Fira Sans"/>
            </a:endParaRPr>
          </a:p>
        </p:txBody>
      </p:sp>
      <p:sp>
        <p:nvSpPr>
          <p:cNvPr id="19" name="Google Shape;1811;p23">
            <a:extLst>
              <a:ext uri="{FF2B5EF4-FFF2-40B4-BE49-F238E27FC236}">
                <a16:creationId xmlns:a16="http://schemas.microsoft.com/office/drawing/2014/main" id="{F530BC39-7708-4CF8-83F8-2142BA8892E4}"/>
              </a:ext>
            </a:extLst>
          </p:cNvPr>
          <p:cNvSpPr txBox="1"/>
          <p:nvPr/>
        </p:nvSpPr>
        <p:spPr>
          <a:xfrm>
            <a:off x="6649422" y="2054766"/>
            <a:ext cx="1942908" cy="631805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8000"/>
              </a:schemeClr>
            </a:glow>
          </a:effectLst>
          <a:scene3d>
            <a:camera prst="orthographicFront"/>
            <a:lightRig rig="flat" dir="t">
              <a:rot lat="0" lon="0" rev="5400000"/>
            </a:lightRig>
          </a:scene3d>
          <a:sp3d extrusionH="6350" contourW="38100" prstMaterial="plastic">
            <a:bevelT/>
            <a:bevelB w="6350"/>
          </a:sp3d>
        </p:spPr>
        <p:txBody>
          <a:bodyPr spcFirstLastPara="1" lIns="121900" tIns="121900" rIns="121900" bIns="121900" anchor="ctr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400" b="1" i="0" u="none" strike="noStrike" kern="0" cap="none" spc="0" normalizeH="0" baseline="0" noProof="0" dirty="0">
                <a:ln>
                  <a:noFill/>
                </a:ln>
                <a:solidFill>
                  <a:srgbClr val="DA2323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Fira Sans Extra Condensed Medium"/>
                <a:cs typeface="Fira Sans Extra Condensed Medium"/>
                <a:sym typeface="Fira Sans Extra Condensed Medium"/>
              </a:rPr>
              <a:t>224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50000"/>
                </a:srgbClr>
              </a:solidFill>
              <a:effectLst/>
              <a:uLnTx/>
              <a:uFillTx/>
              <a:latin typeface="Patrick Hand" panose="020B0604020202020204" charset="0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20" name="Google Shape;1812;p23">
            <a:extLst>
              <a:ext uri="{FF2B5EF4-FFF2-40B4-BE49-F238E27FC236}">
                <a16:creationId xmlns:a16="http://schemas.microsoft.com/office/drawing/2014/main" id="{DAC14E06-54C2-4DE8-9634-5EC5AEB3383A}"/>
              </a:ext>
            </a:extLst>
          </p:cNvPr>
          <p:cNvSpPr txBox="1"/>
          <p:nvPr/>
        </p:nvSpPr>
        <p:spPr>
          <a:xfrm>
            <a:off x="6494319" y="4739760"/>
            <a:ext cx="1963602" cy="631724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8000"/>
              </a:schemeClr>
            </a:glow>
          </a:effectLst>
          <a:scene3d>
            <a:camera prst="orthographicFront"/>
            <a:lightRig rig="flat" dir="t">
              <a:rot lat="0" lon="0" rev="5400000"/>
            </a:lightRig>
          </a:scene3d>
          <a:sp3d extrusionH="6350" contourW="38100" prstMaterial="plastic">
            <a:bevelT/>
            <a:bevelB w="6350"/>
          </a:sp3d>
        </p:spPr>
        <p:txBody>
          <a:bodyPr spcFirstLastPara="1" lIns="121900" tIns="121900" rIns="121900" bIns="121900" anchor="ctr"/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(8.055.268.883,08)</a:t>
            </a: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50000"/>
                </a:srgbClr>
              </a:solidFill>
              <a:effectLst/>
              <a:uLnTx/>
              <a:uFillTx/>
              <a:latin typeface="Patrick Hand" panose="020B0604020202020204" charset="0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21" name="Google Shape;1812;p23">
            <a:extLst>
              <a:ext uri="{FF2B5EF4-FFF2-40B4-BE49-F238E27FC236}">
                <a16:creationId xmlns:a16="http://schemas.microsoft.com/office/drawing/2014/main" id="{8C50F5BC-114F-4B70-A372-1EA1E9DCF0F6}"/>
              </a:ext>
            </a:extLst>
          </p:cNvPr>
          <p:cNvSpPr txBox="1"/>
          <p:nvPr/>
        </p:nvSpPr>
        <p:spPr>
          <a:xfrm>
            <a:off x="6494319" y="3377831"/>
            <a:ext cx="2107218" cy="620772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8000"/>
              </a:schemeClr>
            </a:glow>
          </a:effectLst>
          <a:scene3d>
            <a:camera prst="orthographicFront"/>
            <a:lightRig rig="flat" dir="t">
              <a:rot lat="0" lon="0" rev="5400000"/>
            </a:lightRig>
          </a:scene3d>
          <a:sp3d extrusionH="6350" contourW="38100" prstMaterial="plastic">
            <a:bevelT/>
            <a:bevelB w="6350"/>
          </a:sp3d>
        </p:spPr>
        <p:txBody>
          <a:bodyPr spcFirstLastPara="1" lIns="121900" tIns="121900" rIns="121900" bIns="121900" anchor="ctr"/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 dirty="0">
                <a:ln>
                  <a:noFill/>
                </a:ln>
                <a:solidFill>
                  <a:srgbClr val="F16A39">
                    <a:lumMod val="50000"/>
                  </a:srgbClr>
                </a:solidFill>
                <a:effectLst/>
                <a:uLnTx/>
                <a:uFillTx/>
                <a:latin typeface="Patrick Hand" panose="020B0604020202020204" charset="0"/>
                <a:ea typeface="+mn-ea"/>
                <a:cs typeface="Arial"/>
                <a:sym typeface="Fira Sans Extra Condensed Medium"/>
              </a:rPr>
              <a:t>$51.135.578.137,24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DA2323">
                  <a:lumMod val="50000"/>
                </a:srgbClr>
              </a:solidFill>
              <a:effectLst/>
              <a:uLnTx/>
              <a:uFillTx/>
              <a:latin typeface="Patrick Hand" panose="020B0604020202020204" charset="0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22" name="Google Shape;1791;p23">
            <a:extLst>
              <a:ext uri="{FF2B5EF4-FFF2-40B4-BE49-F238E27FC236}">
                <a16:creationId xmlns:a16="http://schemas.microsoft.com/office/drawing/2014/main" id="{0872732F-1085-4902-9607-D81C3EE1D3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52141" y="681359"/>
            <a:ext cx="5967578" cy="944301"/>
          </a:xfr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effectLst>
            <a:glow rad="101600">
              <a:schemeClr val="accent4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  <a:scene3d>
            <a:camera prst="orthographicFront"/>
            <a:lightRig rig="chilly" dir="t">
              <a:rot lat="0" lon="0" rev="4200000"/>
            </a:lightRig>
          </a:scene3d>
          <a:sp3d extrusionH="6350" contourW="38100">
            <a:bevelT w="158750" h="152400" prst="riblet"/>
            <a:bevelB prst="artDeco"/>
          </a:sp3d>
          <a:extLst/>
        </p:spPr>
        <p:txBody>
          <a:bodyPr spcFirstLastPara="1" lIns="121900" tIns="121900" rIns="121900" bIns="121900" rtlCol="0" anchor="t">
            <a:noAutofit/>
          </a:bodyPr>
          <a:lstStyle/>
          <a:p>
            <a:pPr algn="ctr">
              <a:defRPr/>
            </a:pPr>
            <a:r>
              <a:rPr lang="es-CO" sz="4267" b="1" dirty="0">
                <a:solidFill>
                  <a:schemeClr val="bg2">
                    <a:lumMod val="25000"/>
                  </a:schemeClr>
                </a:solidFill>
                <a:latin typeface="Avocados" pitchFamily="2" charset="0"/>
              </a:rPr>
              <a:t>DEPURACION CONTABLE</a:t>
            </a:r>
            <a:endParaRPr sz="4267" b="1" dirty="0">
              <a:solidFill>
                <a:schemeClr val="bg2">
                  <a:lumMod val="25000"/>
                </a:schemeClr>
              </a:solidFill>
              <a:latin typeface="Avocados" pitchFamily="2" charset="0"/>
            </a:endParaRPr>
          </a:p>
          <a:p>
            <a:pPr algn="ctr">
              <a:defRPr/>
            </a:pPr>
            <a:endParaRPr sz="4267" dirty="0">
              <a:latin typeface="Avocados" pitchFamily="2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Imagen 2" descr="Texto&#10;&#10;Descripción generada automáticamente con confianza baja">
            <a:extLst>
              <a:ext uri="{FF2B5EF4-FFF2-40B4-BE49-F238E27FC236}">
                <a16:creationId xmlns:a16="http://schemas.microsoft.com/office/drawing/2014/main" id="{857E8817-A0DF-4005-9A19-3BE1F79DC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Picture 2" descr="Bucaramanga ya cuenta con 80 Zonas Wifi activas">
            <a:extLst>
              <a:ext uri="{FF2B5EF4-FFF2-40B4-BE49-F238E27FC236}">
                <a16:creationId xmlns:a16="http://schemas.microsoft.com/office/drawing/2014/main" id="{AC136474-AFF4-4AB1-8A9E-91858E5C0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1931988"/>
            <a:ext cx="63341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95CCB185-AEE5-4983-91D9-80D3DF69F1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8FA1220E-CC6E-44E8-B587-D8855E996D37}"/>
              </a:ext>
            </a:extLst>
          </p:cNvPr>
          <p:cNvGrpSpPr/>
          <p:nvPr/>
        </p:nvGrpSpPr>
        <p:grpSpPr>
          <a:xfrm>
            <a:off x="709584" y="416535"/>
            <a:ext cx="10707833" cy="1027241"/>
            <a:chOff x="609631" y="404846"/>
            <a:chExt cx="9230217" cy="1027241"/>
          </a:xfrm>
          <a:solidFill>
            <a:srgbClr val="33CC33"/>
          </a:solidFill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202445EB-59B0-4FEE-9D8D-C6DCA0E7900D}"/>
                </a:ext>
              </a:extLst>
            </p:cNvPr>
            <p:cNvSpPr/>
            <p:nvPr/>
          </p:nvSpPr>
          <p:spPr>
            <a:xfrm>
              <a:off x="609631" y="404846"/>
              <a:ext cx="9176598" cy="102724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D882458B-1C26-4C33-A785-504561915D25}"/>
                </a:ext>
              </a:extLst>
            </p:cNvPr>
            <p:cNvSpPr txBox="1"/>
            <p:nvPr/>
          </p:nvSpPr>
          <p:spPr>
            <a:xfrm>
              <a:off x="744779" y="532008"/>
              <a:ext cx="9095069" cy="36933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>
                  <a:solidFill>
                    <a:prstClr val="black"/>
                  </a:solidFill>
                  <a:latin typeface="Barlow Medium"/>
                </a:rPr>
                <a:t>PROYECTO: DESARROLLO E IMPLEMENTACIÓN DEL PROGRAMA DE REACTIVACIÓN</a:t>
              </a:r>
            </a:p>
          </p:txBody>
        </p:sp>
      </p:grpSp>
      <p:grpSp>
        <p:nvGrpSpPr>
          <p:cNvPr id="14340" name="Grupo 4">
            <a:extLst>
              <a:ext uri="{FF2B5EF4-FFF2-40B4-BE49-F238E27FC236}">
                <a16:creationId xmlns:a16="http://schemas.microsoft.com/office/drawing/2014/main" id="{9CC53D2F-939C-4EE2-9B09-C432163A52C9}"/>
              </a:ext>
            </a:extLst>
          </p:cNvPr>
          <p:cNvGrpSpPr>
            <a:grpSpLocks/>
          </p:cNvGrpSpPr>
          <p:nvPr/>
        </p:nvGrpSpPr>
        <p:grpSpPr bwMode="auto">
          <a:xfrm>
            <a:off x="449263" y="1884363"/>
            <a:ext cx="6496050" cy="1609725"/>
            <a:chOff x="4482194" y="1393230"/>
            <a:chExt cx="6362745" cy="1402660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3F7E2BA0-7C01-4072-AF88-777C9D1BF67D}"/>
                </a:ext>
              </a:extLst>
            </p:cNvPr>
            <p:cNvSpPr/>
            <p:nvPr/>
          </p:nvSpPr>
          <p:spPr>
            <a:xfrm>
              <a:off x="4482194" y="1393230"/>
              <a:ext cx="6071974" cy="994588"/>
            </a:xfrm>
            <a:prstGeom prst="rect">
              <a:avLst/>
            </a:prstGeom>
            <a:solidFill>
              <a:srgbClr val="CCFF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14346" name="CuadroTexto 3">
              <a:extLst>
                <a:ext uri="{FF2B5EF4-FFF2-40B4-BE49-F238E27FC236}">
                  <a16:creationId xmlns:a16="http://schemas.microsoft.com/office/drawing/2014/main" id="{9665DA48-3D30-4200-AC4E-3790456CF9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7139" y="1543802"/>
              <a:ext cx="5257800" cy="125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s-CO" altLang="es-CO" sz="2000" b="1">
                  <a:solidFill>
                    <a:srgbClr val="000000"/>
                  </a:solidFill>
                  <a:latin typeface="Barlow Medium" pitchFamily="2" charset="0"/>
                </a:rPr>
                <a:t>Objetivo del proyecto: </a:t>
              </a:r>
              <a:r>
                <a:rPr lang="es-CO" altLang="es-CO" sz="2000">
                  <a:solidFill>
                    <a:srgbClr val="000000"/>
                  </a:solidFill>
                  <a:latin typeface="Barlow Medium" pitchFamily="2" charset="0"/>
                </a:rPr>
                <a:t>Fortalecer la dinámica empresarial en el municipio de Bucaramanga</a:t>
              </a:r>
            </a:p>
            <a:p>
              <a:endParaRPr lang="es-CO" altLang="es-CO" b="1">
                <a:solidFill>
                  <a:srgbClr val="000000"/>
                </a:solidFill>
                <a:latin typeface="Barlow Medium" pitchFamily="2" charset="0"/>
              </a:endParaRPr>
            </a:p>
          </p:txBody>
        </p:sp>
        <p:pic>
          <p:nvPicPr>
            <p:cNvPr id="14347" name="Imagen 5">
              <a:extLst>
                <a:ext uri="{FF2B5EF4-FFF2-40B4-BE49-F238E27FC236}">
                  <a16:creationId xmlns:a16="http://schemas.microsoft.com/office/drawing/2014/main" id="{D2E5CE3A-BB3D-414A-BA94-183C557814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6039" y="1559928"/>
              <a:ext cx="724239" cy="724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35B40EE0-6717-4AB6-B591-320AC5EA5B5A}"/>
              </a:ext>
            </a:extLst>
          </p:cNvPr>
          <p:cNvGrpSpPr/>
          <p:nvPr/>
        </p:nvGrpSpPr>
        <p:grpSpPr>
          <a:xfrm>
            <a:off x="714032" y="3576344"/>
            <a:ext cx="3950260" cy="1027241"/>
            <a:chOff x="3175" y="1393230"/>
            <a:chExt cx="3950260" cy="1027241"/>
          </a:xfrm>
          <a:solidFill>
            <a:srgbClr val="CCFF33"/>
          </a:solidFill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91A20F19-16BE-4731-9181-B2FDA98CD16E}"/>
                </a:ext>
              </a:extLst>
            </p:cNvPr>
            <p:cNvSpPr/>
            <p:nvPr/>
          </p:nvSpPr>
          <p:spPr>
            <a:xfrm>
              <a:off x="3175" y="1393230"/>
              <a:ext cx="3950260" cy="102724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3212DC59-CABB-4E82-AC96-DCA318E8CAEA}"/>
                </a:ext>
              </a:extLst>
            </p:cNvPr>
            <p:cNvSpPr txBox="1"/>
            <p:nvPr/>
          </p:nvSpPr>
          <p:spPr>
            <a:xfrm>
              <a:off x="954164" y="1670229"/>
              <a:ext cx="2836365" cy="36933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 err="1">
                  <a:solidFill>
                    <a:prstClr val="black"/>
                  </a:solidFill>
                  <a:latin typeface="Barlow Medium"/>
                </a:rPr>
                <a:t>BPIM</a:t>
              </a:r>
              <a:r>
                <a:rPr lang="es-CO" b="1" dirty="0">
                  <a:solidFill>
                    <a:prstClr val="black"/>
                  </a:solidFill>
                  <a:latin typeface="Barlow Medium"/>
                </a:rPr>
                <a:t>:</a:t>
              </a:r>
              <a:r>
                <a:rPr lang="es-CO" dirty="0">
                  <a:solidFill>
                    <a:prstClr val="black"/>
                  </a:solidFill>
                  <a:latin typeface="Barlow Medium"/>
                </a:rPr>
                <a:t> 2020680010179</a:t>
              </a:r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C553FFD3-0354-4451-80E7-49098FA71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235" y="1565330"/>
              <a:ext cx="734501" cy="734501"/>
            </a:xfrm>
            <a:prstGeom prst="rect">
              <a:avLst/>
            </a:prstGeom>
            <a:grpFill/>
          </p:spPr>
        </p:pic>
      </p:grpSp>
      <p:sp>
        <p:nvSpPr>
          <p:cNvPr id="14342" name="CuadroTexto 10">
            <a:extLst>
              <a:ext uri="{FF2B5EF4-FFF2-40B4-BE49-F238E27FC236}">
                <a16:creationId xmlns:a16="http://schemas.microsoft.com/office/drawing/2014/main" id="{1E0EC523-C867-41C1-A204-FE751A0CB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0113" y="992188"/>
            <a:ext cx="7943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b="1">
                <a:solidFill>
                  <a:srgbClr val="000000"/>
                </a:solidFill>
                <a:latin typeface="Barlow Medium" pitchFamily="2" charset="0"/>
              </a:rPr>
              <a:t>BUCARAMANGA PROGRESA EN EL MUNICIPIO DE BUCARAMANGA</a:t>
            </a:r>
            <a:endParaRPr lang="es-CO" altLang="es-CO" b="1">
              <a:solidFill>
                <a:srgbClr val="000000"/>
              </a:solidFill>
            </a:endParaRP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0F8D3338-B571-479B-ADDA-97663586349A}"/>
              </a:ext>
            </a:extLst>
          </p:cNvPr>
          <p:cNvGrpSpPr/>
          <p:nvPr/>
        </p:nvGrpSpPr>
        <p:grpSpPr>
          <a:xfrm>
            <a:off x="7096026" y="1898886"/>
            <a:ext cx="4120801" cy="1256242"/>
            <a:chOff x="635976" y="2670212"/>
            <a:chExt cx="3950260" cy="1027241"/>
          </a:xfrm>
          <a:solidFill>
            <a:srgbClr val="CCFF33"/>
          </a:solidFill>
        </p:grpSpPr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0FB0CF8B-1144-40E7-8AF0-3CE3ED211E00}"/>
                </a:ext>
              </a:extLst>
            </p:cNvPr>
            <p:cNvSpPr/>
            <p:nvPr/>
          </p:nvSpPr>
          <p:spPr>
            <a:xfrm>
              <a:off x="635976" y="2670212"/>
              <a:ext cx="3950260" cy="102724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84ACABFB-767E-4EFA-B68F-6B7B89A3DD07}"/>
                </a:ext>
              </a:extLst>
            </p:cNvPr>
            <p:cNvSpPr txBox="1"/>
            <p:nvPr/>
          </p:nvSpPr>
          <p:spPr>
            <a:xfrm>
              <a:off x="1243917" y="2693392"/>
              <a:ext cx="3224408" cy="302006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b="1" dirty="0">
                  <a:solidFill>
                    <a:prstClr val="black"/>
                  </a:solidFill>
                  <a:latin typeface="Barlow Medium"/>
                </a:rPr>
                <a:t>Presupuesto para la vigencia</a:t>
              </a:r>
              <a:endParaRPr lang="es-CO" dirty="0">
                <a:solidFill>
                  <a:prstClr val="black"/>
                </a:solidFill>
                <a:latin typeface="Barlow Medium"/>
              </a:endParaRPr>
            </a:p>
          </p:txBody>
        </p:sp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8DFD2267-A71D-442F-A46C-EE72FBDF43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19164"/>
            <a:stretch/>
          </p:blipFill>
          <p:spPr>
            <a:xfrm>
              <a:off x="691998" y="2948459"/>
              <a:ext cx="712471" cy="575930"/>
            </a:xfrm>
            <a:prstGeom prst="rect">
              <a:avLst/>
            </a:prstGeom>
            <a:grpFill/>
          </p:spPr>
        </p:pic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0FEC2693-A95F-4D44-9712-A6450D97637C}"/>
                </a:ext>
              </a:extLst>
            </p:cNvPr>
            <p:cNvSpPr txBox="1"/>
            <p:nvPr/>
          </p:nvSpPr>
          <p:spPr>
            <a:xfrm>
              <a:off x="1638589" y="3097482"/>
              <a:ext cx="2595458" cy="377508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sz="2400" b="1" dirty="0">
                  <a:solidFill>
                    <a:prstClr val="black"/>
                  </a:solidFill>
                  <a:latin typeface="Barlow Medium"/>
                </a:rPr>
                <a:t>$ 1.998.272.667 </a:t>
              </a:r>
            </a:p>
          </p:txBody>
        </p:sp>
      </p:grpSp>
      <p:grpSp>
        <p:nvGrpSpPr>
          <p:cNvPr id="24" name="Grupo 23">
            <a:extLst>
              <a:ext uri="{FF2B5EF4-FFF2-40B4-BE49-F238E27FC236}">
                <a16:creationId xmlns:a16="http://schemas.microsoft.com/office/drawing/2014/main" id="{2D641983-FF53-4910-985C-A7795304670B}"/>
              </a:ext>
            </a:extLst>
          </p:cNvPr>
          <p:cNvGrpSpPr/>
          <p:nvPr/>
        </p:nvGrpSpPr>
        <p:grpSpPr>
          <a:xfrm>
            <a:off x="5433962" y="3709054"/>
            <a:ext cx="6072586" cy="1027241"/>
            <a:chOff x="5539097" y="2670212"/>
            <a:chExt cx="6072586" cy="1027241"/>
          </a:xfrm>
          <a:solidFill>
            <a:srgbClr val="CCFF33"/>
          </a:solidFill>
        </p:grpSpPr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3BD0BEC4-81F1-4803-87E9-3ECD096D481E}"/>
                </a:ext>
              </a:extLst>
            </p:cNvPr>
            <p:cNvSpPr/>
            <p:nvPr/>
          </p:nvSpPr>
          <p:spPr>
            <a:xfrm>
              <a:off x="5539097" y="2670212"/>
              <a:ext cx="6072586" cy="102724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prstClr val="white"/>
                </a:solidFill>
              </a:endParaRPr>
            </a:p>
          </p:txBody>
        </p:sp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E705034C-DC7C-4DFF-8AAC-F1DBCBC13FDD}"/>
                </a:ext>
              </a:extLst>
            </p:cNvPr>
            <p:cNvSpPr txBox="1"/>
            <p:nvPr/>
          </p:nvSpPr>
          <p:spPr>
            <a:xfrm>
              <a:off x="7050622" y="2685717"/>
              <a:ext cx="3863442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sz="2000" b="1" dirty="0">
                  <a:solidFill>
                    <a:prstClr val="black"/>
                  </a:solidFill>
                  <a:latin typeface="Barlow Medium"/>
                </a:rPr>
                <a:t>Presupuesto Ejecutado</a:t>
              </a:r>
              <a:endParaRPr lang="es-CO" sz="2000" dirty="0">
                <a:solidFill>
                  <a:prstClr val="black"/>
                </a:solidFill>
                <a:latin typeface="Barlow Medium"/>
              </a:endParaRPr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5D7B9B8B-AC67-4429-987C-D7E2BD79E7F6}"/>
                </a:ext>
              </a:extLst>
            </p:cNvPr>
            <p:cNvSpPr txBox="1"/>
            <p:nvPr/>
          </p:nvSpPr>
          <p:spPr>
            <a:xfrm>
              <a:off x="7050622" y="3103078"/>
              <a:ext cx="3516084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O" sz="2400" dirty="0">
                  <a:solidFill>
                    <a:prstClr val="black"/>
                  </a:solidFill>
                  <a:latin typeface="Barlow Medium"/>
                </a:rPr>
                <a:t>$ </a:t>
              </a:r>
              <a:r>
                <a:rPr lang="es-CO" sz="2400" b="1" u="sng" dirty="0">
                  <a:solidFill>
                    <a:prstClr val="black"/>
                  </a:solidFill>
                  <a:latin typeface="Barlow Medium"/>
                </a:rPr>
                <a:t>1.998.272.667 </a:t>
              </a:r>
            </a:p>
          </p:txBody>
        </p:sp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22A8BBDA-3ABA-4F2C-A899-321456DFA6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6375"/>
            <a:stretch/>
          </p:blipFill>
          <p:spPr>
            <a:xfrm>
              <a:off x="6234481" y="2853070"/>
              <a:ext cx="668847" cy="559324"/>
            </a:xfrm>
            <a:prstGeom prst="rect">
              <a:avLst/>
            </a:prstGeom>
            <a:grpFill/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ADDE20A7-53D9-4E6D-83BB-0740DB1D5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203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1FB3C819-7E83-4D42-81B3-4FB9699DA620}"/>
              </a:ext>
            </a:extLst>
          </p:cNvPr>
          <p:cNvGraphicFramePr/>
          <p:nvPr/>
        </p:nvGraphicFramePr>
        <p:xfrm>
          <a:off x="242046" y="1008529"/>
          <a:ext cx="10999695" cy="4424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4" name="CuadroTexto 5">
            <a:extLst>
              <a:ext uri="{FF2B5EF4-FFF2-40B4-BE49-F238E27FC236}">
                <a16:creationId xmlns:a16="http://schemas.microsoft.com/office/drawing/2014/main" id="{AADB5EE1-2EAC-4366-B852-DA9FABC13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188913"/>
            <a:ext cx="11125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s-CO" altLang="es-CO" sz="4000" b="1">
                <a:solidFill>
                  <a:srgbClr val="000000"/>
                </a:solidFill>
                <a:latin typeface="Barlow Black" pitchFamily="2" charset="0"/>
              </a:rPr>
              <a:t>EJECUCIÓN PRESUPUESTAL MENSUAL</a:t>
            </a:r>
            <a:endParaRPr lang="es-CO" altLang="es-CO" sz="4000">
              <a:solidFill>
                <a:srgbClr val="FFFFFF"/>
              </a:solidFill>
              <a:latin typeface="Barlow Black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Tema de 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ema d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6438</TotalTime>
  <Words>2961</Words>
  <Application>Microsoft Office PowerPoint</Application>
  <PresentationFormat>Panorámica</PresentationFormat>
  <Paragraphs>1042</Paragraphs>
  <Slides>72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23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72</vt:i4>
      </vt:variant>
    </vt:vector>
  </HeadingPairs>
  <TitlesOfParts>
    <vt:vector size="99" baseType="lpstr">
      <vt:lpstr>Calibri</vt:lpstr>
      <vt:lpstr>Arial</vt:lpstr>
      <vt:lpstr>Calibri Light</vt:lpstr>
      <vt:lpstr>Barlow Black</vt:lpstr>
      <vt:lpstr>Barlow Medium</vt:lpstr>
      <vt:lpstr>Eras Bold ITC</vt:lpstr>
      <vt:lpstr>Times New Roman</vt:lpstr>
      <vt:lpstr>Fira Sans Extra Condensed</vt:lpstr>
      <vt:lpstr>Roboto</vt:lpstr>
      <vt:lpstr>Fira Sans</vt:lpstr>
      <vt:lpstr>Fira Sans Condensed ExtraBold</vt:lpstr>
      <vt:lpstr>Roboto Medium</vt:lpstr>
      <vt:lpstr>Fira Sans Condensed SemiBold</vt:lpstr>
      <vt:lpstr>Fira Sans Extra Condensed Mediu</vt:lpstr>
      <vt:lpstr>Barlow</vt:lpstr>
      <vt:lpstr>Wingdings</vt:lpstr>
      <vt:lpstr>Lato Light</vt:lpstr>
      <vt:lpstr>Fira Sans Extra Condensed Mediu</vt:lpstr>
      <vt:lpstr>Aharoni</vt:lpstr>
      <vt:lpstr>Noto Sans</vt:lpstr>
      <vt:lpstr>Open Sans</vt:lpstr>
      <vt:lpstr>Arial Narrow</vt:lpstr>
      <vt:lpstr>Avenir Medium</vt:lpstr>
      <vt:lpstr>Tema de Office</vt:lpstr>
      <vt:lpstr>1_Tema de Office</vt:lpstr>
      <vt:lpstr>2_Tema de Office</vt:lpstr>
      <vt:lpstr>3_Tema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OBJETIVOS</vt:lpstr>
      <vt:lpstr>Presentación de PowerPoint</vt:lpstr>
      <vt:lpstr>I. EJECUCIÓN DE INGRESOS</vt:lpstr>
      <vt:lpstr>Presentación de PowerPoint</vt:lpstr>
      <vt:lpstr>II. EJECUCIÓN DE GASTOS</vt:lpstr>
      <vt:lpstr>Gastos de Funcionamiento</vt:lpstr>
      <vt:lpstr>Servicio de la deuda pública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Cuotas partes pensionales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PASIVO  NO  CORRIENTE</vt:lpstr>
      <vt:lpstr>PATRIMONIO</vt:lpstr>
      <vt:lpstr>Presentación de PowerPoint</vt:lpstr>
      <vt:lpstr>  INGRESOS</vt:lpstr>
      <vt:lpstr>Presentación de PowerPoint</vt:lpstr>
      <vt:lpstr>DEPURACION CONTABLE 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leidy hernandez fuentes</dc:creator>
  <cp:lastModifiedBy>Zeida Fuentes Galvan</cp:lastModifiedBy>
  <cp:revision>84</cp:revision>
  <cp:lastPrinted>2022-02-17T17:00:26Z</cp:lastPrinted>
  <dcterms:created xsi:type="dcterms:W3CDTF">2022-01-27T20:52:06Z</dcterms:created>
  <dcterms:modified xsi:type="dcterms:W3CDTF">2022-02-23T16:41:05Z</dcterms:modified>
</cp:coreProperties>
</file>