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3" r:id="rId3"/>
    <p:sldId id="306" r:id="rId4"/>
    <p:sldId id="305" r:id="rId5"/>
    <p:sldId id="307" r:id="rId6"/>
    <p:sldId id="291" r:id="rId7"/>
    <p:sldId id="278" r:id="rId8"/>
    <p:sldId id="283" r:id="rId9"/>
    <p:sldId id="308" r:id="rId10"/>
    <p:sldId id="309" r:id="rId11"/>
    <p:sldId id="310" r:id="rId12"/>
    <p:sldId id="311" r:id="rId13"/>
    <p:sldId id="312" r:id="rId14"/>
    <p:sldId id="318" r:id="rId15"/>
    <p:sldId id="313" r:id="rId16"/>
    <p:sldId id="314" r:id="rId17"/>
    <p:sldId id="315" r:id="rId18"/>
    <p:sldId id="316" r:id="rId19"/>
    <p:sldId id="317" r:id="rId20"/>
    <p:sldId id="282" r:id="rId21"/>
    <p:sldId id="281" r:id="rId22"/>
    <p:sldId id="280" r:id="rId23"/>
    <p:sldId id="300" r:id="rId24"/>
    <p:sldId id="297" r:id="rId25"/>
    <p:sldId id="320" r:id="rId26"/>
    <p:sldId id="319" r:id="rId27"/>
    <p:sldId id="321" r:id="rId28"/>
    <p:sldId id="322" r:id="rId29"/>
    <p:sldId id="323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717" autoAdjust="0"/>
  </p:normalViewPr>
  <p:slideViewPr>
    <p:cSldViewPr>
      <p:cViewPr>
        <p:scale>
          <a:sx n="63" d="100"/>
          <a:sy n="63" d="100"/>
        </p:scale>
        <p:origin x="2002" y="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77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2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70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108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8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73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94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218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2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61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8381-AA50-486C-84C2-B1B800EF887C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65B9-F0C6-4DBD-8CF5-F32289EC14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2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5"/>
          </a:xfrm>
        </p:spPr>
      </p:pic>
    </p:spTree>
    <p:extLst>
      <p:ext uri="{BB962C8B-B14F-4D97-AF65-F5344CB8AC3E}">
        <p14:creationId xmlns:p14="http://schemas.microsoft.com/office/powerpoint/2010/main" val="37370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9110113" cy="6785992"/>
          </a:xfrm>
        </p:spPr>
      </p:pic>
    </p:spTree>
    <p:extLst>
      <p:ext uri="{BB962C8B-B14F-4D97-AF65-F5344CB8AC3E}">
        <p14:creationId xmlns:p14="http://schemas.microsoft.com/office/powerpoint/2010/main" val="8962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0"/>
            <a:ext cx="9144001" cy="6760632"/>
          </a:xfrm>
        </p:spPr>
      </p:pic>
    </p:spTree>
    <p:extLst>
      <p:ext uri="{BB962C8B-B14F-4D97-AF65-F5344CB8AC3E}">
        <p14:creationId xmlns:p14="http://schemas.microsoft.com/office/powerpoint/2010/main" val="32212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4"/>
            <a:ext cx="9217794" cy="6865674"/>
          </a:xfrm>
        </p:spPr>
      </p:pic>
    </p:spTree>
    <p:extLst>
      <p:ext uri="{BB962C8B-B14F-4D97-AF65-F5344CB8AC3E}">
        <p14:creationId xmlns:p14="http://schemas.microsoft.com/office/powerpoint/2010/main" val="9833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        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423" cy="6858000"/>
          </a:xfrm>
        </p:spPr>
      </p:pic>
    </p:spTree>
    <p:extLst>
      <p:ext uri="{BB962C8B-B14F-4D97-AF65-F5344CB8AC3E}">
        <p14:creationId xmlns:p14="http://schemas.microsoft.com/office/powerpoint/2010/main" val="7976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9" y="0"/>
            <a:ext cx="9207423" cy="6858000"/>
          </a:xfrm>
        </p:spPr>
      </p:pic>
    </p:spTree>
    <p:extLst>
      <p:ext uri="{BB962C8B-B14F-4D97-AF65-F5344CB8AC3E}">
        <p14:creationId xmlns:p14="http://schemas.microsoft.com/office/powerpoint/2010/main" val="3237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3" y="-1"/>
            <a:ext cx="9166883" cy="6858001"/>
          </a:xfrm>
        </p:spPr>
      </p:pic>
    </p:spTree>
    <p:extLst>
      <p:ext uri="{BB962C8B-B14F-4D97-AF65-F5344CB8AC3E}">
        <p14:creationId xmlns:p14="http://schemas.microsoft.com/office/powerpoint/2010/main" val="18612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3191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" y="0"/>
            <a:ext cx="9157617" cy="6858000"/>
          </a:xfrm>
        </p:spPr>
      </p:pic>
    </p:spTree>
    <p:extLst>
      <p:ext uri="{BB962C8B-B14F-4D97-AF65-F5344CB8AC3E}">
        <p14:creationId xmlns:p14="http://schemas.microsoft.com/office/powerpoint/2010/main" val="41671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120"/>
            <a:ext cx="9144002" cy="6844880"/>
          </a:xfrm>
        </p:spPr>
      </p:pic>
    </p:spTree>
    <p:extLst>
      <p:ext uri="{BB962C8B-B14F-4D97-AF65-F5344CB8AC3E}">
        <p14:creationId xmlns:p14="http://schemas.microsoft.com/office/powerpoint/2010/main" val="17532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4"/>
            <a:ext cx="9155488" cy="6850966"/>
          </a:xfrm>
        </p:spPr>
      </p:pic>
    </p:spTree>
    <p:extLst>
      <p:ext uri="{BB962C8B-B14F-4D97-AF65-F5344CB8AC3E}">
        <p14:creationId xmlns:p14="http://schemas.microsoft.com/office/powerpoint/2010/main" val="2623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26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3" y="0"/>
            <a:ext cx="9183753" cy="6858000"/>
          </a:xfrm>
        </p:spPr>
      </p:pic>
    </p:spTree>
    <p:extLst>
      <p:ext uri="{BB962C8B-B14F-4D97-AF65-F5344CB8AC3E}">
        <p14:creationId xmlns:p14="http://schemas.microsoft.com/office/powerpoint/2010/main" val="10708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753" cy="6957392"/>
          </a:xfrm>
        </p:spPr>
      </p:pic>
    </p:spTree>
    <p:extLst>
      <p:ext uri="{BB962C8B-B14F-4D97-AF65-F5344CB8AC3E}">
        <p14:creationId xmlns:p14="http://schemas.microsoft.com/office/powerpoint/2010/main" val="23446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13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8" y="0"/>
            <a:ext cx="9172788" cy="6858000"/>
          </a:xfrm>
        </p:spPr>
      </p:pic>
    </p:spTree>
    <p:extLst>
      <p:ext uri="{BB962C8B-B14F-4D97-AF65-F5344CB8AC3E}">
        <p14:creationId xmlns:p14="http://schemas.microsoft.com/office/powerpoint/2010/main" val="16192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92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7" y="0"/>
            <a:ext cx="9275695" cy="6858000"/>
          </a:xfrm>
        </p:spPr>
      </p:pic>
    </p:spTree>
    <p:extLst>
      <p:ext uri="{BB962C8B-B14F-4D97-AF65-F5344CB8AC3E}">
        <p14:creationId xmlns:p14="http://schemas.microsoft.com/office/powerpoint/2010/main" val="283125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1"/>
            <a:ext cx="9144000" cy="6760631"/>
          </a:xfrm>
        </p:spPr>
      </p:pic>
    </p:spTree>
    <p:extLst>
      <p:ext uri="{BB962C8B-B14F-4D97-AF65-F5344CB8AC3E}">
        <p14:creationId xmlns:p14="http://schemas.microsoft.com/office/powerpoint/2010/main" val="271531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01856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64" cy="6858000"/>
          </a:xfrm>
        </p:spPr>
      </p:pic>
    </p:spTree>
    <p:extLst>
      <p:ext uri="{BB962C8B-B14F-4D97-AF65-F5344CB8AC3E}">
        <p14:creationId xmlns:p14="http://schemas.microsoft.com/office/powerpoint/2010/main" val="175826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51" y="0"/>
            <a:ext cx="9212151" cy="7029400"/>
          </a:xfrm>
        </p:spPr>
      </p:pic>
    </p:spTree>
    <p:extLst>
      <p:ext uri="{BB962C8B-B14F-4D97-AF65-F5344CB8AC3E}">
        <p14:creationId xmlns:p14="http://schemas.microsoft.com/office/powerpoint/2010/main" val="248178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9" y="-3223"/>
            <a:ext cx="9188096" cy="6861223"/>
          </a:xfrm>
        </p:spPr>
      </p:pic>
    </p:spTree>
    <p:extLst>
      <p:ext uri="{BB962C8B-B14F-4D97-AF65-F5344CB8AC3E}">
        <p14:creationId xmlns:p14="http://schemas.microsoft.com/office/powerpoint/2010/main" val="11924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val="14295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709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21793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" y="0"/>
            <a:ext cx="9086693" cy="674136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3" y="22381"/>
            <a:ext cx="9144000" cy="6783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706"/>
            <a:ext cx="9144000" cy="67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" y="0"/>
            <a:ext cx="9123605" cy="6858000"/>
          </a:xfrm>
        </p:spPr>
      </p:pic>
    </p:spTree>
    <p:extLst>
      <p:ext uri="{BB962C8B-B14F-4D97-AF65-F5344CB8AC3E}">
        <p14:creationId xmlns:p14="http://schemas.microsoft.com/office/powerpoint/2010/main" val="9798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76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</Words>
  <Application>Microsoft Office PowerPoint</Application>
  <PresentationFormat>Presentación en pantalla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Audiencia Pública de Rendición de Cuentas</dc:title>
  <dc:creator>Manolo Azuero</dc:creator>
  <cp:lastModifiedBy>edinson gonzalez</cp:lastModifiedBy>
  <cp:revision>25</cp:revision>
  <dcterms:created xsi:type="dcterms:W3CDTF">2017-01-27T17:22:24Z</dcterms:created>
  <dcterms:modified xsi:type="dcterms:W3CDTF">2017-01-30T20:02:42Z</dcterms:modified>
</cp:coreProperties>
</file>