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88163" cy="100203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00"/>
    <a:srgbClr val="FF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588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6604" tIns="48302" rIns="96604" bIns="48302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6604" tIns="48302" rIns="96604" bIns="48302" rtlCol="0"/>
          <a:lstStyle>
            <a:lvl1pPr algn="r">
              <a:defRPr sz="1200"/>
            </a:lvl1pPr>
          </a:lstStyle>
          <a:p>
            <a:fld id="{6966B350-96D3-477B-B6F1-342752F67577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78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4" tIns="48302" rIns="96604" bIns="48302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17" y="4759642"/>
            <a:ext cx="5510530" cy="4509135"/>
          </a:xfrm>
          <a:prstGeom prst="rect">
            <a:avLst/>
          </a:prstGeom>
        </p:spPr>
        <p:txBody>
          <a:bodyPr vert="horz" lIns="96604" tIns="48302" rIns="96604" bIns="48302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0" cy="501015"/>
          </a:xfrm>
          <a:prstGeom prst="rect">
            <a:avLst/>
          </a:prstGeom>
        </p:spPr>
        <p:txBody>
          <a:bodyPr vert="horz" lIns="96604" tIns="48302" rIns="96604" bIns="48302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</p:spPr>
        <p:txBody>
          <a:bodyPr vert="horz" lIns="96604" tIns="48302" rIns="96604" bIns="48302" rtlCol="0" anchor="b"/>
          <a:lstStyle>
            <a:lvl1pPr algn="r">
              <a:defRPr sz="1200"/>
            </a:lvl1pPr>
          </a:lstStyle>
          <a:p>
            <a:fld id="{32D2EE25-1287-4464-B757-412D0EC766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572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2EE25-1287-4464-B757-412D0EC76670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479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1191-3B1E-4954-8DD3-9F716A89B157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0B3A-3E47-4FD2-BBFB-8BC9BCC83A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695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1191-3B1E-4954-8DD3-9F716A89B157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0B3A-3E47-4FD2-BBFB-8BC9BCC83A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329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1191-3B1E-4954-8DD3-9F716A89B157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0B3A-3E47-4FD2-BBFB-8BC9BCC83A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032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1191-3B1E-4954-8DD3-9F716A89B157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0B3A-3E47-4FD2-BBFB-8BC9BCC83A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276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1191-3B1E-4954-8DD3-9F716A89B157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0B3A-3E47-4FD2-BBFB-8BC9BCC83A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21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1191-3B1E-4954-8DD3-9F716A89B157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0B3A-3E47-4FD2-BBFB-8BC9BCC83A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385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1191-3B1E-4954-8DD3-9F716A89B157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0B3A-3E47-4FD2-BBFB-8BC9BCC83A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790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1191-3B1E-4954-8DD3-9F716A89B157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0B3A-3E47-4FD2-BBFB-8BC9BCC83A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569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1191-3B1E-4954-8DD3-9F716A89B157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0B3A-3E47-4FD2-BBFB-8BC9BCC83A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509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1191-3B1E-4954-8DD3-9F716A89B157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0B3A-3E47-4FD2-BBFB-8BC9BCC83A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480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1191-3B1E-4954-8DD3-9F716A89B157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0B3A-3E47-4FD2-BBFB-8BC9BCC83A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584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F1191-3B1E-4954-8DD3-9F716A89B157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D0B3A-3E47-4FD2-BBFB-8BC9BCC83A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826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-12356" y="0"/>
            <a:ext cx="11866292" cy="9157076"/>
            <a:chOff x="-12356" y="0"/>
            <a:chExt cx="11866292" cy="9157076"/>
          </a:xfrm>
        </p:grpSpPr>
        <p:sp>
          <p:nvSpPr>
            <p:cNvPr id="8" name="7 CuadroTexto"/>
            <p:cNvSpPr txBox="1"/>
            <p:nvPr/>
          </p:nvSpPr>
          <p:spPr>
            <a:xfrm>
              <a:off x="152628" y="2642294"/>
              <a:ext cx="6660748" cy="4955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b="1" dirty="0" smtClean="0">
                  <a:solidFill>
                    <a:srgbClr val="FF6600"/>
                  </a:solidFill>
                  <a:latin typeface="Candara" panose="020E0502030303020204" pitchFamily="34" charset="0"/>
                </a:rPr>
                <a:t>*</a:t>
              </a:r>
              <a:r>
                <a:rPr lang="es-CO" sz="1200" b="1" u="sng" dirty="0" smtClean="0">
                  <a:solidFill>
                    <a:srgbClr val="FF6600"/>
                  </a:solidFill>
                  <a:latin typeface="Candara" panose="020E0502030303020204" pitchFamily="34" charset="0"/>
                </a:rPr>
                <a:t>Obligatorio</a:t>
              </a:r>
            </a:p>
            <a:p>
              <a:endParaRPr lang="es-CO" sz="1200" b="1" u="sng" dirty="0">
                <a:solidFill>
                  <a:srgbClr val="FF6600"/>
                </a:solidFill>
                <a:latin typeface="Candara" panose="020E0502030303020204" pitchFamily="34" charset="0"/>
              </a:endParaRPr>
            </a:p>
            <a:p>
              <a:endParaRPr lang="es-CO" sz="1200" b="1" u="sng" dirty="0" smtClean="0">
                <a:solidFill>
                  <a:srgbClr val="FF6600"/>
                </a:solidFill>
                <a:latin typeface="Candara" panose="020E0502030303020204" pitchFamily="34" charset="0"/>
              </a:endParaRPr>
            </a:p>
            <a:p>
              <a:r>
                <a:rPr lang="es-CO" sz="1400" b="1" dirty="0" smtClean="0">
                  <a:latin typeface="Candara" panose="020E0502030303020204" pitchFamily="34" charset="0"/>
                </a:rPr>
                <a:t>Dirección de correo electrónico *	</a:t>
              </a:r>
            </a:p>
            <a:p>
              <a:r>
                <a:rPr lang="es-CO" sz="1400" b="1" dirty="0">
                  <a:latin typeface="Candara" panose="020E0502030303020204" pitchFamily="34" charset="0"/>
                </a:rPr>
                <a:t>	</a:t>
              </a:r>
              <a:r>
                <a:rPr lang="es-CO" sz="1400" b="1" dirty="0" smtClean="0">
                  <a:latin typeface="Candara" panose="020E0502030303020204" pitchFamily="34" charset="0"/>
                </a:rPr>
                <a:t>		----------------------------------------------------------------------------</a:t>
              </a:r>
            </a:p>
            <a:p>
              <a:r>
                <a:rPr lang="es-CO" sz="1400" b="1" dirty="0" smtClean="0">
                  <a:latin typeface="Candara" panose="020E0502030303020204" pitchFamily="34" charset="0"/>
                </a:rPr>
                <a:t>EMPRESA O ENTIDAD *		</a:t>
              </a:r>
            </a:p>
            <a:p>
              <a:r>
                <a:rPr lang="es-CO" sz="1400" b="1" dirty="0">
                  <a:latin typeface="Candara" panose="020E0502030303020204" pitchFamily="34" charset="0"/>
                </a:rPr>
                <a:t>	</a:t>
              </a:r>
              <a:r>
                <a:rPr lang="es-CO" sz="1400" b="1" dirty="0" smtClean="0">
                  <a:latin typeface="Candara" panose="020E0502030303020204" pitchFamily="34" charset="0"/>
                </a:rPr>
                <a:t>		----------------------------------------------------------------------------</a:t>
              </a:r>
            </a:p>
            <a:p>
              <a:r>
                <a:rPr lang="es-CO" sz="1400" b="1" dirty="0" smtClean="0">
                  <a:latin typeface="Candara" panose="020E0502030303020204" pitchFamily="34" charset="0"/>
                </a:rPr>
                <a:t>TIPO </a:t>
              </a:r>
              <a:r>
                <a:rPr lang="es-CO" sz="900" b="1" dirty="0" smtClean="0">
                  <a:latin typeface="Candara" panose="020E0502030303020204" pitchFamily="34" charset="0"/>
                </a:rPr>
                <a:t>(Industria, Comercial, Servicio, Dotacional)</a:t>
              </a:r>
              <a:r>
                <a:rPr lang="es-CO" sz="1400" b="1" dirty="0" smtClean="0">
                  <a:latin typeface="Candara" panose="020E0502030303020204" pitchFamily="34" charset="0"/>
                </a:rPr>
                <a:t>*</a:t>
              </a:r>
              <a:r>
                <a:rPr lang="es-CO" sz="1400" b="1" dirty="0" smtClean="0">
                  <a:latin typeface="Candara" panose="020E0502030303020204" pitchFamily="34" charset="0"/>
                </a:rPr>
                <a:t>			</a:t>
              </a:r>
            </a:p>
            <a:p>
              <a:r>
                <a:rPr lang="es-CO" sz="1400" b="1" dirty="0">
                  <a:latin typeface="Candara" panose="020E0502030303020204" pitchFamily="34" charset="0"/>
                </a:rPr>
                <a:t>	</a:t>
              </a:r>
              <a:r>
                <a:rPr lang="es-CO" sz="1400" b="1" dirty="0" smtClean="0">
                  <a:latin typeface="Candara" panose="020E0502030303020204" pitchFamily="34" charset="0"/>
                </a:rPr>
                <a:t>		----------------------------------------------------------------------------</a:t>
              </a:r>
            </a:p>
            <a:p>
              <a:r>
                <a:rPr lang="es-CO" sz="1400" b="1" dirty="0" smtClean="0">
                  <a:latin typeface="Candara" panose="020E0502030303020204" pitchFamily="34" charset="0"/>
                </a:rPr>
                <a:t>DIRECCIÓN *		</a:t>
              </a:r>
            </a:p>
            <a:p>
              <a:r>
                <a:rPr lang="es-CO" sz="1400" b="1" dirty="0">
                  <a:latin typeface="Candara" panose="020E0502030303020204" pitchFamily="34" charset="0"/>
                </a:rPr>
                <a:t>	</a:t>
              </a:r>
              <a:r>
                <a:rPr lang="es-CO" sz="1400" b="1" dirty="0" smtClean="0">
                  <a:latin typeface="Candara" panose="020E0502030303020204" pitchFamily="34" charset="0"/>
                </a:rPr>
                <a:t>		----------------------------------------------------------------------------</a:t>
              </a:r>
            </a:p>
            <a:p>
              <a:r>
                <a:rPr lang="es-CO" sz="1400" b="1" dirty="0" smtClean="0">
                  <a:latin typeface="Candara" panose="020E0502030303020204" pitchFamily="34" charset="0"/>
                </a:rPr>
                <a:t>TELÉFONO			</a:t>
              </a:r>
            </a:p>
            <a:p>
              <a:r>
                <a:rPr lang="es-CO" sz="1400" b="1" dirty="0">
                  <a:latin typeface="Candara" panose="020E0502030303020204" pitchFamily="34" charset="0"/>
                </a:rPr>
                <a:t>	</a:t>
              </a:r>
              <a:r>
                <a:rPr lang="es-CO" sz="1400" b="1" dirty="0" smtClean="0">
                  <a:latin typeface="Candara" panose="020E0502030303020204" pitchFamily="34" charset="0"/>
                </a:rPr>
                <a:t>		----------------------------------------------------------------------------</a:t>
              </a:r>
              <a:endParaRPr lang="es-CO" sz="1400" b="1" dirty="0">
                <a:latin typeface="Candara" panose="020E0502030303020204" pitchFamily="34" charset="0"/>
              </a:endParaRPr>
            </a:p>
            <a:p>
              <a:r>
                <a:rPr lang="es-CO" sz="1400" b="1" dirty="0" smtClean="0">
                  <a:latin typeface="Candara" panose="020E0502030303020204" pitchFamily="34" charset="0"/>
                </a:rPr>
                <a:t>No. CELULAR *		</a:t>
              </a:r>
            </a:p>
            <a:p>
              <a:r>
                <a:rPr lang="es-CO" sz="1400" b="1" dirty="0">
                  <a:latin typeface="Candara" panose="020E0502030303020204" pitchFamily="34" charset="0"/>
                </a:rPr>
                <a:t>	</a:t>
              </a:r>
              <a:r>
                <a:rPr lang="es-CO" sz="1400" b="1" dirty="0" smtClean="0">
                  <a:latin typeface="Candara" panose="020E0502030303020204" pitchFamily="34" charset="0"/>
                </a:rPr>
                <a:t>		----------------------------------------------------------------------------</a:t>
              </a:r>
            </a:p>
            <a:p>
              <a:r>
                <a:rPr lang="es-CO" sz="1400" b="1" dirty="0" smtClean="0">
                  <a:latin typeface="Candara" panose="020E0502030303020204" pitchFamily="34" charset="0"/>
                </a:rPr>
                <a:t>No. DE PERSONAS </a:t>
              </a:r>
              <a:r>
                <a:rPr lang="es-CO" sz="1400" b="1" dirty="0" smtClean="0">
                  <a:latin typeface="Candara" panose="020E0502030303020204" pitchFamily="34" charset="0"/>
                </a:rPr>
                <a:t>PARTICIPANTES*</a:t>
              </a:r>
              <a:r>
                <a:rPr lang="es-CO" sz="1400" b="1" dirty="0" smtClean="0">
                  <a:latin typeface="Candara" panose="020E0502030303020204" pitchFamily="34" charset="0"/>
                </a:rPr>
                <a:t>	</a:t>
              </a:r>
            </a:p>
            <a:p>
              <a:r>
                <a:rPr lang="es-CO" sz="1400" b="1" dirty="0" smtClean="0">
                  <a:latin typeface="Candara" panose="020E0502030303020204" pitchFamily="34" charset="0"/>
                </a:rPr>
                <a:t>			</a:t>
              </a:r>
              <a:r>
                <a:rPr lang="es-CO" sz="1400" b="1" dirty="0" smtClean="0">
                  <a:latin typeface="Candara" panose="020E0502030303020204" pitchFamily="34" charset="0"/>
                </a:rPr>
                <a:t>----------------------------------------------------------------------------RESPONSABLE </a:t>
              </a:r>
              <a:r>
                <a:rPr lang="es-CO" sz="1400" b="1" dirty="0" smtClean="0">
                  <a:latin typeface="Candara" panose="020E0502030303020204" pitchFamily="34" charset="0"/>
                </a:rPr>
                <a:t>*		</a:t>
              </a:r>
            </a:p>
            <a:p>
              <a:r>
                <a:rPr lang="es-CO" sz="1400" b="1" dirty="0">
                  <a:latin typeface="Candara" panose="020E0502030303020204" pitchFamily="34" charset="0"/>
                </a:rPr>
                <a:t>	</a:t>
              </a:r>
              <a:r>
                <a:rPr lang="es-CO" sz="1400" b="1" dirty="0" smtClean="0">
                  <a:latin typeface="Candara" panose="020E0502030303020204" pitchFamily="34" charset="0"/>
                </a:rPr>
                <a:t>		----------------------------------------------------------------------------</a:t>
              </a:r>
            </a:p>
            <a:p>
              <a:r>
                <a:rPr lang="es-CO" sz="1400" b="1" dirty="0" smtClean="0">
                  <a:latin typeface="Candara" panose="020E0502030303020204" pitchFamily="34" charset="0"/>
                </a:rPr>
                <a:t>No. DE CÉDULA		</a:t>
              </a:r>
            </a:p>
            <a:p>
              <a:r>
                <a:rPr lang="es-CO" sz="1400" b="1" dirty="0">
                  <a:latin typeface="Candara" panose="020E0502030303020204" pitchFamily="34" charset="0"/>
                </a:rPr>
                <a:t>	</a:t>
              </a:r>
              <a:r>
                <a:rPr lang="es-CO" sz="1400" b="1" dirty="0" smtClean="0">
                  <a:latin typeface="Candara" panose="020E0502030303020204" pitchFamily="34" charset="0"/>
                </a:rPr>
                <a:t>		----------------------------------------------------------------------------</a:t>
              </a:r>
            </a:p>
            <a:p>
              <a:r>
                <a:rPr lang="es-CO" sz="1400" b="1" dirty="0" smtClean="0">
                  <a:latin typeface="Candara" panose="020E0502030303020204" pitchFamily="34" charset="0"/>
                </a:rPr>
                <a:t>	</a:t>
              </a:r>
            </a:p>
            <a:p>
              <a:r>
                <a:rPr lang="es-CO" sz="1400" dirty="0">
                  <a:latin typeface="Candara" panose="020E0502030303020204" pitchFamily="34" charset="0"/>
                </a:rPr>
                <a:t>	</a:t>
              </a:r>
              <a:r>
                <a:rPr lang="es-CO" sz="1400" dirty="0" smtClean="0">
                  <a:latin typeface="Candara" panose="020E0502030303020204" pitchFamily="34" charset="0"/>
                </a:rPr>
                <a:t>		</a:t>
              </a:r>
              <a:endParaRPr lang="es-CO" sz="1400" dirty="0">
                <a:latin typeface="Candara" panose="020E0502030303020204" pitchFamily="34" charset="0"/>
              </a:endParaRPr>
            </a:p>
          </p:txBody>
        </p:sp>
        <p:pic>
          <p:nvPicPr>
            <p:cNvPr id="1033" name="Picture 9" descr="http://portal.gestiondelriesgo.gov.co/PublishingImages/Paginas/Forms/Recursos/BannerSimulacr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356" y="0"/>
              <a:ext cx="5057302" cy="2102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9" descr="http://portal.gestiondelriesgo.gov.co/PublishingImages/Paginas/Forms/Recursos/BannerSimulacr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8802" r="1" b="64524"/>
            <a:stretch/>
          </p:blipFill>
          <p:spPr bwMode="auto">
            <a:xfrm>
              <a:off x="2204864" y="559"/>
              <a:ext cx="4659552" cy="580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http://portal.gestiondelriesgo.gov.co/PublishingImages/Paginas/Forms/Recursos/BannerSimulacro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22" t="37567" b="40485"/>
            <a:stretch/>
          </p:blipFill>
          <p:spPr bwMode="auto">
            <a:xfrm>
              <a:off x="7200801" y="467544"/>
              <a:ext cx="4653135" cy="1634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8 CuadroTexto"/>
            <p:cNvSpPr txBox="1"/>
            <p:nvPr/>
          </p:nvSpPr>
          <p:spPr>
            <a:xfrm>
              <a:off x="2708920" y="1754396"/>
              <a:ext cx="34563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600" b="1" dirty="0" smtClean="0">
                  <a:solidFill>
                    <a:srgbClr val="FFFFFF"/>
                  </a:solidFill>
                  <a:latin typeface="Candara" panose="020E0502030303020204" pitchFamily="34" charset="0"/>
                </a:rPr>
                <a:t>Alcaldía de Bucaramanga </a:t>
              </a:r>
              <a:endParaRPr lang="es-CO" sz="1600" b="1" dirty="0">
                <a:solidFill>
                  <a:srgbClr val="FFFFFF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476672" y="2186444"/>
              <a:ext cx="5760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dirty="0">
                  <a:solidFill>
                    <a:srgbClr val="FF6600"/>
                  </a:solidFill>
                </a:rPr>
                <a:t>9</a:t>
              </a:r>
              <a:r>
                <a:rPr lang="es-CO" dirty="0" smtClean="0">
                  <a:solidFill>
                    <a:srgbClr val="FF6600"/>
                  </a:solidFill>
                </a:rPr>
                <a:t>º </a:t>
              </a:r>
              <a:r>
                <a:rPr lang="es-CO" dirty="0" smtClean="0">
                  <a:solidFill>
                    <a:srgbClr val="FF6600"/>
                  </a:solidFill>
                </a:rPr>
                <a:t>SIMULACRO MUNICIPAL DE </a:t>
              </a:r>
              <a:r>
                <a:rPr lang="es-CO" dirty="0" smtClean="0">
                  <a:solidFill>
                    <a:srgbClr val="FF6600"/>
                  </a:solidFill>
                </a:rPr>
                <a:t>RESPUESTA A EMERGENCIAS</a:t>
              </a:r>
              <a:endParaRPr lang="es-CO" dirty="0" smtClean="0">
                <a:solidFill>
                  <a:srgbClr val="FF6600"/>
                </a:solidFill>
              </a:endParaRPr>
            </a:p>
          </p:txBody>
        </p:sp>
        <p:pic>
          <p:nvPicPr>
            <p:cNvPr id="1037" name="Imagen 6" descr="membrete oficio-01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97" t="24387"/>
            <a:stretch/>
          </p:blipFill>
          <p:spPr bwMode="auto">
            <a:xfrm>
              <a:off x="481729" y="8040741"/>
              <a:ext cx="931047" cy="1116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2" t="64177" b="7515"/>
            <a:stretch/>
          </p:blipFill>
          <p:spPr bwMode="auto">
            <a:xfrm>
              <a:off x="2505851" y="8198296"/>
              <a:ext cx="1859253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3 Grupo"/>
          <p:cNvGrpSpPr/>
          <p:nvPr/>
        </p:nvGrpSpPr>
        <p:grpSpPr>
          <a:xfrm>
            <a:off x="117108" y="6460"/>
            <a:ext cx="6740892" cy="9030036"/>
            <a:chOff x="117108" y="6460"/>
            <a:chExt cx="6740892" cy="9030036"/>
          </a:xfrm>
        </p:grpSpPr>
        <p:sp>
          <p:nvSpPr>
            <p:cNvPr id="13" name="12 Rectángulo"/>
            <p:cNvSpPr/>
            <p:nvPr/>
          </p:nvSpPr>
          <p:spPr>
            <a:xfrm>
              <a:off x="1714500" y="7596336"/>
              <a:ext cx="3429000" cy="5539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BR" sz="1000" dirty="0" smtClean="0">
                  <a:latin typeface="Candara" panose="020E0502030303020204" pitchFamily="34" charset="0"/>
                </a:rPr>
                <a:t>Calle 35 N° 10 – 43 Centro Administrativo, Edifício Fase I </a:t>
              </a:r>
            </a:p>
            <a:p>
              <a:pPr algn="ctr"/>
              <a:r>
                <a:rPr lang="pt-BR" sz="1000" dirty="0" smtClean="0">
                  <a:latin typeface="Candara" panose="020E0502030303020204" pitchFamily="34" charset="0"/>
                </a:rPr>
                <a:t>Tercer Piso</a:t>
              </a:r>
            </a:p>
            <a:p>
              <a:pPr algn="ctr"/>
              <a:r>
                <a:rPr lang="pt-BR" sz="1000" dirty="0" smtClean="0">
                  <a:latin typeface="Candara" panose="020E0502030303020204" pitchFamily="34" charset="0"/>
                </a:rPr>
                <a:t>Conmutador: (57-7) 6337000 Extención 343</a:t>
              </a:r>
              <a:endParaRPr lang="pt-BR" sz="1000" dirty="0">
                <a:latin typeface="Candara" panose="020E0502030303020204" pitchFamily="34" charset="0"/>
              </a:endParaRPr>
            </a:p>
          </p:txBody>
        </p:sp>
        <p:sp>
          <p:nvSpPr>
            <p:cNvPr id="2" name="1 CuadroTexto"/>
            <p:cNvSpPr txBox="1"/>
            <p:nvPr/>
          </p:nvSpPr>
          <p:spPr>
            <a:xfrm>
              <a:off x="2014889" y="6460"/>
              <a:ext cx="4843111" cy="67710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s-CO" sz="3800" b="1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Univers Condensed" panose="020B0606020202060204" pitchFamily="34" charset="0"/>
                  <a:cs typeface="Microsoft Tai Le" panose="020B0502040204020203" pitchFamily="34" charset="0"/>
                </a:rPr>
                <a:t>22 DE OCTUBRE DE 2020</a:t>
              </a:r>
              <a:endParaRPr lang="es-CO" sz="3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nivers Condensed" panose="020B0606020202060204" pitchFamily="34" charset="0"/>
                <a:cs typeface="Microsoft Tai Le" panose="020B0502040204020203" pitchFamily="34" charset="0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28" t="37009" r="55616" b="43535"/>
            <a:stretch/>
          </p:blipFill>
          <p:spPr bwMode="auto">
            <a:xfrm>
              <a:off x="117108" y="130103"/>
              <a:ext cx="1952112" cy="183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2 Rectángulo"/>
            <p:cNvSpPr/>
            <p:nvPr/>
          </p:nvSpPr>
          <p:spPr>
            <a:xfrm>
              <a:off x="2204864" y="683568"/>
              <a:ext cx="4653136" cy="1409382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277" y="611560"/>
              <a:ext cx="896691" cy="1348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17" t="40811" r="31883" b="44799"/>
            <a:stretch/>
          </p:blipFill>
          <p:spPr bwMode="auto">
            <a:xfrm>
              <a:off x="3998168" y="611560"/>
              <a:ext cx="2743200" cy="1359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20 CuadroTexto"/>
            <p:cNvSpPr txBox="1"/>
            <p:nvPr/>
          </p:nvSpPr>
          <p:spPr>
            <a:xfrm>
              <a:off x="3140968" y="809581"/>
              <a:ext cx="857200" cy="954107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CO" sz="2800" b="1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Univers Condensed" panose="020B0606020202060204" pitchFamily="34" charset="0"/>
                  <a:cs typeface="Microsoft Tai Le" panose="020B0502040204020203" pitchFamily="34" charset="0"/>
                </a:rPr>
                <a:t>9:00</a:t>
              </a:r>
            </a:p>
            <a:p>
              <a:pPr algn="ctr"/>
              <a:r>
                <a:rPr lang="es-CO" sz="2800" b="1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Univers Condensed" panose="020B0606020202060204" pitchFamily="34" charset="0"/>
                  <a:cs typeface="Microsoft Tai Le" panose="020B0502040204020203" pitchFamily="34" charset="0"/>
                </a:rPr>
                <a:t>a.m.</a:t>
              </a:r>
              <a:endParaRPr lang="es-CO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nivers Condensed" panose="020B0606020202060204" pitchFamily="34" charset="0"/>
                <a:cs typeface="Microsoft Tai Le" panose="020B0502040204020203" pitchFamily="34" charset="0"/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0922" y="8255446"/>
              <a:ext cx="1189037" cy="781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70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49</Words>
  <Application>Microsoft Office PowerPoint</Application>
  <PresentationFormat>Presentación en pantalla (4:3)</PresentationFormat>
  <Paragraphs>31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Ernesto Ortega Martinez</dc:creator>
  <cp:lastModifiedBy>Luis Ernesto Ortega Martinez</cp:lastModifiedBy>
  <cp:revision>14</cp:revision>
  <cp:lastPrinted>2020-09-29T17:37:37Z</cp:lastPrinted>
  <dcterms:created xsi:type="dcterms:W3CDTF">2018-09-17T13:13:14Z</dcterms:created>
  <dcterms:modified xsi:type="dcterms:W3CDTF">2020-09-29T17:38:00Z</dcterms:modified>
</cp:coreProperties>
</file>